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7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B16E11-003D-B38F-B1F1-4EF89EBC9AF8}" v="235" dt="2024-11-11T08:15:18.647"/>
    <p1510:client id="{EA421004-ACEF-7774-62AA-FEA96DADCD97}" v="448" dt="2024-11-10T17:44:56.6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Levänen" userId="S::laura.levanen@edu.salo.fi::6f98199f-fa42-450b-872e-3446275b8f69" providerId="AD" clId="Web-{1E394E31-2D6D-F6FA-0CAC-F3427ACC495A}"/>
    <pc:docChg chg="modSld addMainMaster delMainMaster modMainMaster">
      <pc:chgData name="Laura Levänen" userId="S::laura.levanen@edu.salo.fi::6f98199f-fa42-450b-872e-3446275b8f69" providerId="AD" clId="Web-{1E394E31-2D6D-F6FA-0CAC-F3427ACC495A}" dt="2024-11-08T21:03:46.724" v="121"/>
      <pc:docMkLst>
        <pc:docMk/>
      </pc:docMkLst>
      <pc:sldChg chg="addSp delSp modSp mod setBg modClrScheme delDesignElem chgLayout">
        <pc:chgData name="Laura Levänen" userId="S::laura.levanen@edu.salo.fi::6f98199f-fa42-450b-872e-3446275b8f69" providerId="AD" clId="Web-{1E394E31-2D6D-F6FA-0CAC-F3427ACC495A}" dt="2024-11-08T21:03:46.724" v="121"/>
        <pc:sldMkLst>
          <pc:docMk/>
          <pc:sldMk cId="1921019059" sldId="257"/>
        </pc:sldMkLst>
        <pc:spChg chg="mod ord">
          <ac:chgData name="Laura Levänen" userId="S::laura.levanen@edu.salo.fi::6f98199f-fa42-450b-872e-3446275b8f69" providerId="AD" clId="Web-{1E394E31-2D6D-F6FA-0CAC-F3427ACC495A}" dt="2024-11-08T20:57:24.093" v="87" actId="14100"/>
          <ac:spMkLst>
            <pc:docMk/>
            <pc:sldMk cId="1921019059" sldId="257"/>
            <ac:spMk id="2" creationId="{576E8A99-748E-C4D9-A3B5-813EDEE83182}"/>
          </ac:spMkLst>
        </pc:spChg>
        <pc:spChg chg="mod ord">
          <ac:chgData name="Laura Levänen" userId="S::laura.levanen@edu.salo.fi::6f98199f-fa42-450b-872e-3446275b8f69" providerId="AD" clId="Web-{1E394E31-2D6D-F6FA-0CAC-F3427ACC495A}" dt="2024-11-08T20:54:52.010" v="67" actId="1076"/>
          <ac:spMkLst>
            <pc:docMk/>
            <pc:sldMk cId="1921019059" sldId="257"/>
            <ac:spMk id="3" creationId="{A09FBCE2-51FE-E259-A6CD-14A7BA995BCA}"/>
          </ac:spMkLst>
        </pc:spChg>
        <pc:spChg chg="add del">
          <ac:chgData name="Laura Levänen" userId="S::laura.levanen@edu.salo.fi::6f98199f-fa42-450b-872e-3446275b8f69" providerId="AD" clId="Web-{1E394E31-2D6D-F6FA-0CAC-F3427ACC495A}" dt="2024-11-08T20:46:14.734" v="28"/>
          <ac:spMkLst>
            <pc:docMk/>
            <pc:sldMk cId="1921019059" sldId="257"/>
            <ac:spMk id="7" creationId="{C0763A76-9F1C-4FC5-82B7-DD475DA461B2}"/>
          </ac:spMkLst>
        </pc:spChg>
        <pc:spChg chg="add mod">
          <ac:chgData name="Laura Levänen" userId="S::laura.levanen@edu.salo.fi::6f98199f-fa42-450b-872e-3446275b8f69" providerId="AD" clId="Web-{1E394E31-2D6D-F6FA-0CAC-F3427ACC495A}" dt="2024-11-08T20:54:00.645" v="57"/>
          <ac:spMkLst>
            <pc:docMk/>
            <pc:sldMk cId="1921019059" sldId="257"/>
            <ac:spMk id="8" creationId="{85223F6E-02A9-FB83-D896-79D466B851BB}"/>
          </ac:spMkLst>
        </pc:spChg>
        <pc:spChg chg="add del">
          <ac:chgData name="Laura Levänen" userId="S::laura.levanen@edu.salo.fi::6f98199f-fa42-450b-872e-3446275b8f69" providerId="AD" clId="Web-{1E394E31-2D6D-F6FA-0CAC-F3427ACC495A}" dt="2024-11-08T20:52:25.783" v="43"/>
          <ac:spMkLst>
            <pc:docMk/>
            <pc:sldMk cId="1921019059" sldId="257"/>
            <ac:spMk id="10" creationId="{C0763A76-9F1C-4FC5-82B7-DD475DA461B2}"/>
          </ac:spMkLst>
        </pc:spChg>
        <pc:spChg chg="add del">
          <ac:chgData name="Laura Levänen" userId="S::laura.levanen@edu.salo.fi::6f98199f-fa42-450b-872e-3446275b8f69" providerId="AD" clId="Web-{1E394E31-2D6D-F6FA-0CAC-F3427ACC495A}" dt="2024-11-08T20:46:14.734" v="28"/>
          <ac:spMkLst>
            <pc:docMk/>
            <pc:sldMk cId="1921019059" sldId="257"/>
            <ac:spMk id="11" creationId="{E81BF4F6-F2CF-4984-9D14-D6966D92F99F}"/>
          </ac:spMkLst>
        </pc:spChg>
        <pc:spChg chg="add del">
          <ac:chgData name="Laura Levänen" userId="S::laura.levanen@edu.salo.fi::6f98199f-fa42-450b-872e-3446275b8f69" providerId="AD" clId="Web-{1E394E31-2D6D-F6FA-0CAC-F3427ACC495A}" dt="2024-11-08T20:52:25.783" v="43"/>
          <ac:spMkLst>
            <pc:docMk/>
            <pc:sldMk cId="1921019059" sldId="257"/>
            <ac:spMk id="12" creationId="{E81BF4F6-F2CF-4984-9D14-D6966D92F99F}"/>
          </ac:spMkLst>
        </pc:spChg>
        <pc:spChg chg="add mod">
          <ac:chgData name="Laura Levänen" userId="S::laura.levanen@edu.salo.fi::6f98199f-fa42-450b-872e-3446275b8f69" providerId="AD" clId="Web-{1E394E31-2D6D-F6FA-0CAC-F3427ACC495A}" dt="2024-11-08T20:54:00.645" v="57"/>
          <ac:spMkLst>
            <pc:docMk/>
            <pc:sldMk cId="1921019059" sldId="257"/>
            <ac:spMk id="14" creationId="{5FE7CB61-DF18-2A14-D5AA-47AF2AFA2DDB}"/>
          </ac:spMkLst>
        </pc:spChg>
        <pc:spChg chg="add del">
          <ac:chgData name="Laura Levänen" userId="S::laura.levanen@edu.salo.fi::6f98199f-fa42-450b-872e-3446275b8f69" providerId="AD" clId="Web-{1E394E31-2D6D-F6FA-0CAC-F3427ACC495A}" dt="2024-11-08T20:46:34.674" v="32"/>
          <ac:spMkLst>
            <pc:docMk/>
            <pc:sldMk cId="1921019059" sldId="257"/>
            <ac:spMk id="15" creationId="{649C91A9-84E7-4BF0-9026-62F01380D853}"/>
          </ac:spMkLst>
        </pc:spChg>
        <pc:spChg chg="add del">
          <ac:chgData name="Laura Levänen" userId="S::laura.levanen@edu.salo.fi::6f98199f-fa42-450b-872e-3446275b8f69" providerId="AD" clId="Web-{1E394E31-2D6D-F6FA-0CAC-F3427ACC495A}" dt="2024-11-08T20:46:34.674" v="32"/>
          <ac:spMkLst>
            <pc:docMk/>
            <pc:sldMk cId="1921019059" sldId="257"/>
            <ac:spMk id="16" creationId="{9B47378D-AD27-45D0-8C1C-5B1098DCC068}"/>
          </ac:spMkLst>
        </pc:spChg>
        <pc:spChg chg="add mod">
          <ac:chgData name="Laura Levänen" userId="S::laura.levanen@edu.salo.fi::6f98199f-fa42-450b-872e-3446275b8f69" providerId="AD" clId="Web-{1E394E31-2D6D-F6FA-0CAC-F3427ACC495A}" dt="2024-11-08T20:54:00.645" v="57"/>
          <ac:spMkLst>
            <pc:docMk/>
            <pc:sldMk cId="1921019059" sldId="257"/>
            <ac:spMk id="17" creationId="{8FD66B38-6885-6A16-134A-F49B997B7ED1}"/>
          </ac:spMkLst>
        </pc:spChg>
        <pc:spChg chg="add del mod">
          <ac:chgData name="Laura Levänen" userId="S::laura.levanen@edu.salo.fi::6f98199f-fa42-450b-872e-3446275b8f69" providerId="AD" clId="Web-{1E394E31-2D6D-F6FA-0CAC-F3427ACC495A}" dt="2024-11-08T20:54:00.629" v="56"/>
          <ac:spMkLst>
            <pc:docMk/>
            <pc:sldMk cId="1921019059" sldId="257"/>
            <ac:spMk id="22" creationId="{886F354E-5D96-7219-8F6B-10F8D3620CA5}"/>
          </ac:spMkLst>
        </pc:spChg>
        <pc:spChg chg="add del mod">
          <ac:chgData name="Laura Levänen" userId="S::laura.levanen@edu.salo.fi::6f98199f-fa42-450b-872e-3446275b8f69" providerId="AD" clId="Web-{1E394E31-2D6D-F6FA-0CAC-F3427ACC495A}" dt="2024-11-08T20:54:00.629" v="56"/>
          <ac:spMkLst>
            <pc:docMk/>
            <pc:sldMk cId="1921019059" sldId="257"/>
            <ac:spMk id="24" creationId="{11F2DEE4-0896-4328-F695-F4CAAB030F6F}"/>
          </ac:spMkLst>
        </pc:spChg>
        <pc:picChg chg="del mod ord">
          <ac:chgData name="Laura Levänen" userId="S::laura.levanen@edu.salo.fi::6f98199f-fa42-450b-872e-3446275b8f69" providerId="AD" clId="Web-{1E394E31-2D6D-F6FA-0CAC-F3427ACC495A}" dt="2024-11-08T20:48:02.333" v="37"/>
          <ac:picMkLst>
            <pc:docMk/>
            <pc:sldMk cId="1921019059" sldId="257"/>
            <ac:picMk id="4" creationId="{1AED8166-E1F5-FC92-C495-97F2B9D8FC2D}"/>
          </ac:picMkLst>
        </pc:picChg>
        <pc:picChg chg="add mod">
          <ac:chgData name="Laura Levänen" userId="S::laura.levanen@edu.salo.fi::6f98199f-fa42-450b-872e-3446275b8f69" providerId="AD" clId="Web-{1E394E31-2D6D-F6FA-0CAC-F3427ACC495A}" dt="2024-11-08T20:57:19.905" v="86" actId="14100"/>
          <ac:picMkLst>
            <pc:docMk/>
            <pc:sldMk cId="1921019059" sldId="257"/>
            <ac:picMk id="5" creationId="{FA1FD81B-6F2B-0E13-8B31-818EFA019408}"/>
          </ac:picMkLst>
        </pc:picChg>
        <pc:picChg chg="add del mod">
          <ac:chgData name="Laura Levänen" userId="S::laura.levanen@edu.salo.fi::6f98199f-fa42-450b-872e-3446275b8f69" providerId="AD" clId="Web-{1E394E31-2D6D-F6FA-0CAC-F3427ACC495A}" dt="2024-11-08T21:00:01.738" v="117"/>
          <ac:picMkLst>
            <pc:docMk/>
            <pc:sldMk cId="1921019059" sldId="257"/>
            <ac:picMk id="6" creationId="{A39678B0-43EF-1EFB-E1F0-0939D3E8B933}"/>
          </ac:picMkLst>
        </pc:picChg>
        <pc:picChg chg="add del mod">
          <ac:chgData name="Laura Levänen" userId="S::laura.levanen@edu.salo.fi::6f98199f-fa42-450b-872e-3446275b8f69" providerId="AD" clId="Web-{1E394E31-2D6D-F6FA-0CAC-F3427ACC495A}" dt="2024-11-08T21:00:03.347" v="118"/>
          <ac:picMkLst>
            <pc:docMk/>
            <pc:sldMk cId="1921019059" sldId="257"/>
            <ac:picMk id="9" creationId="{077F88C0-E57A-2A98-4858-07E6C5F212AF}"/>
          </ac:picMkLst>
        </pc:picChg>
        <pc:picChg chg="add del mod">
          <ac:chgData name="Laura Levänen" userId="S::laura.levanen@edu.salo.fi::6f98199f-fa42-450b-872e-3446275b8f69" providerId="AD" clId="Web-{1E394E31-2D6D-F6FA-0CAC-F3427ACC495A}" dt="2024-11-08T21:00:07.535" v="119"/>
          <ac:picMkLst>
            <pc:docMk/>
            <pc:sldMk cId="1921019059" sldId="257"/>
            <ac:picMk id="18" creationId="{2A65215C-671E-BC13-368F-81A80F67F6C3}"/>
          </ac:picMkLst>
        </pc:picChg>
        <pc:picChg chg="add del mod">
          <ac:chgData name="Laura Levänen" userId="S::laura.levanen@edu.salo.fi::6f98199f-fa42-450b-872e-3446275b8f69" providerId="AD" clId="Web-{1E394E31-2D6D-F6FA-0CAC-F3427ACC495A}" dt="2024-11-08T21:00:52.458" v="120"/>
          <ac:picMkLst>
            <pc:docMk/>
            <pc:sldMk cId="1921019059" sldId="257"/>
            <ac:picMk id="19" creationId="{95E5E870-0EC6-1B58-AFB3-56D67F2AAEDF}"/>
          </ac:picMkLst>
        </pc:picChg>
        <pc:picChg chg="add mod">
          <ac:chgData name="Laura Levänen" userId="S::laura.levanen@edu.salo.fi::6f98199f-fa42-450b-872e-3446275b8f69" providerId="AD" clId="Web-{1E394E31-2D6D-F6FA-0CAC-F3427ACC495A}" dt="2024-11-08T21:03:46.724" v="121"/>
          <ac:picMkLst>
            <pc:docMk/>
            <pc:sldMk cId="1921019059" sldId="257"/>
            <ac:picMk id="20" creationId="{A2754C8D-7A13-3C4C-55D6-36E14C5E3C95}"/>
          </ac:picMkLst>
        </pc:picChg>
        <pc:cxnChg chg="add del">
          <ac:chgData name="Laura Levänen" userId="S::laura.levanen@edu.salo.fi::6f98199f-fa42-450b-872e-3446275b8f69" providerId="AD" clId="Web-{1E394E31-2D6D-F6FA-0CAC-F3427ACC495A}" dt="2024-11-08T20:46:17.156" v="30"/>
          <ac:cxnSpMkLst>
            <pc:docMk/>
            <pc:sldMk cId="1921019059" sldId="257"/>
            <ac:cxnSpMk id="13" creationId="{FC23E3B9-5ABF-58B3-E2B0-E9A5DAA90037}"/>
          </ac:cxnSpMkLst>
        </pc:cxnChg>
      </pc:sldChg>
      <pc:sldChg chg="addSp delSp modSp mod setBg modClrScheme delDesignElem chgLayout">
        <pc:chgData name="Laura Levänen" userId="S::laura.levanen@edu.salo.fi::6f98199f-fa42-450b-872e-3446275b8f69" providerId="AD" clId="Web-{1E394E31-2D6D-F6FA-0CAC-F3427ACC495A}" dt="2024-11-08T20:53:05.893" v="53" actId="1076"/>
        <pc:sldMkLst>
          <pc:docMk/>
          <pc:sldMk cId="1020661227" sldId="258"/>
        </pc:sldMkLst>
        <pc:spChg chg="mod ord">
          <ac:chgData name="Laura Levänen" userId="S::laura.levanen@edu.salo.fi::6f98199f-fa42-450b-872e-3446275b8f69" providerId="AD" clId="Web-{1E394E31-2D6D-F6FA-0CAC-F3427ACC495A}" dt="2024-11-08T20:53:05.893" v="53" actId="1076"/>
          <ac:spMkLst>
            <pc:docMk/>
            <pc:sldMk cId="1020661227" sldId="258"/>
            <ac:spMk id="2" creationId="{85ADF831-463D-7700-23E6-360E01E74062}"/>
          </ac:spMkLst>
        </pc:spChg>
        <pc:spChg chg="mod ord">
          <ac:chgData name="Laura Levänen" userId="S::laura.levanen@edu.salo.fi::6f98199f-fa42-450b-872e-3446275b8f69" providerId="AD" clId="Web-{1E394E31-2D6D-F6FA-0CAC-F3427ACC495A}" dt="2024-11-08T20:53:00.643" v="52" actId="14100"/>
          <ac:spMkLst>
            <pc:docMk/>
            <pc:sldMk cId="1020661227" sldId="258"/>
            <ac:spMk id="6" creationId="{F5956093-CE0A-5239-5FC7-212FE5A2F1CD}"/>
          </ac:spMkLst>
        </pc:spChg>
        <pc:spChg chg="add del">
          <ac:chgData name="Laura Levänen" userId="S::laura.levanen@edu.salo.fi::6f98199f-fa42-450b-872e-3446275b8f69" providerId="AD" clId="Web-{1E394E31-2D6D-F6FA-0CAC-F3427ACC495A}" dt="2024-11-08T20:36:08.101" v="18"/>
          <ac:spMkLst>
            <pc:docMk/>
            <pc:sldMk cId="1020661227" sldId="258"/>
            <ac:spMk id="7" creationId="{1015F71A-EC77-2C16-E706-B5B767D45790}"/>
          </ac:spMkLst>
        </pc:spChg>
        <pc:spChg chg="add del">
          <ac:chgData name="Laura Levänen" userId="S::laura.levanen@edu.salo.fi::6f98199f-fa42-450b-872e-3446275b8f69" providerId="AD" clId="Web-{1E394E31-2D6D-F6FA-0CAC-F3427ACC495A}" dt="2024-11-08T20:52:25.783" v="43"/>
          <ac:spMkLst>
            <pc:docMk/>
            <pc:sldMk cId="1020661227" sldId="258"/>
            <ac:spMk id="10" creationId="{AD96FDFD-4E42-4A06-B8B5-768A1DB9C2A9}"/>
          </ac:spMkLst>
        </pc:spChg>
        <pc:spChg chg="add del">
          <ac:chgData name="Laura Levänen" userId="S::laura.levanen@edu.salo.fi::6f98199f-fa42-450b-872e-3446275b8f69" providerId="AD" clId="Web-{1E394E31-2D6D-F6FA-0CAC-F3427ACC495A}" dt="2024-11-08T20:35:44.349" v="16"/>
          <ac:spMkLst>
            <pc:docMk/>
            <pc:sldMk cId="1020661227" sldId="258"/>
            <ac:spMk id="11" creationId="{C0A1ED06-4733-4020-9C60-81D4D801408D}"/>
          </ac:spMkLst>
        </pc:spChg>
        <pc:spChg chg="add del">
          <ac:chgData name="Laura Levänen" userId="S::laura.levanen@edu.salo.fi::6f98199f-fa42-450b-872e-3446275b8f69" providerId="AD" clId="Web-{1E394E31-2D6D-F6FA-0CAC-F3427ACC495A}" dt="2024-11-08T20:35:44.349" v="16"/>
          <ac:spMkLst>
            <pc:docMk/>
            <pc:sldMk cId="1020661227" sldId="258"/>
            <ac:spMk id="13" creationId="{B0CA3509-3AF9-45FE-93ED-57BB5D5E8E07}"/>
          </ac:spMkLst>
        </pc:spChg>
        <pc:spChg chg="add del">
          <ac:chgData name="Laura Levänen" userId="S::laura.levanen@edu.salo.fi::6f98199f-fa42-450b-872e-3446275b8f69" providerId="AD" clId="Web-{1E394E31-2D6D-F6FA-0CAC-F3427ACC495A}" dt="2024-11-08T20:35:37.771" v="12"/>
          <ac:spMkLst>
            <pc:docMk/>
            <pc:sldMk cId="1020661227" sldId="258"/>
            <ac:spMk id="18" creationId="{C0A1ED06-4733-4020-9C60-81D4D801408D}"/>
          </ac:spMkLst>
        </pc:spChg>
        <pc:spChg chg="add del">
          <ac:chgData name="Laura Levänen" userId="S::laura.levanen@edu.salo.fi::6f98199f-fa42-450b-872e-3446275b8f69" providerId="AD" clId="Web-{1E394E31-2D6D-F6FA-0CAC-F3427ACC495A}" dt="2024-11-08T20:35:37.771" v="12"/>
          <ac:spMkLst>
            <pc:docMk/>
            <pc:sldMk cId="1020661227" sldId="258"/>
            <ac:spMk id="20" creationId="{B0CA3509-3AF9-45FE-93ED-57BB5D5E8E07}"/>
          </ac:spMkLst>
        </pc:spChg>
        <pc:picChg chg="mod ord">
          <ac:chgData name="Laura Levänen" userId="S::laura.levanen@edu.salo.fi::6f98199f-fa42-450b-872e-3446275b8f69" providerId="AD" clId="Web-{1E394E31-2D6D-F6FA-0CAC-F3427ACC495A}" dt="2024-11-08T20:52:14.298" v="42"/>
          <ac:picMkLst>
            <pc:docMk/>
            <pc:sldMk cId="1020661227" sldId="258"/>
            <ac:picMk id="3" creationId="{0A61BD5B-5D8D-67D2-AB79-9D0A4DC60CC9}"/>
          </ac:picMkLst>
        </pc:picChg>
        <pc:picChg chg="add mod ord">
          <ac:chgData name="Laura Levänen" userId="S::laura.levanen@edu.salo.fi::6f98199f-fa42-450b-872e-3446275b8f69" providerId="AD" clId="Web-{1E394E31-2D6D-F6FA-0CAC-F3427ACC495A}" dt="2024-11-08T20:52:14.298" v="42"/>
          <ac:picMkLst>
            <pc:docMk/>
            <pc:sldMk cId="1020661227" sldId="258"/>
            <ac:picMk id="4" creationId="{30D29B7D-B33B-0925-4CD6-946BEEAC528D}"/>
          </ac:picMkLst>
        </pc:picChg>
        <pc:picChg chg="add mod">
          <ac:chgData name="Laura Levänen" userId="S::laura.levanen@edu.salo.fi::6f98199f-fa42-450b-872e-3446275b8f69" providerId="AD" clId="Web-{1E394E31-2D6D-F6FA-0CAC-F3427ACC495A}" dt="2024-11-08T20:52:14.298" v="42"/>
          <ac:picMkLst>
            <pc:docMk/>
            <pc:sldMk cId="1020661227" sldId="258"/>
            <ac:picMk id="8" creationId="{8FE7D177-F85D-C14B-05B9-9EDE6FE4CDE8}"/>
          </ac:picMkLst>
        </pc:picChg>
      </pc:sldChg>
      <pc:sldChg chg="addSp modSp mod modClrScheme chgLayout">
        <pc:chgData name="Laura Levänen" userId="S::laura.levanen@edu.salo.fi::6f98199f-fa42-450b-872e-3446275b8f69" providerId="AD" clId="Web-{1E394E31-2D6D-F6FA-0CAC-F3427ACC495A}" dt="2024-11-08T20:52:27.736" v="44"/>
        <pc:sldMkLst>
          <pc:docMk/>
          <pc:sldMk cId="4081869175" sldId="259"/>
        </pc:sldMkLst>
        <pc:spChg chg="mod ord">
          <ac:chgData name="Laura Levänen" userId="S::laura.levanen@edu.salo.fi::6f98199f-fa42-450b-872e-3446275b8f69" providerId="AD" clId="Web-{1E394E31-2D6D-F6FA-0CAC-F3427ACC495A}" dt="2024-11-08T20:52:27.736" v="44"/>
          <ac:spMkLst>
            <pc:docMk/>
            <pc:sldMk cId="4081869175" sldId="259"/>
            <ac:spMk id="2" creationId="{A28F9801-1507-5FB6-1FA9-CCE92A1BB73C}"/>
          </ac:spMkLst>
        </pc:spChg>
        <pc:spChg chg="mod ord">
          <ac:chgData name="Laura Levänen" userId="S::laura.levanen@edu.salo.fi::6f98199f-fa42-450b-872e-3446275b8f69" providerId="AD" clId="Web-{1E394E31-2D6D-F6FA-0CAC-F3427ACC495A}" dt="2024-11-08T20:52:27.736" v="44"/>
          <ac:spMkLst>
            <pc:docMk/>
            <pc:sldMk cId="4081869175" sldId="259"/>
            <ac:spMk id="3" creationId="{981A24A2-7628-E817-8840-EBA9D0241A6F}"/>
          </ac:spMkLst>
        </pc:spChg>
        <pc:picChg chg="add mod">
          <ac:chgData name="Laura Levänen" userId="S::laura.levanen@edu.salo.fi::6f98199f-fa42-450b-872e-3446275b8f69" providerId="AD" clId="Web-{1E394E31-2D6D-F6FA-0CAC-F3427ACC495A}" dt="2024-11-08T20:40:36.143" v="20"/>
          <ac:picMkLst>
            <pc:docMk/>
            <pc:sldMk cId="4081869175" sldId="259"/>
            <ac:picMk id="4" creationId="{71B67D71-8A89-D8DF-6902-494F925E44A8}"/>
          </ac:picMkLst>
        </pc:picChg>
        <pc:picChg chg="add mod">
          <ac:chgData name="Laura Levänen" userId="S::laura.levanen@edu.salo.fi::6f98199f-fa42-450b-872e-3446275b8f69" providerId="AD" clId="Web-{1E394E31-2D6D-F6FA-0CAC-F3427ACC495A}" dt="2024-11-08T20:51:48.219" v="41" actId="1076"/>
          <ac:picMkLst>
            <pc:docMk/>
            <pc:sldMk cId="4081869175" sldId="259"/>
            <ac:picMk id="6" creationId="{93C5B709-A3BF-E416-E587-9B67189D7029}"/>
          </ac:picMkLst>
        </pc:picChg>
      </pc:sldChg>
      <pc:sldChg chg="addSp modSp mod modClrScheme chgLayout">
        <pc:chgData name="Laura Levänen" userId="S::laura.levanen@edu.salo.fi::6f98199f-fa42-450b-872e-3446275b8f69" providerId="AD" clId="Web-{1E394E31-2D6D-F6FA-0CAC-F3427ACC495A}" dt="2024-11-08T20:52:27.736" v="44"/>
        <pc:sldMkLst>
          <pc:docMk/>
          <pc:sldMk cId="3145267914" sldId="260"/>
        </pc:sldMkLst>
        <pc:spChg chg="mod ord">
          <ac:chgData name="Laura Levänen" userId="S::laura.levanen@edu.salo.fi::6f98199f-fa42-450b-872e-3446275b8f69" providerId="AD" clId="Web-{1E394E31-2D6D-F6FA-0CAC-F3427ACC495A}" dt="2024-11-08T20:52:27.736" v="44"/>
          <ac:spMkLst>
            <pc:docMk/>
            <pc:sldMk cId="3145267914" sldId="260"/>
            <ac:spMk id="2" creationId="{185232FF-52D6-E494-9EAB-568DC46AA6DB}"/>
          </ac:spMkLst>
        </pc:spChg>
        <pc:spChg chg="mod ord">
          <ac:chgData name="Laura Levänen" userId="S::laura.levanen@edu.salo.fi::6f98199f-fa42-450b-872e-3446275b8f69" providerId="AD" clId="Web-{1E394E31-2D6D-F6FA-0CAC-F3427ACC495A}" dt="2024-11-08T20:52:27.736" v="44"/>
          <ac:spMkLst>
            <pc:docMk/>
            <pc:sldMk cId="3145267914" sldId="260"/>
            <ac:spMk id="3" creationId="{841D79E0-8AB0-CBAF-80EC-56B9C07189B0}"/>
          </ac:spMkLst>
        </pc:spChg>
        <pc:picChg chg="add mod">
          <ac:chgData name="Laura Levänen" userId="S::laura.levanen@edu.salo.fi::6f98199f-fa42-450b-872e-3446275b8f69" providerId="AD" clId="Web-{1E394E31-2D6D-F6FA-0CAC-F3427ACC495A}" dt="2024-11-08T20:42:22.505" v="21"/>
          <ac:picMkLst>
            <pc:docMk/>
            <pc:sldMk cId="3145267914" sldId="260"/>
            <ac:picMk id="4" creationId="{4959D420-A8AB-E92F-6471-3C03EB4F7924}"/>
          </ac:picMkLst>
        </pc:picChg>
      </pc:sldChg>
      <pc:sldChg chg="addSp modSp mod modClrScheme chgLayout">
        <pc:chgData name="Laura Levänen" userId="S::laura.levanen@edu.salo.fi::6f98199f-fa42-450b-872e-3446275b8f69" providerId="AD" clId="Web-{1E394E31-2D6D-F6FA-0CAC-F3427ACC495A}" dt="2024-11-08T20:52:27.736" v="44"/>
        <pc:sldMkLst>
          <pc:docMk/>
          <pc:sldMk cId="436229858" sldId="261"/>
        </pc:sldMkLst>
        <pc:spChg chg="mod ord">
          <ac:chgData name="Laura Levänen" userId="S::laura.levanen@edu.salo.fi::6f98199f-fa42-450b-872e-3446275b8f69" providerId="AD" clId="Web-{1E394E31-2D6D-F6FA-0CAC-F3427ACC495A}" dt="2024-11-08T20:52:27.736" v="44"/>
          <ac:spMkLst>
            <pc:docMk/>
            <pc:sldMk cId="436229858" sldId="261"/>
            <ac:spMk id="2" creationId="{94AD1628-BE6C-BAA6-2946-26D32748D3EC}"/>
          </ac:spMkLst>
        </pc:spChg>
        <pc:spChg chg="mod ord">
          <ac:chgData name="Laura Levänen" userId="S::laura.levanen@edu.salo.fi::6f98199f-fa42-450b-872e-3446275b8f69" providerId="AD" clId="Web-{1E394E31-2D6D-F6FA-0CAC-F3427ACC495A}" dt="2024-11-08T20:52:27.736" v="44"/>
          <ac:spMkLst>
            <pc:docMk/>
            <pc:sldMk cId="436229858" sldId="261"/>
            <ac:spMk id="3" creationId="{D5B627EF-32B8-4B65-C13F-122D297050ED}"/>
          </ac:spMkLst>
        </pc:spChg>
        <pc:picChg chg="add mod">
          <ac:chgData name="Laura Levänen" userId="S::laura.levanen@edu.salo.fi::6f98199f-fa42-450b-872e-3446275b8f69" providerId="AD" clId="Web-{1E394E31-2D6D-F6FA-0CAC-F3427ACC495A}" dt="2024-11-08T20:42:41.459" v="22"/>
          <ac:picMkLst>
            <pc:docMk/>
            <pc:sldMk cId="436229858" sldId="261"/>
            <ac:picMk id="5" creationId="{DF9D8B26-DAD8-2FD4-9DA8-56E6189634BC}"/>
          </ac:picMkLst>
        </pc:picChg>
      </pc:sldChg>
      <pc:sldChg chg="modSp mod modClrScheme chgLayout">
        <pc:chgData name="Laura Levänen" userId="S::laura.levanen@edu.salo.fi::6f98199f-fa42-450b-872e-3446275b8f69" providerId="AD" clId="Web-{1E394E31-2D6D-F6FA-0CAC-F3427ACC495A}" dt="2024-11-08T20:52:27.736" v="44"/>
        <pc:sldMkLst>
          <pc:docMk/>
          <pc:sldMk cId="892682732" sldId="262"/>
        </pc:sldMkLst>
        <pc:spChg chg="mod ord">
          <ac:chgData name="Laura Levänen" userId="S::laura.levanen@edu.salo.fi::6f98199f-fa42-450b-872e-3446275b8f69" providerId="AD" clId="Web-{1E394E31-2D6D-F6FA-0CAC-F3427ACC495A}" dt="2024-11-08T20:52:27.736" v="44"/>
          <ac:spMkLst>
            <pc:docMk/>
            <pc:sldMk cId="892682732" sldId="262"/>
            <ac:spMk id="2" creationId="{31AA75C5-274A-7CED-DB83-22A114F4AB46}"/>
          </ac:spMkLst>
        </pc:spChg>
        <pc:spChg chg="mod ord">
          <ac:chgData name="Laura Levänen" userId="S::laura.levanen@edu.salo.fi::6f98199f-fa42-450b-872e-3446275b8f69" providerId="AD" clId="Web-{1E394E31-2D6D-F6FA-0CAC-F3427ACC495A}" dt="2024-11-08T20:52:27.736" v="44"/>
          <ac:spMkLst>
            <pc:docMk/>
            <pc:sldMk cId="892682732" sldId="262"/>
            <ac:spMk id="3" creationId="{2E0BF4AF-9EC7-C008-8C3D-BE7D79599F33}"/>
          </ac:spMkLst>
        </pc:spChg>
      </pc:sldChg>
      <pc:sldChg chg="modSp mod modClrScheme chgLayout">
        <pc:chgData name="Laura Levänen" userId="S::laura.levanen@edu.salo.fi::6f98199f-fa42-450b-872e-3446275b8f69" providerId="AD" clId="Web-{1E394E31-2D6D-F6FA-0CAC-F3427ACC495A}" dt="2024-11-08T20:52:27.736" v="44"/>
        <pc:sldMkLst>
          <pc:docMk/>
          <pc:sldMk cId="3385807814" sldId="263"/>
        </pc:sldMkLst>
        <pc:spChg chg="mod ord">
          <ac:chgData name="Laura Levänen" userId="S::laura.levanen@edu.salo.fi::6f98199f-fa42-450b-872e-3446275b8f69" providerId="AD" clId="Web-{1E394E31-2D6D-F6FA-0CAC-F3427ACC495A}" dt="2024-11-08T20:52:27.736" v="44"/>
          <ac:spMkLst>
            <pc:docMk/>
            <pc:sldMk cId="3385807814" sldId="263"/>
            <ac:spMk id="2" creationId="{3D9F4B94-7DAD-9FE2-CFEB-14CAD8A5F5C3}"/>
          </ac:spMkLst>
        </pc:spChg>
        <pc:spChg chg="mod ord">
          <ac:chgData name="Laura Levänen" userId="S::laura.levanen@edu.salo.fi::6f98199f-fa42-450b-872e-3446275b8f69" providerId="AD" clId="Web-{1E394E31-2D6D-F6FA-0CAC-F3427ACC495A}" dt="2024-11-08T20:52:27.736" v="44"/>
          <ac:spMkLst>
            <pc:docMk/>
            <pc:sldMk cId="3385807814" sldId="263"/>
            <ac:spMk id="3" creationId="{AEA1CF5B-1E06-0287-15F2-F4D4523688FD}"/>
          </ac:spMkLst>
        </pc:spChg>
      </pc:sldChg>
      <pc:sldChg chg="modSp mod modClrScheme chgLayout">
        <pc:chgData name="Laura Levänen" userId="S::laura.levanen@edu.salo.fi::6f98199f-fa42-450b-872e-3446275b8f69" providerId="AD" clId="Web-{1E394E31-2D6D-F6FA-0CAC-F3427ACC495A}" dt="2024-11-08T20:52:27.736" v="44"/>
        <pc:sldMkLst>
          <pc:docMk/>
          <pc:sldMk cId="3845342676" sldId="264"/>
        </pc:sldMkLst>
        <pc:spChg chg="mod ord">
          <ac:chgData name="Laura Levänen" userId="S::laura.levanen@edu.salo.fi::6f98199f-fa42-450b-872e-3446275b8f69" providerId="AD" clId="Web-{1E394E31-2D6D-F6FA-0CAC-F3427ACC495A}" dt="2024-11-08T20:52:27.736" v="44"/>
          <ac:spMkLst>
            <pc:docMk/>
            <pc:sldMk cId="3845342676" sldId="264"/>
            <ac:spMk id="2" creationId="{F756FE12-7EDC-4873-0EE8-6898B6E1053D}"/>
          </ac:spMkLst>
        </pc:spChg>
        <pc:spChg chg="mod ord">
          <ac:chgData name="Laura Levänen" userId="S::laura.levanen@edu.salo.fi::6f98199f-fa42-450b-872e-3446275b8f69" providerId="AD" clId="Web-{1E394E31-2D6D-F6FA-0CAC-F3427ACC495A}" dt="2024-11-08T20:52:27.736" v="44"/>
          <ac:spMkLst>
            <pc:docMk/>
            <pc:sldMk cId="3845342676" sldId="264"/>
            <ac:spMk id="3" creationId="{FB8CCEF9-1553-E75A-8311-D38E70199B7D}"/>
          </ac:spMkLst>
        </pc:spChg>
      </pc:sldChg>
      <pc:sldChg chg="addSp delSp modSp mod setBg modClrScheme delDesignElem chgLayout">
        <pc:chgData name="Laura Levänen" userId="S::laura.levanen@edu.salo.fi::6f98199f-fa42-450b-872e-3446275b8f69" providerId="AD" clId="Web-{1E394E31-2D6D-F6FA-0CAC-F3427ACC495A}" dt="2024-11-08T20:52:27.736" v="44"/>
        <pc:sldMkLst>
          <pc:docMk/>
          <pc:sldMk cId="1003100406" sldId="265"/>
        </pc:sldMkLst>
        <pc:spChg chg="add del">
          <ac:chgData name="Laura Levänen" userId="S::laura.levanen@edu.salo.fi::6f98199f-fa42-450b-872e-3446275b8f69" providerId="AD" clId="Web-{1E394E31-2D6D-F6FA-0CAC-F3427ACC495A}" dt="2024-11-08T20:45:35.093" v="26"/>
          <ac:spMkLst>
            <pc:docMk/>
            <pc:sldMk cId="1003100406" sldId="265"/>
            <ac:spMk id="14" creationId="{D99D2C73-08B0-4F6B-A8E9-4651E6BDBE48}"/>
          </ac:spMkLst>
        </pc:spChg>
        <pc:spChg chg="add del">
          <ac:chgData name="Laura Levänen" userId="S::laura.levanen@edu.salo.fi::6f98199f-fa42-450b-872e-3446275b8f69" providerId="AD" clId="Web-{1E394E31-2D6D-F6FA-0CAC-F3427ACC495A}" dt="2024-11-08T20:45:35.093" v="26"/>
          <ac:spMkLst>
            <pc:docMk/>
            <pc:sldMk cId="1003100406" sldId="265"/>
            <ac:spMk id="15" creationId="{968DB88C-7EF2-487C-85D1-848F61F13E3F}"/>
          </ac:spMkLst>
        </pc:spChg>
        <pc:spChg chg="add del">
          <ac:chgData name="Laura Levänen" userId="S::laura.levanen@edu.salo.fi::6f98199f-fa42-450b-872e-3446275b8f69" providerId="AD" clId="Web-{1E394E31-2D6D-F6FA-0CAC-F3427ACC495A}" dt="2024-11-08T20:52:25.783" v="43"/>
          <ac:spMkLst>
            <pc:docMk/>
            <pc:sldMk cId="1003100406" sldId="265"/>
            <ac:spMk id="20" creationId="{D99D2C73-08B0-4F6B-A8E9-4651E6BDBE48}"/>
          </ac:spMkLst>
        </pc:spChg>
        <pc:spChg chg="add del">
          <ac:chgData name="Laura Levänen" userId="S::laura.levanen@edu.salo.fi::6f98199f-fa42-450b-872e-3446275b8f69" providerId="AD" clId="Web-{1E394E31-2D6D-F6FA-0CAC-F3427ACC495A}" dt="2024-11-08T20:52:25.783" v="43"/>
          <ac:spMkLst>
            <pc:docMk/>
            <pc:sldMk cId="1003100406" sldId="265"/>
            <ac:spMk id="22" creationId="{968DB88C-7EF2-487C-85D1-848F61F13E3F}"/>
          </ac:spMkLst>
        </pc:spChg>
        <pc:spChg chg="add del">
          <ac:chgData name="Laura Levänen" userId="S::laura.levanen@edu.salo.fi::6f98199f-fa42-450b-872e-3446275b8f69" providerId="AD" clId="Web-{1E394E31-2D6D-F6FA-0CAC-F3427ACC495A}" dt="2024-11-08T20:47:56.567" v="36"/>
          <ac:spMkLst>
            <pc:docMk/>
            <pc:sldMk cId="1003100406" sldId="265"/>
            <ac:spMk id="27" creationId="{9E90EB45-EEE9-4563-8179-65EF62AE0978}"/>
          </ac:spMkLst>
        </pc:spChg>
        <pc:spChg chg="add del">
          <ac:chgData name="Laura Levänen" userId="S::laura.levanen@edu.salo.fi::6f98199f-fa42-450b-872e-3446275b8f69" providerId="AD" clId="Web-{1E394E31-2D6D-F6FA-0CAC-F3427ACC495A}" dt="2024-11-08T20:47:56.567" v="36"/>
          <ac:spMkLst>
            <pc:docMk/>
            <pc:sldMk cId="1003100406" sldId="265"/>
            <ac:spMk id="29" creationId="{23D0EF74-AD1E-4FD9-914D-8EC9058EBBA3}"/>
          </ac:spMkLst>
        </pc:spChg>
        <pc:picChg chg="mod">
          <ac:chgData name="Laura Levänen" userId="S::laura.levanen@edu.salo.fi::6f98199f-fa42-450b-872e-3446275b8f69" providerId="AD" clId="Web-{1E394E31-2D6D-F6FA-0CAC-F3427ACC495A}" dt="2024-11-08T20:47:56.567" v="36"/>
          <ac:picMkLst>
            <pc:docMk/>
            <pc:sldMk cId="1003100406" sldId="265"/>
            <ac:picMk id="2" creationId="{3259FE49-027E-26BC-8AE2-2F8BB6A0D35B}"/>
          </ac:picMkLst>
        </pc:picChg>
        <pc:picChg chg="mod">
          <ac:chgData name="Laura Levänen" userId="S::laura.levanen@edu.salo.fi::6f98199f-fa42-450b-872e-3446275b8f69" providerId="AD" clId="Web-{1E394E31-2D6D-F6FA-0CAC-F3427ACC495A}" dt="2024-11-08T20:47:56.567" v="36"/>
          <ac:picMkLst>
            <pc:docMk/>
            <pc:sldMk cId="1003100406" sldId="265"/>
            <ac:picMk id="3" creationId="{55B06A1E-ABA2-FD4A-2C64-029D56204142}"/>
          </ac:picMkLst>
        </pc:picChg>
      </pc:sldChg>
      <pc:sldMasterChg chg="del mod setBg delSldLayout modSldLayout">
        <pc:chgData name="Laura Levänen" userId="S::laura.levanen@edu.salo.fi::6f98199f-fa42-450b-872e-3446275b8f69" providerId="AD" clId="Web-{1E394E31-2D6D-F6FA-0CAC-F3427ACC495A}" dt="2024-11-08T20:52:25.783" v="43"/>
        <pc:sldMasterMkLst>
          <pc:docMk/>
          <pc:sldMasterMk cId="1034520112" sldId="2147483648"/>
        </pc:sldMasterMkLst>
        <pc:sldLayoutChg chg="del mod">
          <pc:chgData name="Laura Levänen" userId="S::laura.levanen@edu.salo.fi::6f98199f-fa42-450b-872e-3446275b8f69" providerId="AD" clId="Web-{1E394E31-2D6D-F6FA-0CAC-F3427ACC495A}" dt="2024-11-08T20:52:25.783" v="43"/>
          <pc:sldLayoutMkLst>
            <pc:docMk/>
            <pc:sldMasterMk cId="1034520112" sldId="2147483648"/>
            <pc:sldLayoutMk cId="2822443542" sldId="2147483649"/>
          </pc:sldLayoutMkLst>
        </pc:sldLayoutChg>
        <pc:sldLayoutChg chg="del mod">
          <pc:chgData name="Laura Levänen" userId="S::laura.levanen@edu.salo.fi::6f98199f-fa42-450b-872e-3446275b8f69" providerId="AD" clId="Web-{1E394E31-2D6D-F6FA-0CAC-F3427ACC495A}" dt="2024-11-08T20:52:25.783" v="43"/>
          <pc:sldLayoutMkLst>
            <pc:docMk/>
            <pc:sldMasterMk cId="1034520112" sldId="2147483648"/>
            <pc:sldLayoutMk cId="191875738" sldId="2147483650"/>
          </pc:sldLayoutMkLst>
        </pc:sldLayoutChg>
        <pc:sldLayoutChg chg="del mod">
          <pc:chgData name="Laura Levänen" userId="S::laura.levanen@edu.salo.fi::6f98199f-fa42-450b-872e-3446275b8f69" providerId="AD" clId="Web-{1E394E31-2D6D-F6FA-0CAC-F3427ACC495A}" dt="2024-11-08T20:52:25.783" v="43"/>
          <pc:sldLayoutMkLst>
            <pc:docMk/>
            <pc:sldMasterMk cId="1034520112" sldId="2147483648"/>
            <pc:sldLayoutMk cId="625772058" sldId="2147483651"/>
          </pc:sldLayoutMkLst>
        </pc:sldLayoutChg>
        <pc:sldLayoutChg chg="del mod">
          <pc:chgData name="Laura Levänen" userId="S::laura.levanen@edu.salo.fi::6f98199f-fa42-450b-872e-3446275b8f69" providerId="AD" clId="Web-{1E394E31-2D6D-F6FA-0CAC-F3427ACC495A}" dt="2024-11-08T20:52:25.783" v="43"/>
          <pc:sldLayoutMkLst>
            <pc:docMk/>
            <pc:sldMasterMk cId="1034520112" sldId="2147483648"/>
            <pc:sldLayoutMk cId="1368371511" sldId="2147483652"/>
          </pc:sldLayoutMkLst>
        </pc:sldLayoutChg>
        <pc:sldLayoutChg chg="del mod">
          <pc:chgData name="Laura Levänen" userId="S::laura.levanen@edu.salo.fi::6f98199f-fa42-450b-872e-3446275b8f69" providerId="AD" clId="Web-{1E394E31-2D6D-F6FA-0CAC-F3427ACC495A}" dt="2024-11-08T20:52:25.783" v="43"/>
          <pc:sldLayoutMkLst>
            <pc:docMk/>
            <pc:sldMasterMk cId="1034520112" sldId="2147483648"/>
            <pc:sldLayoutMk cId="4234365057" sldId="2147483653"/>
          </pc:sldLayoutMkLst>
        </pc:sldLayoutChg>
        <pc:sldLayoutChg chg="del mod">
          <pc:chgData name="Laura Levänen" userId="S::laura.levanen@edu.salo.fi::6f98199f-fa42-450b-872e-3446275b8f69" providerId="AD" clId="Web-{1E394E31-2D6D-F6FA-0CAC-F3427ACC495A}" dt="2024-11-08T20:52:25.783" v="43"/>
          <pc:sldLayoutMkLst>
            <pc:docMk/>
            <pc:sldMasterMk cId="1034520112" sldId="2147483648"/>
            <pc:sldLayoutMk cId="323876409" sldId="2147483654"/>
          </pc:sldLayoutMkLst>
        </pc:sldLayoutChg>
        <pc:sldLayoutChg chg="del mod">
          <pc:chgData name="Laura Levänen" userId="S::laura.levanen@edu.salo.fi::6f98199f-fa42-450b-872e-3446275b8f69" providerId="AD" clId="Web-{1E394E31-2D6D-F6FA-0CAC-F3427ACC495A}" dt="2024-11-08T20:52:25.783" v="43"/>
          <pc:sldLayoutMkLst>
            <pc:docMk/>
            <pc:sldMasterMk cId="1034520112" sldId="2147483648"/>
            <pc:sldLayoutMk cId="1583615748" sldId="2147483655"/>
          </pc:sldLayoutMkLst>
        </pc:sldLayoutChg>
        <pc:sldLayoutChg chg="del mod">
          <pc:chgData name="Laura Levänen" userId="S::laura.levanen@edu.salo.fi::6f98199f-fa42-450b-872e-3446275b8f69" providerId="AD" clId="Web-{1E394E31-2D6D-F6FA-0CAC-F3427ACC495A}" dt="2024-11-08T20:52:25.783" v="43"/>
          <pc:sldLayoutMkLst>
            <pc:docMk/>
            <pc:sldMasterMk cId="1034520112" sldId="2147483648"/>
            <pc:sldLayoutMk cId="3827074677" sldId="2147483656"/>
          </pc:sldLayoutMkLst>
        </pc:sldLayoutChg>
        <pc:sldLayoutChg chg="del mod">
          <pc:chgData name="Laura Levänen" userId="S::laura.levanen@edu.salo.fi::6f98199f-fa42-450b-872e-3446275b8f69" providerId="AD" clId="Web-{1E394E31-2D6D-F6FA-0CAC-F3427ACC495A}" dt="2024-11-08T20:52:25.783" v="43"/>
          <pc:sldLayoutMkLst>
            <pc:docMk/>
            <pc:sldMasterMk cId="1034520112" sldId="2147483648"/>
            <pc:sldLayoutMk cId="3139981579" sldId="2147483657"/>
          </pc:sldLayoutMkLst>
        </pc:sldLayoutChg>
        <pc:sldLayoutChg chg="del mod">
          <pc:chgData name="Laura Levänen" userId="S::laura.levanen@edu.salo.fi::6f98199f-fa42-450b-872e-3446275b8f69" providerId="AD" clId="Web-{1E394E31-2D6D-F6FA-0CAC-F3427ACC495A}" dt="2024-11-08T20:52:25.783" v="43"/>
          <pc:sldLayoutMkLst>
            <pc:docMk/>
            <pc:sldMasterMk cId="1034520112" sldId="2147483648"/>
            <pc:sldLayoutMk cId="1012034331" sldId="2147483658"/>
          </pc:sldLayoutMkLst>
        </pc:sldLayoutChg>
        <pc:sldLayoutChg chg="del mod">
          <pc:chgData name="Laura Levänen" userId="S::laura.levanen@edu.salo.fi::6f98199f-fa42-450b-872e-3446275b8f69" providerId="AD" clId="Web-{1E394E31-2D6D-F6FA-0CAC-F3427ACC495A}" dt="2024-11-08T20:52:25.783" v="43"/>
          <pc:sldLayoutMkLst>
            <pc:docMk/>
            <pc:sldMasterMk cId="1034520112" sldId="2147483648"/>
            <pc:sldLayoutMk cId="3406455356" sldId="2147483659"/>
          </pc:sldLayoutMkLst>
        </pc:sldLayoutChg>
      </pc:sldMasterChg>
      <pc:sldMasterChg chg="add del addSldLayout delSldLayout modSldLayout">
        <pc:chgData name="Laura Levänen" userId="S::laura.levanen@edu.salo.fi::6f98199f-fa42-450b-872e-3446275b8f69" providerId="AD" clId="Web-{1E394E31-2D6D-F6FA-0CAC-F3427ACC495A}" dt="2024-11-08T20:52:27.736" v="44"/>
        <pc:sldMasterMkLst>
          <pc:docMk/>
          <pc:sldMasterMk cId="3553556811" sldId="2147483660"/>
        </pc:sldMasterMkLst>
        <pc:sldLayoutChg chg="add del mod replId">
          <pc:chgData name="Laura Levänen" userId="S::laura.levanen@edu.salo.fi::6f98199f-fa42-450b-872e-3446275b8f69" providerId="AD" clId="Web-{1E394E31-2D6D-F6FA-0CAC-F3427ACC495A}" dt="2024-11-08T20:52:27.736" v="44"/>
          <pc:sldLayoutMkLst>
            <pc:docMk/>
            <pc:sldMasterMk cId="3553556811" sldId="2147483660"/>
            <pc:sldLayoutMk cId="3615002158" sldId="2147483661"/>
          </pc:sldLayoutMkLst>
        </pc:sldLayoutChg>
        <pc:sldLayoutChg chg="add del mod replId">
          <pc:chgData name="Laura Levänen" userId="S::laura.levanen@edu.salo.fi::6f98199f-fa42-450b-872e-3446275b8f69" providerId="AD" clId="Web-{1E394E31-2D6D-F6FA-0CAC-F3427ACC495A}" dt="2024-11-08T20:52:27.736" v="44"/>
          <pc:sldLayoutMkLst>
            <pc:docMk/>
            <pc:sldMasterMk cId="3553556811" sldId="2147483660"/>
            <pc:sldLayoutMk cId="219035139" sldId="2147483662"/>
          </pc:sldLayoutMkLst>
        </pc:sldLayoutChg>
        <pc:sldLayoutChg chg="add del mod replId">
          <pc:chgData name="Laura Levänen" userId="S::laura.levanen@edu.salo.fi::6f98199f-fa42-450b-872e-3446275b8f69" providerId="AD" clId="Web-{1E394E31-2D6D-F6FA-0CAC-F3427ACC495A}" dt="2024-11-08T20:52:27.736" v="44"/>
          <pc:sldLayoutMkLst>
            <pc:docMk/>
            <pc:sldMasterMk cId="3553556811" sldId="2147483660"/>
            <pc:sldLayoutMk cId="1579271083" sldId="2147483663"/>
          </pc:sldLayoutMkLst>
        </pc:sldLayoutChg>
        <pc:sldLayoutChg chg="add del mod replId">
          <pc:chgData name="Laura Levänen" userId="S::laura.levanen@edu.salo.fi::6f98199f-fa42-450b-872e-3446275b8f69" providerId="AD" clId="Web-{1E394E31-2D6D-F6FA-0CAC-F3427ACC495A}" dt="2024-11-08T20:52:27.736" v="44"/>
          <pc:sldLayoutMkLst>
            <pc:docMk/>
            <pc:sldMasterMk cId="3553556811" sldId="2147483660"/>
            <pc:sldLayoutMk cId="2106484337" sldId="2147483664"/>
          </pc:sldLayoutMkLst>
        </pc:sldLayoutChg>
        <pc:sldLayoutChg chg="add del mod replId">
          <pc:chgData name="Laura Levänen" userId="S::laura.levanen@edu.salo.fi::6f98199f-fa42-450b-872e-3446275b8f69" providerId="AD" clId="Web-{1E394E31-2D6D-F6FA-0CAC-F3427ACC495A}" dt="2024-11-08T20:52:27.736" v="44"/>
          <pc:sldLayoutMkLst>
            <pc:docMk/>
            <pc:sldMasterMk cId="3553556811" sldId="2147483660"/>
            <pc:sldLayoutMk cId="95857448" sldId="2147483665"/>
          </pc:sldLayoutMkLst>
        </pc:sldLayoutChg>
        <pc:sldLayoutChg chg="add del mod replId">
          <pc:chgData name="Laura Levänen" userId="S::laura.levanen@edu.salo.fi::6f98199f-fa42-450b-872e-3446275b8f69" providerId="AD" clId="Web-{1E394E31-2D6D-F6FA-0CAC-F3427ACC495A}" dt="2024-11-08T20:52:27.736" v="44"/>
          <pc:sldLayoutMkLst>
            <pc:docMk/>
            <pc:sldMasterMk cId="3553556811" sldId="2147483660"/>
            <pc:sldLayoutMk cId="2475466113" sldId="2147483666"/>
          </pc:sldLayoutMkLst>
        </pc:sldLayoutChg>
        <pc:sldLayoutChg chg="add del mod replId">
          <pc:chgData name="Laura Levänen" userId="S::laura.levanen@edu.salo.fi::6f98199f-fa42-450b-872e-3446275b8f69" providerId="AD" clId="Web-{1E394E31-2D6D-F6FA-0CAC-F3427ACC495A}" dt="2024-11-08T20:52:27.736" v="44"/>
          <pc:sldLayoutMkLst>
            <pc:docMk/>
            <pc:sldMasterMk cId="3553556811" sldId="2147483660"/>
            <pc:sldLayoutMk cId="2049552273" sldId="2147483667"/>
          </pc:sldLayoutMkLst>
        </pc:sldLayoutChg>
        <pc:sldLayoutChg chg="add del mod replId">
          <pc:chgData name="Laura Levänen" userId="S::laura.levanen@edu.salo.fi::6f98199f-fa42-450b-872e-3446275b8f69" providerId="AD" clId="Web-{1E394E31-2D6D-F6FA-0CAC-F3427ACC495A}" dt="2024-11-08T20:52:27.736" v="44"/>
          <pc:sldLayoutMkLst>
            <pc:docMk/>
            <pc:sldMasterMk cId="3553556811" sldId="2147483660"/>
            <pc:sldLayoutMk cId="3492275269" sldId="2147483668"/>
          </pc:sldLayoutMkLst>
        </pc:sldLayoutChg>
        <pc:sldLayoutChg chg="add del mod replId">
          <pc:chgData name="Laura Levänen" userId="S::laura.levanen@edu.salo.fi::6f98199f-fa42-450b-872e-3446275b8f69" providerId="AD" clId="Web-{1E394E31-2D6D-F6FA-0CAC-F3427ACC495A}" dt="2024-11-08T20:52:27.736" v="44"/>
          <pc:sldLayoutMkLst>
            <pc:docMk/>
            <pc:sldMasterMk cId="3553556811" sldId="2147483660"/>
            <pc:sldLayoutMk cId="575050296" sldId="2147483669"/>
          </pc:sldLayoutMkLst>
        </pc:sldLayoutChg>
        <pc:sldLayoutChg chg="add del mod replId">
          <pc:chgData name="Laura Levänen" userId="S::laura.levanen@edu.salo.fi::6f98199f-fa42-450b-872e-3446275b8f69" providerId="AD" clId="Web-{1E394E31-2D6D-F6FA-0CAC-F3427ACC495A}" dt="2024-11-08T20:52:27.736" v="44"/>
          <pc:sldLayoutMkLst>
            <pc:docMk/>
            <pc:sldMasterMk cId="3553556811" sldId="2147483660"/>
            <pc:sldLayoutMk cId="2323331928" sldId="2147483670"/>
          </pc:sldLayoutMkLst>
        </pc:sldLayoutChg>
        <pc:sldLayoutChg chg="add del mod replId">
          <pc:chgData name="Laura Levänen" userId="S::laura.levanen@edu.salo.fi::6f98199f-fa42-450b-872e-3446275b8f69" providerId="AD" clId="Web-{1E394E31-2D6D-F6FA-0CAC-F3427ACC495A}" dt="2024-11-08T20:52:27.736" v="44"/>
          <pc:sldLayoutMkLst>
            <pc:docMk/>
            <pc:sldMasterMk cId="3553556811" sldId="2147483660"/>
            <pc:sldLayoutMk cId="4020398073" sldId="2147483671"/>
          </pc:sldLayoutMkLst>
        </pc:sldLayoutChg>
      </pc:sldMasterChg>
      <pc:sldMasterChg chg="add addSldLayout modSldLayout">
        <pc:chgData name="Laura Levänen" userId="S::laura.levanen@edu.salo.fi::6f98199f-fa42-450b-872e-3446275b8f69" providerId="AD" clId="Web-{1E394E31-2D6D-F6FA-0CAC-F3427ACC495A}" dt="2024-11-08T20:52:27.736" v="44"/>
        <pc:sldMasterMkLst>
          <pc:docMk/>
          <pc:sldMasterMk cId="330224803" sldId="2147483672"/>
        </pc:sldMasterMkLst>
        <pc:sldLayoutChg chg="add mod replId">
          <pc:chgData name="Laura Levänen" userId="S::laura.levanen@edu.salo.fi::6f98199f-fa42-450b-872e-3446275b8f69" providerId="AD" clId="Web-{1E394E31-2D6D-F6FA-0CAC-F3427ACC495A}" dt="2024-11-08T20:52:27.736" v="44"/>
          <pc:sldLayoutMkLst>
            <pc:docMk/>
            <pc:sldMasterMk cId="330224803" sldId="2147483672"/>
            <pc:sldLayoutMk cId="4101964031" sldId="2147483673"/>
          </pc:sldLayoutMkLst>
        </pc:sldLayoutChg>
        <pc:sldLayoutChg chg="add mod replId">
          <pc:chgData name="Laura Levänen" userId="S::laura.levanen@edu.salo.fi::6f98199f-fa42-450b-872e-3446275b8f69" providerId="AD" clId="Web-{1E394E31-2D6D-F6FA-0CAC-F3427ACC495A}" dt="2024-11-08T20:52:27.736" v="44"/>
          <pc:sldLayoutMkLst>
            <pc:docMk/>
            <pc:sldMasterMk cId="330224803" sldId="2147483672"/>
            <pc:sldLayoutMk cId="3123929742" sldId="2147483674"/>
          </pc:sldLayoutMkLst>
        </pc:sldLayoutChg>
        <pc:sldLayoutChg chg="add mod replId">
          <pc:chgData name="Laura Levänen" userId="S::laura.levanen@edu.salo.fi::6f98199f-fa42-450b-872e-3446275b8f69" providerId="AD" clId="Web-{1E394E31-2D6D-F6FA-0CAC-F3427ACC495A}" dt="2024-11-08T20:52:27.736" v="44"/>
          <pc:sldLayoutMkLst>
            <pc:docMk/>
            <pc:sldMasterMk cId="330224803" sldId="2147483672"/>
            <pc:sldLayoutMk cId="4099828697" sldId="2147483675"/>
          </pc:sldLayoutMkLst>
        </pc:sldLayoutChg>
        <pc:sldLayoutChg chg="add mod replId">
          <pc:chgData name="Laura Levänen" userId="S::laura.levanen@edu.salo.fi::6f98199f-fa42-450b-872e-3446275b8f69" providerId="AD" clId="Web-{1E394E31-2D6D-F6FA-0CAC-F3427ACC495A}" dt="2024-11-08T20:52:27.736" v="44"/>
          <pc:sldLayoutMkLst>
            <pc:docMk/>
            <pc:sldMasterMk cId="330224803" sldId="2147483672"/>
            <pc:sldLayoutMk cId="3855332231" sldId="2147483676"/>
          </pc:sldLayoutMkLst>
        </pc:sldLayoutChg>
        <pc:sldLayoutChg chg="add mod replId">
          <pc:chgData name="Laura Levänen" userId="S::laura.levanen@edu.salo.fi::6f98199f-fa42-450b-872e-3446275b8f69" providerId="AD" clId="Web-{1E394E31-2D6D-F6FA-0CAC-F3427ACC495A}" dt="2024-11-08T20:52:27.736" v="44"/>
          <pc:sldLayoutMkLst>
            <pc:docMk/>
            <pc:sldMasterMk cId="330224803" sldId="2147483672"/>
            <pc:sldLayoutMk cId="2023410848" sldId="2147483677"/>
          </pc:sldLayoutMkLst>
        </pc:sldLayoutChg>
        <pc:sldLayoutChg chg="add mod replId">
          <pc:chgData name="Laura Levänen" userId="S::laura.levanen@edu.salo.fi::6f98199f-fa42-450b-872e-3446275b8f69" providerId="AD" clId="Web-{1E394E31-2D6D-F6FA-0CAC-F3427ACC495A}" dt="2024-11-08T20:52:27.736" v="44"/>
          <pc:sldLayoutMkLst>
            <pc:docMk/>
            <pc:sldMasterMk cId="330224803" sldId="2147483672"/>
            <pc:sldLayoutMk cId="1743640290" sldId="2147483678"/>
          </pc:sldLayoutMkLst>
        </pc:sldLayoutChg>
        <pc:sldLayoutChg chg="add mod replId">
          <pc:chgData name="Laura Levänen" userId="S::laura.levanen@edu.salo.fi::6f98199f-fa42-450b-872e-3446275b8f69" providerId="AD" clId="Web-{1E394E31-2D6D-F6FA-0CAC-F3427ACC495A}" dt="2024-11-08T20:52:27.736" v="44"/>
          <pc:sldLayoutMkLst>
            <pc:docMk/>
            <pc:sldMasterMk cId="330224803" sldId="2147483672"/>
            <pc:sldLayoutMk cId="1652826666" sldId="2147483679"/>
          </pc:sldLayoutMkLst>
        </pc:sldLayoutChg>
        <pc:sldLayoutChg chg="add mod replId">
          <pc:chgData name="Laura Levänen" userId="S::laura.levanen@edu.salo.fi::6f98199f-fa42-450b-872e-3446275b8f69" providerId="AD" clId="Web-{1E394E31-2D6D-F6FA-0CAC-F3427ACC495A}" dt="2024-11-08T20:52:27.736" v="44"/>
          <pc:sldLayoutMkLst>
            <pc:docMk/>
            <pc:sldMasterMk cId="330224803" sldId="2147483672"/>
            <pc:sldLayoutMk cId="369369227" sldId="2147483680"/>
          </pc:sldLayoutMkLst>
        </pc:sldLayoutChg>
        <pc:sldLayoutChg chg="add mod replId">
          <pc:chgData name="Laura Levänen" userId="S::laura.levanen@edu.salo.fi::6f98199f-fa42-450b-872e-3446275b8f69" providerId="AD" clId="Web-{1E394E31-2D6D-F6FA-0CAC-F3427ACC495A}" dt="2024-11-08T20:52:27.736" v="44"/>
          <pc:sldLayoutMkLst>
            <pc:docMk/>
            <pc:sldMasterMk cId="330224803" sldId="2147483672"/>
            <pc:sldLayoutMk cId="2428261548" sldId="2147483681"/>
          </pc:sldLayoutMkLst>
        </pc:sldLayoutChg>
        <pc:sldLayoutChg chg="add mod replId">
          <pc:chgData name="Laura Levänen" userId="S::laura.levanen@edu.salo.fi::6f98199f-fa42-450b-872e-3446275b8f69" providerId="AD" clId="Web-{1E394E31-2D6D-F6FA-0CAC-F3427ACC495A}" dt="2024-11-08T20:52:27.736" v="44"/>
          <pc:sldLayoutMkLst>
            <pc:docMk/>
            <pc:sldMasterMk cId="330224803" sldId="2147483672"/>
            <pc:sldLayoutMk cId="611200213" sldId="2147483682"/>
          </pc:sldLayoutMkLst>
        </pc:sldLayoutChg>
        <pc:sldLayoutChg chg="add mod replId">
          <pc:chgData name="Laura Levänen" userId="S::laura.levanen@edu.salo.fi::6f98199f-fa42-450b-872e-3446275b8f69" providerId="AD" clId="Web-{1E394E31-2D6D-F6FA-0CAC-F3427ACC495A}" dt="2024-11-08T20:52:27.736" v="44"/>
          <pc:sldLayoutMkLst>
            <pc:docMk/>
            <pc:sldMasterMk cId="330224803" sldId="2147483672"/>
            <pc:sldLayoutMk cId="2089475049" sldId="2147483683"/>
          </pc:sldLayoutMkLst>
        </pc:sldLayoutChg>
      </pc:sldMasterChg>
    </pc:docChg>
  </pc:docChgLst>
  <pc:docChgLst>
    <pc:chgData name="Laura Levänen" userId="S::laura.levanen@edu.salo.fi::6f98199f-fa42-450b-872e-3446275b8f69" providerId="AD" clId="Web-{7138622D-B9C1-9A79-BDC7-758BA48AE705}"/>
    <pc:docChg chg="addSld modSld">
      <pc:chgData name="Laura Levänen" userId="S::laura.levanen@edu.salo.fi::6f98199f-fa42-450b-872e-3446275b8f69" providerId="AD" clId="Web-{7138622D-B9C1-9A79-BDC7-758BA48AE705}" dt="2024-11-04T10:16:07.357" v="88" actId="20577"/>
      <pc:docMkLst>
        <pc:docMk/>
      </pc:docMkLst>
      <pc:sldChg chg="addSp modSp">
        <pc:chgData name="Laura Levänen" userId="S::laura.levanen@edu.salo.fi::6f98199f-fa42-450b-872e-3446275b8f69" providerId="AD" clId="Web-{7138622D-B9C1-9A79-BDC7-758BA48AE705}" dt="2024-11-04T10:05:45.880" v="17" actId="1076"/>
        <pc:sldMkLst>
          <pc:docMk/>
          <pc:sldMk cId="782385677" sldId="256"/>
        </pc:sldMkLst>
        <pc:picChg chg="add mod">
          <ac:chgData name="Laura Levänen" userId="S::laura.levanen@edu.salo.fi::6f98199f-fa42-450b-872e-3446275b8f69" providerId="AD" clId="Web-{7138622D-B9C1-9A79-BDC7-758BA48AE705}" dt="2024-11-04T10:01:42.543" v="0"/>
          <ac:picMkLst>
            <pc:docMk/>
            <pc:sldMk cId="782385677" sldId="256"/>
            <ac:picMk id="4" creationId="{1A145320-F6D1-CBCD-03EA-70A6992D9A45}"/>
          </ac:picMkLst>
        </pc:picChg>
        <pc:picChg chg="add mod">
          <ac:chgData name="Laura Levänen" userId="S::laura.levanen@edu.salo.fi::6f98199f-fa42-450b-872e-3446275b8f69" providerId="AD" clId="Web-{7138622D-B9C1-9A79-BDC7-758BA48AE705}" dt="2024-11-04T10:03:04.249" v="2" actId="1076"/>
          <ac:picMkLst>
            <pc:docMk/>
            <pc:sldMk cId="782385677" sldId="256"/>
            <ac:picMk id="5" creationId="{5D4A6A7C-82C1-EDF9-E812-4603968FA020}"/>
          </ac:picMkLst>
        </pc:picChg>
        <pc:picChg chg="add mod">
          <ac:chgData name="Laura Levänen" userId="S::laura.levanen@edu.salo.fi::6f98199f-fa42-450b-872e-3446275b8f69" providerId="AD" clId="Web-{7138622D-B9C1-9A79-BDC7-758BA48AE705}" dt="2024-11-04T10:04:18.783" v="10" actId="1076"/>
          <ac:picMkLst>
            <pc:docMk/>
            <pc:sldMk cId="782385677" sldId="256"/>
            <ac:picMk id="6" creationId="{3ABCDDC6-BE6D-F4B6-7BFA-A40CFF8B1C90}"/>
          </ac:picMkLst>
        </pc:picChg>
        <pc:picChg chg="add mod">
          <ac:chgData name="Laura Levänen" userId="S::laura.levanen@edu.salo.fi::6f98199f-fa42-450b-872e-3446275b8f69" providerId="AD" clId="Web-{7138622D-B9C1-9A79-BDC7-758BA48AE705}" dt="2024-11-04T10:04:38.815" v="12" actId="1076"/>
          <ac:picMkLst>
            <pc:docMk/>
            <pc:sldMk cId="782385677" sldId="256"/>
            <ac:picMk id="7" creationId="{11E58EAE-34AC-B3E7-2909-61DCF66CEEEC}"/>
          </ac:picMkLst>
        </pc:picChg>
        <pc:picChg chg="add mod">
          <ac:chgData name="Laura Levänen" userId="S::laura.levanen@edu.salo.fi::6f98199f-fa42-450b-872e-3446275b8f69" providerId="AD" clId="Web-{7138622D-B9C1-9A79-BDC7-758BA48AE705}" dt="2024-11-04T10:05:30.348" v="15" actId="14100"/>
          <ac:picMkLst>
            <pc:docMk/>
            <pc:sldMk cId="782385677" sldId="256"/>
            <ac:picMk id="8" creationId="{71B8A6F9-89BC-0F26-0ED1-3CDD2BBB3D9C}"/>
          </ac:picMkLst>
        </pc:picChg>
        <pc:picChg chg="add mod">
          <ac:chgData name="Laura Levänen" userId="S::laura.levanen@edu.salo.fi::6f98199f-fa42-450b-872e-3446275b8f69" providerId="AD" clId="Web-{7138622D-B9C1-9A79-BDC7-758BA48AE705}" dt="2024-11-04T10:05:45.880" v="17" actId="1076"/>
          <ac:picMkLst>
            <pc:docMk/>
            <pc:sldMk cId="782385677" sldId="256"/>
            <ac:picMk id="9" creationId="{F99D92E4-605E-2F6C-5F86-06D098F070BE}"/>
          </ac:picMkLst>
        </pc:picChg>
      </pc:sldChg>
      <pc:sldChg chg="modSp new">
        <pc:chgData name="Laura Levänen" userId="S::laura.levanen@edu.salo.fi::6f98199f-fa42-450b-872e-3446275b8f69" providerId="AD" clId="Web-{7138622D-B9C1-9A79-BDC7-758BA48AE705}" dt="2024-11-04T10:16:07.357" v="88" actId="20577"/>
        <pc:sldMkLst>
          <pc:docMk/>
          <pc:sldMk cId="1921019059" sldId="257"/>
        </pc:sldMkLst>
        <pc:spChg chg="mod">
          <ac:chgData name="Laura Levänen" userId="S::laura.levanen@edu.salo.fi::6f98199f-fa42-450b-872e-3446275b8f69" providerId="AD" clId="Web-{7138622D-B9C1-9A79-BDC7-758BA48AE705}" dt="2024-11-04T10:07:55.026" v="21" actId="20577"/>
          <ac:spMkLst>
            <pc:docMk/>
            <pc:sldMk cId="1921019059" sldId="257"/>
            <ac:spMk id="2" creationId="{576E8A99-748E-C4D9-A3B5-813EDEE83182}"/>
          </ac:spMkLst>
        </pc:spChg>
        <pc:spChg chg="mod">
          <ac:chgData name="Laura Levänen" userId="S::laura.levanen@edu.salo.fi::6f98199f-fa42-450b-872e-3446275b8f69" providerId="AD" clId="Web-{7138622D-B9C1-9A79-BDC7-758BA48AE705}" dt="2024-11-04T10:16:07.357" v="88" actId="20577"/>
          <ac:spMkLst>
            <pc:docMk/>
            <pc:sldMk cId="1921019059" sldId="257"/>
            <ac:spMk id="3" creationId="{A09FBCE2-51FE-E259-A6CD-14A7BA995BCA}"/>
          </ac:spMkLst>
        </pc:spChg>
      </pc:sldChg>
      <pc:sldChg chg="addSp delSp modSp new">
        <pc:chgData name="Laura Levänen" userId="S::laura.levanen@edu.salo.fi::6f98199f-fa42-450b-872e-3446275b8f69" providerId="AD" clId="Web-{7138622D-B9C1-9A79-BDC7-758BA48AE705}" dt="2024-11-04T10:08:08.542" v="26" actId="20577"/>
        <pc:sldMkLst>
          <pc:docMk/>
          <pc:sldMk cId="1020661227" sldId="258"/>
        </pc:sldMkLst>
        <pc:spChg chg="mod">
          <ac:chgData name="Laura Levänen" userId="S::laura.levanen@edu.salo.fi::6f98199f-fa42-450b-872e-3446275b8f69" providerId="AD" clId="Web-{7138622D-B9C1-9A79-BDC7-758BA48AE705}" dt="2024-11-04T10:08:08.542" v="26" actId="20577"/>
          <ac:spMkLst>
            <pc:docMk/>
            <pc:sldMk cId="1020661227" sldId="258"/>
            <ac:spMk id="2" creationId="{85ADF831-463D-7700-23E6-360E01E74062}"/>
          </ac:spMkLst>
        </pc:spChg>
        <pc:spChg chg="del">
          <ac:chgData name="Laura Levänen" userId="S::laura.levanen@edu.salo.fi::6f98199f-fa42-450b-872e-3446275b8f69" providerId="AD" clId="Web-{7138622D-B9C1-9A79-BDC7-758BA48AE705}" dt="2024-11-04T10:04:04.486" v="7"/>
          <ac:spMkLst>
            <pc:docMk/>
            <pc:sldMk cId="1020661227" sldId="258"/>
            <ac:spMk id="3" creationId="{995EF769-2068-09D2-0D97-A6555B368354}"/>
          </ac:spMkLst>
        </pc:spChg>
        <pc:spChg chg="add mod">
          <ac:chgData name="Laura Levänen" userId="S::laura.levanen@edu.salo.fi::6f98199f-fa42-450b-872e-3446275b8f69" providerId="AD" clId="Web-{7138622D-B9C1-9A79-BDC7-758BA48AE705}" dt="2024-11-04T10:04:15.970" v="9"/>
          <ac:spMkLst>
            <pc:docMk/>
            <pc:sldMk cId="1020661227" sldId="258"/>
            <ac:spMk id="6" creationId="{F5956093-CE0A-5239-5FC7-212FE5A2F1CD}"/>
          </ac:spMkLst>
        </pc:spChg>
        <pc:picChg chg="add del mod ord">
          <ac:chgData name="Laura Levänen" userId="S::laura.levanen@edu.salo.fi::6f98199f-fa42-450b-872e-3446275b8f69" providerId="AD" clId="Web-{7138622D-B9C1-9A79-BDC7-758BA48AE705}" dt="2024-11-04T10:04:15.970" v="9"/>
          <ac:picMkLst>
            <pc:docMk/>
            <pc:sldMk cId="1020661227" sldId="258"/>
            <ac:picMk id="4" creationId="{56C84457-E706-B321-44EB-546CC2A53090}"/>
          </ac:picMkLst>
        </pc:picChg>
      </pc:sldChg>
      <pc:sldChg chg="modSp new">
        <pc:chgData name="Laura Levänen" userId="S::laura.levanen@edu.salo.fi::6f98199f-fa42-450b-872e-3446275b8f69" providerId="AD" clId="Web-{7138622D-B9C1-9A79-BDC7-758BA48AE705}" dt="2024-11-04T10:08:33.262" v="33" actId="20577"/>
        <pc:sldMkLst>
          <pc:docMk/>
          <pc:sldMk cId="4081869175" sldId="259"/>
        </pc:sldMkLst>
        <pc:spChg chg="mod">
          <ac:chgData name="Laura Levänen" userId="S::laura.levanen@edu.salo.fi::6f98199f-fa42-450b-872e-3446275b8f69" providerId="AD" clId="Web-{7138622D-B9C1-9A79-BDC7-758BA48AE705}" dt="2024-11-04T10:08:33.262" v="33" actId="20577"/>
          <ac:spMkLst>
            <pc:docMk/>
            <pc:sldMk cId="4081869175" sldId="259"/>
            <ac:spMk id="2" creationId="{A28F9801-1507-5FB6-1FA9-CCE92A1BB73C}"/>
          </ac:spMkLst>
        </pc:spChg>
      </pc:sldChg>
      <pc:sldChg chg="modSp new">
        <pc:chgData name="Laura Levänen" userId="S::laura.levanen@edu.salo.fi::6f98199f-fa42-450b-872e-3446275b8f69" providerId="AD" clId="Web-{7138622D-B9C1-9A79-BDC7-758BA48AE705}" dt="2024-11-04T10:08:39.387" v="36" actId="20577"/>
        <pc:sldMkLst>
          <pc:docMk/>
          <pc:sldMk cId="3145267914" sldId="260"/>
        </pc:sldMkLst>
        <pc:spChg chg="mod">
          <ac:chgData name="Laura Levänen" userId="S::laura.levanen@edu.salo.fi::6f98199f-fa42-450b-872e-3446275b8f69" providerId="AD" clId="Web-{7138622D-B9C1-9A79-BDC7-758BA48AE705}" dt="2024-11-04T10:08:39.387" v="36" actId="20577"/>
          <ac:spMkLst>
            <pc:docMk/>
            <pc:sldMk cId="3145267914" sldId="260"/>
            <ac:spMk id="2" creationId="{185232FF-52D6-E494-9EAB-568DC46AA6DB}"/>
          </ac:spMkLst>
        </pc:spChg>
      </pc:sldChg>
      <pc:sldChg chg="modSp new">
        <pc:chgData name="Laura Levänen" userId="S::laura.levanen@edu.salo.fi::6f98199f-fa42-450b-872e-3446275b8f69" providerId="AD" clId="Web-{7138622D-B9C1-9A79-BDC7-758BA48AE705}" dt="2024-11-04T10:09:08.794" v="41" actId="20577"/>
        <pc:sldMkLst>
          <pc:docMk/>
          <pc:sldMk cId="436229858" sldId="261"/>
        </pc:sldMkLst>
        <pc:spChg chg="mod">
          <ac:chgData name="Laura Levänen" userId="S::laura.levanen@edu.salo.fi::6f98199f-fa42-450b-872e-3446275b8f69" providerId="AD" clId="Web-{7138622D-B9C1-9A79-BDC7-758BA48AE705}" dt="2024-11-04T10:09:08.794" v="41" actId="20577"/>
          <ac:spMkLst>
            <pc:docMk/>
            <pc:sldMk cId="436229858" sldId="261"/>
            <ac:spMk id="2" creationId="{94AD1628-BE6C-BAA6-2946-26D32748D3EC}"/>
          </ac:spMkLst>
        </pc:spChg>
      </pc:sldChg>
      <pc:sldChg chg="modSp new">
        <pc:chgData name="Laura Levänen" userId="S::laura.levanen@edu.salo.fi::6f98199f-fa42-450b-872e-3446275b8f69" providerId="AD" clId="Web-{7138622D-B9C1-9A79-BDC7-758BA48AE705}" dt="2024-11-04T10:13:15.632" v="50" actId="20577"/>
        <pc:sldMkLst>
          <pc:docMk/>
          <pc:sldMk cId="892682732" sldId="262"/>
        </pc:sldMkLst>
        <pc:spChg chg="mod">
          <ac:chgData name="Laura Levänen" userId="S::laura.levanen@edu.salo.fi::6f98199f-fa42-450b-872e-3446275b8f69" providerId="AD" clId="Web-{7138622D-B9C1-9A79-BDC7-758BA48AE705}" dt="2024-11-04T10:13:15.632" v="50" actId="20577"/>
          <ac:spMkLst>
            <pc:docMk/>
            <pc:sldMk cId="892682732" sldId="262"/>
            <ac:spMk id="2" creationId="{31AA75C5-274A-7CED-DB83-22A114F4AB46}"/>
          </ac:spMkLst>
        </pc:spChg>
      </pc:sldChg>
      <pc:sldChg chg="modSp new">
        <pc:chgData name="Laura Levänen" userId="S::laura.levanen@edu.salo.fi::6f98199f-fa42-450b-872e-3446275b8f69" providerId="AD" clId="Web-{7138622D-B9C1-9A79-BDC7-758BA48AE705}" dt="2024-11-04T10:13:45.368" v="64" actId="20577"/>
        <pc:sldMkLst>
          <pc:docMk/>
          <pc:sldMk cId="3385807814" sldId="263"/>
        </pc:sldMkLst>
        <pc:spChg chg="mod">
          <ac:chgData name="Laura Levänen" userId="S::laura.levanen@edu.salo.fi::6f98199f-fa42-450b-872e-3446275b8f69" providerId="AD" clId="Web-{7138622D-B9C1-9A79-BDC7-758BA48AE705}" dt="2024-11-04T10:13:45.368" v="64" actId="20577"/>
          <ac:spMkLst>
            <pc:docMk/>
            <pc:sldMk cId="3385807814" sldId="263"/>
            <ac:spMk id="2" creationId="{3D9F4B94-7DAD-9FE2-CFEB-14CAD8A5F5C3}"/>
          </ac:spMkLst>
        </pc:spChg>
      </pc:sldChg>
      <pc:sldChg chg="modSp new">
        <pc:chgData name="Laura Levänen" userId="S::laura.levanen@edu.salo.fi::6f98199f-fa42-450b-872e-3446275b8f69" providerId="AD" clId="Web-{7138622D-B9C1-9A79-BDC7-758BA48AE705}" dt="2024-11-04T10:13:58.306" v="78" actId="20577"/>
        <pc:sldMkLst>
          <pc:docMk/>
          <pc:sldMk cId="3845342676" sldId="264"/>
        </pc:sldMkLst>
        <pc:spChg chg="mod">
          <ac:chgData name="Laura Levänen" userId="S::laura.levanen@edu.salo.fi::6f98199f-fa42-450b-872e-3446275b8f69" providerId="AD" clId="Web-{7138622D-B9C1-9A79-BDC7-758BA48AE705}" dt="2024-11-04T10:13:58.306" v="78" actId="20577"/>
          <ac:spMkLst>
            <pc:docMk/>
            <pc:sldMk cId="3845342676" sldId="264"/>
            <ac:spMk id="2" creationId="{F756FE12-7EDC-4873-0EE8-6898B6E1053D}"/>
          </ac:spMkLst>
        </pc:spChg>
      </pc:sldChg>
    </pc:docChg>
  </pc:docChgLst>
  <pc:docChgLst>
    <pc:chgData name="Laura Levänen" userId="S::laura.levanen@edu.salo.fi::6f98199f-fa42-450b-872e-3446275b8f69" providerId="AD" clId="Web-{EA421004-ACEF-7774-62AA-FEA96DADCD97}"/>
    <pc:docChg chg="addSld delSld modSld sldOrd">
      <pc:chgData name="Laura Levänen" userId="S::laura.levanen@edu.salo.fi::6f98199f-fa42-450b-872e-3446275b8f69" providerId="AD" clId="Web-{EA421004-ACEF-7774-62AA-FEA96DADCD97}" dt="2024-11-10T17:44:53.920" v="443" actId="20577"/>
      <pc:docMkLst>
        <pc:docMk/>
      </pc:docMkLst>
      <pc:sldChg chg="addSp delSp modSp modTransition">
        <pc:chgData name="Laura Levänen" userId="S::laura.levanen@edu.salo.fi::6f98199f-fa42-450b-872e-3446275b8f69" providerId="AD" clId="Web-{EA421004-ACEF-7774-62AA-FEA96DADCD97}" dt="2024-11-10T17:10:03.901" v="372"/>
        <pc:sldMkLst>
          <pc:docMk/>
          <pc:sldMk cId="1921019059" sldId="257"/>
        </pc:sldMkLst>
        <pc:spChg chg="mod">
          <ac:chgData name="Laura Levänen" userId="S::laura.levanen@edu.salo.fi::6f98199f-fa42-450b-872e-3446275b8f69" providerId="AD" clId="Web-{EA421004-ACEF-7774-62AA-FEA96DADCD97}" dt="2024-11-10T16:57:35.703" v="170" actId="20577"/>
          <ac:spMkLst>
            <pc:docMk/>
            <pc:sldMk cId="1921019059" sldId="257"/>
            <ac:spMk id="2" creationId="{576E8A99-748E-C4D9-A3B5-813EDEE83182}"/>
          </ac:spMkLst>
        </pc:spChg>
        <pc:spChg chg="mod">
          <ac:chgData name="Laura Levänen" userId="S::laura.levanen@edu.salo.fi::6f98199f-fa42-450b-872e-3446275b8f69" providerId="AD" clId="Web-{EA421004-ACEF-7774-62AA-FEA96DADCD97}" dt="2024-11-10T16:57:25.983" v="167" actId="1076"/>
          <ac:spMkLst>
            <pc:docMk/>
            <pc:sldMk cId="1921019059" sldId="257"/>
            <ac:spMk id="3" creationId="{A09FBCE2-51FE-E259-A6CD-14A7BA995BCA}"/>
          </ac:spMkLst>
        </pc:spChg>
        <pc:picChg chg="add mod">
          <ac:chgData name="Laura Levänen" userId="S::laura.levanen@edu.salo.fi::6f98199f-fa42-450b-872e-3446275b8f69" providerId="AD" clId="Web-{EA421004-ACEF-7774-62AA-FEA96DADCD97}" dt="2024-11-10T16:56:31.510" v="153" actId="1076"/>
          <ac:picMkLst>
            <pc:docMk/>
            <pc:sldMk cId="1921019059" sldId="257"/>
            <ac:picMk id="4" creationId="{7221C68C-64D6-45A4-4A2B-D4E184CC6DF5}"/>
          </ac:picMkLst>
        </pc:picChg>
        <pc:picChg chg="del">
          <ac:chgData name="Laura Levänen" userId="S::laura.levanen@edu.salo.fi::6f98199f-fa42-450b-872e-3446275b8f69" providerId="AD" clId="Web-{EA421004-ACEF-7774-62AA-FEA96DADCD97}" dt="2024-11-10T16:49:47.901" v="19"/>
          <ac:picMkLst>
            <pc:docMk/>
            <pc:sldMk cId="1921019059" sldId="257"/>
            <ac:picMk id="5" creationId="{FA1FD81B-6F2B-0E13-8B31-818EFA019408}"/>
          </ac:picMkLst>
        </pc:picChg>
        <pc:picChg chg="mod">
          <ac:chgData name="Laura Levänen" userId="S::laura.levanen@edu.salo.fi::6f98199f-fa42-450b-872e-3446275b8f69" providerId="AD" clId="Web-{EA421004-ACEF-7774-62AA-FEA96DADCD97}" dt="2024-11-10T16:57:05.435" v="162" actId="1076"/>
          <ac:picMkLst>
            <pc:docMk/>
            <pc:sldMk cId="1921019059" sldId="257"/>
            <ac:picMk id="20" creationId="{A2754C8D-7A13-3C4C-55D6-36E14C5E3C95}"/>
          </ac:picMkLst>
        </pc:picChg>
      </pc:sldChg>
      <pc:sldChg chg="modTransition">
        <pc:chgData name="Laura Levänen" userId="S::laura.levanen@edu.salo.fi::6f98199f-fa42-450b-872e-3446275b8f69" providerId="AD" clId="Web-{EA421004-ACEF-7774-62AA-FEA96DADCD97}" dt="2024-11-10T17:10:05.589" v="373"/>
        <pc:sldMkLst>
          <pc:docMk/>
          <pc:sldMk cId="1020661227" sldId="258"/>
        </pc:sldMkLst>
      </pc:sldChg>
      <pc:sldChg chg="modSp modTransition">
        <pc:chgData name="Laura Levänen" userId="S::laura.levanen@edu.salo.fi::6f98199f-fa42-450b-872e-3446275b8f69" providerId="AD" clId="Web-{EA421004-ACEF-7774-62AA-FEA96DADCD97}" dt="2024-11-10T17:10:07.261" v="374"/>
        <pc:sldMkLst>
          <pc:docMk/>
          <pc:sldMk cId="4081869175" sldId="259"/>
        </pc:sldMkLst>
        <pc:spChg chg="mod">
          <ac:chgData name="Laura Levänen" userId="S::laura.levanen@edu.salo.fi::6f98199f-fa42-450b-872e-3446275b8f69" providerId="AD" clId="Web-{EA421004-ACEF-7774-62AA-FEA96DADCD97}" dt="2024-11-10T16:59:18.289" v="193" actId="14100"/>
          <ac:spMkLst>
            <pc:docMk/>
            <pc:sldMk cId="4081869175" sldId="259"/>
            <ac:spMk id="2" creationId="{A28F9801-1507-5FB6-1FA9-CCE92A1BB73C}"/>
          </ac:spMkLst>
        </pc:spChg>
        <pc:spChg chg="mod">
          <ac:chgData name="Laura Levänen" userId="S::laura.levanen@edu.salo.fi::6f98199f-fa42-450b-872e-3446275b8f69" providerId="AD" clId="Web-{EA421004-ACEF-7774-62AA-FEA96DADCD97}" dt="2024-11-10T16:59:47.307" v="206" actId="20577"/>
          <ac:spMkLst>
            <pc:docMk/>
            <pc:sldMk cId="4081869175" sldId="259"/>
            <ac:spMk id="3" creationId="{981A24A2-7628-E817-8840-EBA9D0241A6F}"/>
          </ac:spMkLst>
        </pc:spChg>
        <pc:picChg chg="mod">
          <ac:chgData name="Laura Levänen" userId="S::laura.levanen@edu.salo.fi::6f98199f-fa42-450b-872e-3446275b8f69" providerId="AD" clId="Web-{EA421004-ACEF-7774-62AA-FEA96DADCD97}" dt="2024-11-10T16:58:17.847" v="178" actId="1076"/>
          <ac:picMkLst>
            <pc:docMk/>
            <pc:sldMk cId="4081869175" sldId="259"/>
            <ac:picMk id="4" creationId="{71B67D71-8A89-D8DF-6902-494F925E44A8}"/>
          </ac:picMkLst>
        </pc:picChg>
        <pc:picChg chg="mod">
          <ac:chgData name="Laura Levänen" userId="S::laura.levanen@edu.salo.fi::6f98199f-fa42-450b-872e-3446275b8f69" providerId="AD" clId="Web-{EA421004-ACEF-7774-62AA-FEA96DADCD97}" dt="2024-11-10T16:58:06.189" v="175" actId="1076"/>
          <ac:picMkLst>
            <pc:docMk/>
            <pc:sldMk cId="4081869175" sldId="259"/>
            <ac:picMk id="5" creationId="{0150FEA1-081F-F17D-9174-CD6F360A4AA5}"/>
          </ac:picMkLst>
        </pc:picChg>
        <pc:picChg chg="mod">
          <ac:chgData name="Laura Levänen" userId="S::laura.levanen@edu.salo.fi::6f98199f-fa42-450b-872e-3446275b8f69" providerId="AD" clId="Web-{EA421004-ACEF-7774-62AA-FEA96DADCD97}" dt="2024-11-10T16:58:36.411" v="182" actId="1076"/>
          <ac:picMkLst>
            <pc:docMk/>
            <pc:sldMk cId="4081869175" sldId="259"/>
            <ac:picMk id="6" creationId="{93C5B709-A3BF-E416-E587-9B67189D7029}"/>
          </ac:picMkLst>
        </pc:picChg>
      </pc:sldChg>
      <pc:sldChg chg="addSp modSp modTransition">
        <pc:chgData name="Laura Levänen" userId="S::laura.levanen@edu.salo.fi::6f98199f-fa42-450b-872e-3446275b8f69" providerId="AD" clId="Web-{EA421004-ACEF-7774-62AA-FEA96DADCD97}" dt="2024-11-10T17:43:08.010" v="417" actId="14100"/>
        <pc:sldMkLst>
          <pc:docMk/>
          <pc:sldMk cId="3145267914" sldId="260"/>
        </pc:sldMkLst>
        <pc:spChg chg="mod">
          <ac:chgData name="Laura Levänen" userId="S::laura.levanen@edu.salo.fi::6f98199f-fa42-450b-872e-3446275b8f69" providerId="AD" clId="Web-{EA421004-ACEF-7774-62AA-FEA96DADCD97}" dt="2024-11-10T17:43:08.010" v="417" actId="14100"/>
          <ac:spMkLst>
            <pc:docMk/>
            <pc:sldMk cId="3145267914" sldId="260"/>
            <ac:spMk id="2" creationId="{185232FF-52D6-E494-9EAB-568DC46AA6DB}"/>
          </ac:spMkLst>
        </pc:spChg>
        <pc:spChg chg="mod">
          <ac:chgData name="Laura Levänen" userId="S::laura.levanen@edu.salo.fi::6f98199f-fa42-450b-872e-3446275b8f69" providerId="AD" clId="Web-{EA421004-ACEF-7774-62AA-FEA96DADCD97}" dt="2024-11-10T17:42:26.289" v="407" actId="1076"/>
          <ac:spMkLst>
            <pc:docMk/>
            <pc:sldMk cId="3145267914" sldId="260"/>
            <ac:spMk id="3" creationId="{841D79E0-8AB0-CBAF-80EC-56B9C07189B0}"/>
          </ac:spMkLst>
        </pc:spChg>
        <pc:picChg chg="mod">
          <ac:chgData name="Laura Levänen" userId="S::laura.levanen@edu.salo.fi::6f98199f-fa42-450b-872e-3446275b8f69" providerId="AD" clId="Web-{EA421004-ACEF-7774-62AA-FEA96DADCD97}" dt="2024-11-10T17:42:53.072" v="415" actId="1076"/>
          <ac:picMkLst>
            <pc:docMk/>
            <pc:sldMk cId="3145267914" sldId="260"/>
            <ac:picMk id="4" creationId="{4959D420-A8AB-E92F-6471-3C03EB4F7924}"/>
          </ac:picMkLst>
        </pc:picChg>
        <pc:picChg chg="mod">
          <ac:chgData name="Laura Levänen" userId="S::laura.levanen@edu.salo.fi::6f98199f-fa42-450b-872e-3446275b8f69" providerId="AD" clId="Web-{EA421004-ACEF-7774-62AA-FEA96DADCD97}" dt="2024-11-10T17:42:50.618" v="414" actId="688"/>
          <ac:picMkLst>
            <pc:docMk/>
            <pc:sldMk cId="3145267914" sldId="260"/>
            <ac:picMk id="5" creationId="{91CDEACF-B83F-65B7-48AC-716D37805FBF}"/>
          </ac:picMkLst>
        </pc:picChg>
        <pc:picChg chg="add mod">
          <ac:chgData name="Laura Levänen" userId="S::laura.levanen@edu.salo.fi::6f98199f-fa42-450b-872e-3446275b8f69" providerId="AD" clId="Web-{EA421004-ACEF-7774-62AA-FEA96DADCD97}" dt="2024-11-10T17:42:59.415" v="416" actId="1076"/>
          <ac:picMkLst>
            <pc:docMk/>
            <pc:sldMk cId="3145267914" sldId="260"/>
            <ac:picMk id="6" creationId="{8E75BBC8-D363-9C24-0111-84B574B8CBB1}"/>
          </ac:picMkLst>
        </pc:picChg>
      </pc:sldChg>
      <pc:sldChg chg="addSp delSp modSp modTransition">
        <pc:chgData name="Laura Levänen" userId="S::laura.levanen@edu.salo.fi::6f98199f-fa42-450b-872e-3446275b8f69" providerId="AD" clId="Web-{EA421004-ACEF-7774-62AA-FEA96DADCD97}" dt="2024-11-10T17:44:04.137" v="432" actId="1076"/>
        <pc:sldMkLst>
          <pc:docMk/>
          <pc:sldMk cId="436229858" sldId="261"/>
        </pc:sldMkLst>
        <pc:spChg chg="mod">
          <ac:chgData name="Laura Levänen" userId="S::laura.levanen@edu.salo.fi::6f98199f-fa42-450b-872e-3446275b8f69" providerId="AD" clId="Web-{EA421004-ACEF-7774-62AA-FEA96DADCD97}" dt="2024-11-10T17:44:04.137" v="432" actId="1076"/>
          <ac:spMkLst>
            <pc:docMk/>
            <pc:sldMk cId="436229858" sldId="261"/>
            <ac:spMk id="2" creationId="{94AD1628-BE6C-BAA6-2946-26D32748D3EC}"/>
          </ac:spMkLst>
        </pc:spChg>
        <pc:spChg chg="mod">
          <ac:chgData name="Laura Levänen" userId="S::laura.levanen@edu.salo.fi::6f98199f-fa42-450b-872e-3446275b8f69" providerId="AD" clId="Web-{EA421004-ACEF-7774-62AA-FEA96DADCD97}" dt="2024-11-10T17:02:25.600" v="254" actId="1076"/>
          <ac:spMkLst>
            <pc:docMk/>
            <pc:sldMk cId="436229858" sldId="261"/>
            <ac:spMk id="3" creationId="{D5B627EF-32B8-4B65-C13F-122D297050ED}"/>
          </ac:spMkLst>
        </pc:spChg>
        <pc:picChg chg="del mod">
          <ac:chgData name="Laura Levänen" userId="S::laura.levanen@edu.salo.fi::6f98199f-fa42-450b-872e-3446275b8f69" providerId="AD" clId="Web-{EA421004-ACEF-7774-62AA-FEA96DADCD97}" dt="2024-11-10T17:43:50.917" v="428"/>
          <ac:picMkLst>
            <pc:docMk/>
            <pc:sldMk cId="436229858" sldId="261"/>
            <ac:picMk id="4" creationId="{CA33977F-6ABA-8F38-DCA9-57744C7FEEEB}"/>
          </ac:picMkLst>
        </pc:picChg>
        <pc:picChg chg="mod">
          <ac:chgData name="Laura Levänen" userId="S::laura.levanen@edu.salo.fi::6f98199f-fa42-450b-872e-3446275b8f69" providerId="AD" clId="Web-{EA421004-ACEF-7774-62AA-FEA96DADCD97}" dt="2024-11-10T17:02:31.944" v="256" actId="1076"/>
          <ac:picMkLst>
            <pc:docMk/>
            <pc:sldMk cId="436229858" sldId="261"/>
            <ac:picMk id="5" creationId="{DF9D8B26-DAD8-2FD4-9DA8-56E6189634BC}"/>
          </ac:picMkLst>
        </pc:picChg>
        <pc:picChg chg="add mod">
          <ac:chgData name="Laura Levänen" userId="S::laura.levanen@edu.salo.fi::6f98199f-fa42-450b-872e-3446275b8f69" providerId="AD" clId="Web-{EA421004-ACEF-7774-62AA-FEA96DADCD97}" dt="2024-11-10T17:43:45.667" v="426" actId="1076"/>
          <ac:picMkLst>
            <pc:docMk/>
            <pc:sldMk cId="436229858" sldId="261"/>
            <ac:picMk id="6" creationId="{6D4E241D-DB07-73EB-EB9F-639365A0F0F1}"/>
          </ac:picMkLst>
        </pc:picChg>
        <pc:picChg chg="add mod">
          <ac:chgData name="Laura Levänen" userId="S::laura.levanen@edu.salo.fi::6f98199f-fa42-450b-872e-3446275b8f69" providerId="AD" clId="Web-{EA421004-ACEF-7774-62AA-FEA96DADCD97}" dt="2024-11-10T17:43:56.871" v="430" actId="1076"/>
          <ac:picMkLst>
            <pc:docMk/>
            <pc:sldMk cId="436229858" sldId="261"/>
            <ac:picMk id="7" creationId="{CA33977F-6ABA-8F38-DCA9-57744C7FEEEB}"/>
          </ac:picMkLst>
        </pc:picChg>
      </pc:sldChg>
      <pc:sldChg chg="addSp delSp modSp del">
        <pc:chgData name="Laura Levänen" userId="S::laura.levanen@edu.salo.fi::6f98199f-fa42-450b-872e-3446275b8f69" providerId="AD" clId="Web-{EA421004-ACEF-7774-62AA-FEA96DADCD97}" dt="2024-11-10T17:09:01.006" v="366"/>
        <pc:sldMkLst>
          <pc:docMk/>
          <pc:sldMk cId="892682732" sldId="262"/>
        </pc:sldMkLst>
        <pc:spChg chg="mod">
          <ac:chgData name="Laura Levänen" userId="S::laura.levanen@edu.salo.fi::6f98199f-fa42-450b-872e-3446275b8f69" providerId="AD" clId="Web-{EA421004-ACEF-7774-62AA-FEA96DADCD97}" dt="2024-11-10T16:09:29.790" v="14" actId="20577"/>
          <ac:spMkLst>
            <pc:docMk/>
            <pc:sldMk cId="892682732" sldId="262"/>
            <ac:spMk id="2" creationId="{31AA75C5-274A-7CED-DB83-22A114F4AB46}"/>
          </ac:spMkLst>
        </pc:spChg>
        <pc:spChg chg="del">
          <ac:chgData name="Laura Levänen" userId="S::laura.levanen@edu.salo.fi::6f98199f-fa42-450b-872e-3446275b8f69" providerId="AD" clId="Web-{EA421004-ACEF-7774-62AA-FEA96DADCD97}" dt="2024-11-10T16:05:23.610" v="8"/>
          <ac:spMkLst>
            <pc:docMk/>
            <pc:sldMk cId="892682732" sldId="262"/>
            <ac:spMk id="3" creationId="{2E0BF4AF-9EC7-C008-8C3D-BE7D79599F33}"/>
          </ac:spMkLst>
        </pc:spChg>
        <pc:spChg chg="add mod">
          <ac:chgData name="Laura Levänen" userId="S::laura.levanen@edu.salo.fi::6f98199f-fa42-450b-872e-3446275b8f69" providerId="AD" clId="Web-{EA421004-ACEF-7774-62AA-FEA96DADCD97}" dt="2024-11-10T16:09:20.009" v="13" actId="20577"/>
          <ac:spMkLst>
            <pc:docMk/>
            <pc:sldMk cId="892682732" sldId="262"/>
            <ac:spMk id="6" creationId="{86A42D91-91E6-78E7-3DC6-9B627D5C260C}"/>
          </ac:spMkLst>
        </pc:spChg>
        <pc:picChg chg="add del mod ord">
          <ac:chgData name="Laura Levänen" userId="S::laura.levanen@edu.salo.fi::6f98199f-fa42-450b-872e-3446275b8f69" providerId="AD" clId="Web-{EA421004-ACEF-7774-62AA-FEA96DADCD97}" dt="2024-11-10T16:05:27.407" v="9"/>
          <ac:picMkLst>
            <pc:docMk/>
            <pc:sldMk cId="892682732" sldId="262"/>
            <ac:picMk id="4" creationId="{8619A512-8B95-3AC2-D037-4BB6E0C62E51}"/>
          </ac:picMkLst>
        </pc:picChg>
        <pc:picChg chg="add del mod">
          <ac:chgData name="Laura Levänen" userId="S::laura.levanen@edu.salo.fi::6f98199f-fa42-450b-872e-3446275b8f69" providerId="AD" clId="Web-{EA421004-ACEF-7774-62AA-FEA96DADCD97}" dt="2024-11-10T16:09:16.758" v="12"/>
          <ac:picMkLst>
            <pc:docMk/>
            <pc:sldMk cId="892682732" sldId="262"/>
            <ac:picMk id="7" creationId="{6B0E68FE-200F-4A22-AD5D-797E2EE6AFE3}"/>
          </ac:picMkLst>
        </pc:picChg>
      </pc:sldChg>
      <pc:sldChg chg="addSp delSp modSp modTransition">
        <pc:chgData name="Laura Levänen" userId="S::laura.levanen@edu.salo.fi::6f98199f-fa42-450b-872e-3446275b8f69" providerId="AD" clId="Web-{EA421004-ACEF-7774-62AA-FEA96DADCD97}" dt="2024-11-10T17:44:43.169" v="437" actId="1076"/>
        <pc:sldMkLst>
          <pc:docMk/>
          <pc:sldMk cId="3385807814" sldId="263"/>
        </pc:sldMkLst>
        <pc:spChg chg="mod">
          <ac:chgData name="Laura Levänen" userId="S::laura.levanen@edu.salo.fi::6f98199f-fa42-450b-872e-3446275b8f69" providerId="AD" clId="Web-{EA421004-ACEF-7774-62AA-FEA96DADCD97}" dt="2024-11-10T17:44:43.169" v="437" actId="1076"/>
          <ac:spMkLst>
            <pc:docMk/>
            <pc:sldMk cId="3385807814" sldId="263"/>
            <ac:spMk id="2" creationId="{3D9F4B94-7DAD-9FE2-CFEB-14CAD8A5F5C3}"/>
          </ac:spMkLst>
        </pc:spChg>
        <pc:spChg chg="add del mod">
          <ac:chgData name="Laura Levänen" userId="S::laura.levanen@edu.salo.fi::6f98199f-fa42-450b-872e-3446275b8f69" providerId="AD" clId="Web-{EA421004-ACEF-7774-62AA-FEA96DADCD97}" dt="2024-11-10T17:44:35.716" v="436" actId="1076"/>
          <ac:spMkLst>
            <pc:docMk/>
            <pc:sldMk cId="3385807814" sldId="263"/>
            <ac:spMk id="3" creationId="{AEA1CF5B-1E06-0287-15F2-F4D4523688FD}"/>
          </ac:spMkLst>
        </pc:spChg>
        <pc:spChg chg="add del mod">
          <ac:chgData name="Laura Levänen" userId="S::laura.levanen@edu.salo.fi::6f98199f-fa42-450b-872e-3446275b8f69" providerId="AD" clId="Web-{EA421004-ACEF-7774-62AA-FEA96DADCD97}" dt="2024-11-10T17:40:55.739" v="399"/>
          <ac:spMkLst>
            <pc:docMk/>
            <pc:sldMk cId="3385807814" sldId="263"/>
            <ac:spMk id="5" creationId="{258A26EC-F5EB-22C6-60E3-B8A37846D761}"/>
          </ac:spMkLst>
        </pc:spChg>
      </pc:sldChg>
      <pc:sldChg chg="modSp modTransition">
        <pc:chgData name="Laura Levänen" userId="S::laura.levanen@edu.salo.fi::6f98199f-fa42-450b-872e-3446275b8f69" providerId="AD" clId="Web-{EA421004-ACEF-7774-62AA-FEA96DADCD97}" dt="2024-11-10T17:44:53.920" v="443" actId="20577"/>
        <pc:sldMkLst>
          <pc:docMk/>
          <pc:sldMk cId="3845342676" sldId="264"/>
        </pc:sldMkLst>
        <pc:spChg chg="mod">
          <ac:chgData name="Laura Levänen" userId="S::laura.levanen@edu.salo.fi::6f98199f-fa42-450b-872e-3446275b8f69" providerId="AD" clId="Web-{EA421004-ACEF-7774-62AA-FEA96DADCD97}" dt="2024-11-10T17:44:16.871" v="433" actId="14100"/>
          <ac:spMkLst>
            <pc:docMk/>
            <pc:sldMk cId="3845342676" sldId="264"/>
            <ac:spMk id="2" creationId="{F756FE12-7EDC-4873-0EE8-6898B6E1053D}"/>
          </ac:spMkLst>
        </pc:spChg>
        <pc:spChg chg="mod">
          <ac:chgData name="Laura Levänen" userId="S::laura.levanen@edu.salo.fi::6f98199f-fa42-450b-872e-3446275b8f69" providerId="AD" clId="Web-{EA421004-ACEF-7774-62AA-FEA96DADCD97}" dt="2024-11-10T17:44:53.920" v="443" actId="20577"/>
          <ac:spMkLst>
            <pc:docMk/>
            <pc:sldMk cId="3845342676" sldId="264"/>
            <ac:spMk id="3" creationId="{FB8CCEF9-1553-E75A-8311-D38E70199B7D}"/>
          </ac:spMkLst>
        </pc:spChg>
      </pc:sldChg>
      <pc:sldChg chg="addSp delSp modSp modTransition">
        <pc:chgData name="Laura Levänen" userId="S::laura.levanen@edu.salo.fi::6f98199f-fa42-450b-872e-3446275b8f69" providerId="AD" clId="Web-{EA421004-ACEF-7774-62AA-FEA96DADCD97}" dt="2024-11-10T17:10:02.308" v="371"/>
        <pc:sldMkLst>
          <pc:docMk/>
          <pc:sldMk cId="1003100406" sldId="265"/>
        </pc:sldMkLst>
        <pc:picChg chg="mod">
          <ac:chgData name="Laura Levänen" userId="S::laura.levanen@edu.salo.fi::6f98199f-fa42-450b-872e-3446275b8f69" providerId="AD" clId="Web-{EA421004-ACEF-7774-62AA-FEA96DADCD97}" dt="2024-11-10T16:50:44.311" v="35" actId="1076"/>
          <ac:picMkLst>
            <pc:docMk/>
            <pc:sldMk cId="1003100406" sldId="265"/>
            <ac:picMk id="2" creationId="{3259FE49-027E-26BC-8AE2-2F8BB6A0D35B}"/>
          </ac:picMkLst>
        </pc:picChg>
        <pc:picChg chg="del">
          <ac:chgData name="Laura Levänen" userId="S::laura.levanen@edu.salo.fi::6f98199f-fa42-450b-872e-3446275b8f69" providerId="AD" clId="Web-{EA421004-ACEF-7774-62AA-FEA96DADCD97}" dt="2024-11-10T16:49:43.541" v="17"/>
          <ac:picMkLst>
            <pc:docMk/>
            <pc:sldMk cId="1003100406" sldId="265"/>
            <ac:picMk id="3" creationId="{55B06A1E-ABA2-FD4A-2C64-029D56204142}"/>
          </ac:picMkLst>
        </pc:picChg>
        <pc:picChg chg="add mod">
          <ac:chgData name="Laura Levänen" userId="S::laura.levanen@edu.salo.fi::6f98199f-fa42-450b-872e-3446275b8f69" providerId="AD" clId="Web-{EA421004-ACEF-7774-62AA-FEA96DADCD97}" dt="2024-11-10T16:50:45.296" v="36" actId="1076"/>
          <ac:picMkLst>
            <pc:docMk/>
            <pc:sldMk cId="1003100406" sldId="265"/>
            <ac:picMk id="5" creationId="{79E53515-0C3F-A711-68DF-B1B6EAB9D300}"/>
          </ac:picMkLst>
        </pc:picChg>
      </pc:sldChg>
      <pc:sldChg chg="new del ord">
        <pc:chgData name="Laura Levänen" userId="S::laura.levanen@edu.salo.fi::6f98199f-fa42-450b-872e-3446275b8f69" providerId="AD" clId="Web-{EA421004-ACEF-7774-62AA-FEA96DADCD97}" dt="2024-11-10T17:09:14.773" v="370"/>
        <pc:sldMkLst>
          <pc:docMk/>
          <pc:sldMk cId="3671368793" sldId="266"/>
        </pc:sldMkLst>
      </pc:sldChg>
      <pc:sldChg chg="addSp delSp modSp new mod modTransition setBg modClrScheme chgLayout">
        <pc:chgData name="Laura Levänen" userId="S::laura.levanen@edu.salo.fi::6f98199f-fa42-450b-872e-3446275b8f69" providerId="AD" clId="Web-{EA421004-ACEF-7774-62AA-FEA96DADCD97}" dt="2024-11-10T17:40:00.925" v="392" actId="1076"/>
        <pc:sldMkLst>
          <pc:docMk/>
          <pc:sldMk cId="1011863322" sldId="267"/>
        </pc:sldMkLst>
        <pc:spChg chg="mod modVis">
          <ac:chgData name="Laura Levänen" userId="S::laura.levanen@edu.salo.fi::6f98199f-fa42-450b-872e-3446275b8f69" providerId="AD" clId="Web-{EA421004-ACEF-7774-62AA-FEA96DADCD97}" dt="2024-11-10T17:39:52.424" v="391"/>
          <ac:spMkLst>
            <pc:docMk/>
            <pc:sldMk cId="1011863322" sldId="267"/>
            <ac:spMk id="2" creationId="{8D04CE87-F6C3-E7B3-A1A2-C65DBC689A88}"/>
          </ac:spMkLst>
        </pc:spChg>
        <pc:spChg chg="mod">
          <ac:chgData name="Laura Levänen" userId="S::laura.levanen@edu.salo.fi::6f98199f-fa42-450b-872e-3446275b8f69" providerId="AD" clId="Web-{EA421004-ACEF-7774-62AA-FEA96DADCD97}" dt="2024-11-10T17:39:52.424" v="391"/>
          <ac:spMkLst>
            <pc:docMk/>
            <pc:sldMk cId="1011863322" sldId="267"/>
            <ac:spMk id="3" creationId="{0275254A-1970-E9C2-47CE-F5E0BF0C8996}"/>
          </ac:spMkLst>
        </pc:spChg>
        <pc:spChg chg="mod modVis">
          <ac:chgData name="Laura Levänen" userId="S::laura.levanen@edu.salo.fi::6f98199f-fa42-450b-872e-3446275b8f69" providerId="AD" clId="Web-{EA421004-ACEF-7774-62AA-FEA96DADCD97}" dt="2024-11-10T17:39:52.424" v="391"/>
          <ac:spMkLst>
            <pc:docMk/>
            <pc:sldMk cId="1011863322" sldId="267"/>
            <ac:spMk id="4" creationId="{C18F7A99-6382-FB3E-1E9F-F992F97C6809}"/>
          </ac:spMkLst>
        </pc:spChg>
        <pc:picChg chg="add del mod ord">
          <ac:chgData name="Laura Levänen" userId="S::laura.levanen@edu.salo.fi::6f98199f-fa42-450b-872e-3446275b8f69" providerId="AD" clId="Web-{EA421004-ACEF-7774-62AA-FEA96DADCD97}" dt="2024-11-10T17:40:00.925" v="392" actId="1076"/>
          <ac:picMkLst>
            <pc:docMk/>
            <pc:sldMk cId="1011863322" sldId="267"/>
            <ac:picMk id="5" creationId="{FE823859-D206-F529-A834-81E07AE0375F}"/>
          </ac:picMkLst>
        </pc:picChg>
      </pc:sldChg>
      <pc:sldChg chg="new del">
        <pc:chgData name="Laura Levänen" userId="S::laura.levanen@edu.salo.fi::6f98199f-fa42-450b-872e-3446275b8f69" providerId="AD" clId="Web-{EA421004-ACEF-7774-62AA-FEA96DADCD97}" dt="2024-11-10T17:37:42.092" v="382"/>
        <pc:sldMkLst>
          <pc:docMk/>
          <pc:sldMk cId="2237562226" sldId="268"/>
        </pc:sldMkLst>
      </pc:sldChg>
      <pc:sldChg chg="new del mod setBg">
        <pc:chgData name="Laura Levänen" userId="S::laura.levanen@edu.salo.fi::6f98199f-fa42-450b-872e-3446275b8f69" providerId="AD" clId="Web-{EA421004-ACEF-7774-62AA-FEA96DADCD97}" dt="2024-11-10T17:38:23.421" v="385"/>
        <pc:sldMkLst>
          <pc:docMk/>
          <pc:sldMk cId="3289023927" sldId="268"/>
        </pc:sldMkLst>
      </pc:sldChg>
    </pc:docChg>
  </pc:docChgLst>
  <pc:docChgLst>
    <pc:chgData name="Laura Levänen" userId="S::laura.levanen@edu.salo.fi::6f98199f-fa42-450b-872e-3446275b8f69" providerId="AD" clId="Web-{14DA369D-3158-7F3B-1480-9FC0A3816933}"/>
    <pc:docChg chg="modSld">
      <pc:chgData name="Laura Levänen" userId="S::laura.levanen@edu.salo.fi::6f98199f-fa42-450b-872e-3446275b8f69" providerId="AD" clId="Web-{14DA369D-3158-7F3B-1480-9FC0A3816933}" dt="2024-11-08T21:04:57.411" v="0" actId="1076"/>
      <pc:docMkLst>
        <pc:docMk/>
      </pc:docMkLst>
      <pc:sldChg chg="modSp">
        <pc:chgData name="Laura Levänen" userId="S::laura.levanen@edu.salo.fi::6f98199f-fa42-450b-872e-3446275b8f69" providerId="AD" clId="Web-{14DA369D-3158-7F3B-1480-9FC0A3816933}" dt="2024-11-08T21:04:57.411" v="0" actId="1076"/>
        <pc:sldMkLst>
          <pc:docMk/>
          <pc:sldMk cId="1921019059" sldId="257"/>
        </pc:sldMkLst>
        <pc:picChg chg="mod">
          <ac:chgData name="Laura Levänen" userId="S::laura.levanen@edu.salo.fi::6f98199f-fa42-450b-872e-3446275b8f69" providerId="AD" clId="Web-{14DA369D-3158-7F3B-1480-9FC0A3816933}" dt="2024-11-08T21:04:57.411" v="0" actId="1076"/>
          <ac:picMkLst>
            <pc:docMk/>
            <pc:sldMk cId="1921019059" sldId="257"/>
            <ac:picMk id="20" creationId="{A2754C8D-7A13-3C4C-55D6-36E14C5E3C95}"/>
          </ac:picMkLst>
        </pc:picChg>
      </pc:sldChg>
    </pc:docChg>
  </pc:docChgLst>
  <pc:docChgLst>
    <pc:chgData name="Laura Levänen" userId="S::laura.levanen@edu.salo.fi::6f98199f-fa42-450b-872e-3446275b8f69" providerId="AD" clId="Web-{3316903D-E30D-08CD-A4FA-7119934462FA}"/>
    <pc:docChg chg="addSld delSld modSld addMainMaster delMainMaster">
      <pc:chgData name="Laura Levänen" userId="S::laura.levanen@edu.salo.fi::6f98199f-fa42-450b-872e-3446275b8f69" providerId="AD" clId="Web-{3316903D-E30D-08CD-A4FA-7119934462FA}" dt="2024-11-04T10:52:05.824" v="440"/>
      <pc:docMkLst>
        <pc:docMk/>
      </pc:docMkLst>
      <pc:sldChg chg="addSp delSp modSp del mod setBg">
        <pc:chgData name="Laura Levänen" userId="S::laura.levanen@edu.salo.fi::6f98199f-fa42-450b-872e-3446275b8f69" providerId="AD" clId="Web-{3316903D-E30D-08CD-A4FA-7119934462FA}" dt="2024-11-04T10:49:41.665" v="424"/>
        <pc:sldMkLst>
          <pc:docMk/>
          <pc:sldMk cId="782385677" sldId="256"/>
        </pc:sldMkLst>
        <pc:spChg chg="mod">
          <ac:chgData name="Laura Levänen" userId="S::laura.levanen@edu.salo.fi::6f98199f-fa42-450b-872e-3446275b8f69" providerId="AD" clId="Web-{3316903D-E30D-08CD-A4FA-7119934462FA}" dt="2024-11-04T10:45:59.707" v="408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Laura Levänen" userId="S::laura.levanen@edu.salo.fi::6f98199f-fa42-450b-872e-3446275b8f69" providerId="AD" clId="Web-{3316903D-E30D-08CD-A4FA-7119934462FA}" dt="2024-11-04T10:45:59.707" v="408"/>
          <ac:spMkLst>
            <pc:docMk/>
            <pc:sldMk cId="782385677" sldId="256"/>
            <ac:spMk id="3" creationId="{00000000-0000-0000-0000-000000000000}"/>
          </ac:spMkLst>
        </pc:spChg>
        <pc:spChg chg="add">
          <ac:chgData name="Laura Levänen" userId="S::laura.levanen@edu.salo.fi::6f98199f-fa42-450b-872e-3446275b8f69" providerId="AD" clId="Web-{3316903D-E30D-08CD-A4FA-7119934462FA}" dt="2024-11-04T10:45:59.707" v="408"/>
          <ac:spMkLst>
            <pc:docMk/>
            <pc:sldMk cId="782385677" sldId="256"/>
            <ac:spMk id="10" creationId="{ECC07320-C2CA-4E29-8481-9D9E143C7788}"/>
          </ac:spMkLst>
        </pc:spChg>
        <pc:picChg chg="del mod">
          <ac:chgData name="Laura Levänen" userId="S::laura.levanen@edu.salo.fi::6f98199f-fa42-450b-872e-3446275b8f69" providerId="AD" clId="Web-{3316903D-E30D-08CD-A4FA-7119934462FA}" dt="2024-11-04T10:46:51.630" v="409"/>
          <ac:picMkLst>
            <pc:docMk/>
            <pc:sldMk cId="782385677" sldId="256"/>
            <ac:picMk id="4" creationId="{1A145320-F6D1-CBCD-03EA-70A6992D9A45}"/>
          </ac:picMkLst>
        </pc:picChg>
        <pc:picChg chg="del mod">
          <ac:chgData name="Laura Levänen" userId="S::laura.levanen@edu.salo.fi::6f98199f-fa42-450b-872e-3446275b8f69" providerId="AD" clId="Web-{3316903D-E30D-08CD-A4FA-7119934462FA}" dt="2024-11-04T10:45:38.582" v="406"/>
          <ac:picMkLst>
            <pc:docMk/>
            <pc:sldMk cId="782385677" sldId="256"/>
            <ac:picMk id="5" creationId="{5D4A6A7C-82C1-EDF9-E812-4603968FA020}"/>
          </ac:picMkLst>
        </pc:picChg>
        <pc:picChg chg="del">
          <ac:chgData name="Laura Levänen" userId="S::laura.levanen@edu.salo.fi::6f98199f-fa42-450b-872e-3446275b8f69" providerId="AD" clId="Web-{3316903D-E30D-08CD-A4FA-7119934462FA}" dt="2024-11-04T10:44:50.956" v="401"/>
          <ac:picMkLst>
            <pc:docMk/>
            <pc:sldMk cId="782385677" sldId="256"/>
            <ac:picMk id="6" creationId="{3ABCDDC6-BE6D-F4B6-7BFA-A40CFF8B1C90}"/>
          </ac:picMkLst>
        </pc:picChg>
        <pc:picChg chg="del">
          <ac:chgData name="Laura Levänen" userId="S::laura.levanen@edu.salo.fi::6f98199f-fa42-450b-872e-3446275b8f69" providerId="AD" clId="Web-{3316903D-E30D-08CD-A4FA-7119934462FA}" dt="2024-11-04T10:42:49.094" v="358"/>
          <ac:picMkLst>
            <pc:docMk/>
            <pc:sldMk cId="782385677" sldId="256"/>
            <ac:picMk id="7" creationId="{11E58EAE-34AC-B3E7-2909-61DCF66CEEEC}"/>
          </ac:picMkLst>
        </pc:picChg>
        <pc:picChg chg="del">
          <ac:chgData name="Laura Levänen" userId="S::laura.levanen@edu.salo.fi::6f98199f-fa42-450b-872e-3446275b8f69" providerId="AD" clId="Web-{3316903D-E30D-08CD-A4FA-7119934462FA}" dt="2024-11-04T10:45:21.863" v="404"/>
          <ac:picMkLst>
            <pc:docMk/>
            <pc:sldMk cId="782385677" sldId="256"/>
            <ac:picMk id="8" creationId="{71B8A6F9-89BC-0F26-0ED1-3CDD2BBB3D9C}"/>
          </ac:picMkLst>
        </pc:picChg>
        <pc:picChg chg="del">
          <ac:chgData name="Laura Levänen" userId="S::laura.levanen@edu.salo.fi::6f98199f-fa42-450b-872e-3446275b8f69" providerId="AD" clId="Web-{3316903D-E30D-08CD-A4FA-7119934462FA}" dt="2024-11-04T10:44:45.050" v="400"/>
          <ac:picMkLst>
            <pc:docMk/>
            <pc:sldMk cId="782385677" sldId="256"/>
            <ac:picMk id="9" creationId="{F99D92E4-605E-2F6C-5F86-06D098F070BE}"/>
          </ac:picMkLst>
        </pc:picChg>
        <pc:picChg chg="add del mod">
          <ac:chgData name="Laura Levänen" userId="S::laura.levanen@edu.salo.fi::6f98199f-fa42-450b-872e-3446275b8f69" providerId="AD" clId="Web-{3316903D-E30D-08CD-A4FA-7119934462FA}" dt="2024-11-04T10:46:55.755" v="411"/>
          <ac:picMkLst>
            <pc:docMk/>
            <pc:sldMk cId="782385677" sldId="256"/>
            <ac:picMk id="11" creationId="{26131118-9249-2222-77C2-C59739EBC2F2}"/>
          </ac:picMkLst>
        </pc:picChg>
        <pc:picChg chg="add mod">
          <ac:chgData name="Laura Levänen" userId="S::laura.levanen@edu.salo.fi::6f98199f-fa42-450b-872e-3446275b8f69" providerId="AD" clId="Web-{3316903D-E30D-08CD-A4FA-7119934462FA}" dt="2024-11-04T10:49:05.242" v="421" actId="1076"/>
          <ac:picMkLst>
            <pc:docMk/>
            <pc:sldMk cId="782385677" sldId="256"/>
            <ac:picMk id="12" creationId="{FC38491C-01BD-2AA1-B8F4-118F8A2051CB}"/>
          </ac:picMkLst>
        </pc:picChg>
        <pc:picChg chg="add del mod">
          <ac:chgData name="Laura Levänen" userId="S::laura.levanen@edu.salo.fi::6f98199f-fa42-450b-872e-3446275b8f69" providerId="AD" clId="Web-{3316903D-E30D-08CD-A4FA-7119934462FA}" dt="2024-11-04T10:49:02.633" v="420"/>
          <ac:picMkLst>
            <pc:docMk/>
            <pc:sldMk cId="782385677" sldId="256"/>
            <ac:picMk id="13" creationId="{6D3BF062-8E53-CAF8-772E-14977913626E}"/>
          </ac:picMkLst>
        </pc:picChg>
        <pc:picChg chg="add del mod">
          <ac:chgData name="Laura Levänen" userId="S::laura.levanen@edu.salo.fi::6f98199f-fa42-450b-872e-3446275b8f69" providerId="AD" clId="Web-{3316903D-E30D-08CD-A4FA-7119934462FA}" dt="2024-11-04T10:48:47.273" v="416"/>
          <ac:picMkLst>
            <pc:docMk/>
            <pc:sldMk cId="782385677" sldId="256"/>
            <ac:picMk id="14" creationId="{E3D71B3E-F0A0-7295-F7AA-08A0D8F1B5FE}"/>
          </ac:picMkLst>
        </pc:picChg>
      </pc:sldChg>
      <pc:sldChg chg="addSp delSp modSp mod setBg modClrScheme chgLayout">
        <pc:chgData name="Laura Levänen" userId="S::laura.levanen@edu.salo.fi::6f98199f-fa42-450b-872e-3446275b8f69" providerId="AD" clId="Web-{3316903D-E30D-08CD-A4FA-7119934462FA}" dt="2024-11-04T10:52:05.824" v="440"/>
        <pc:sldMkLst>
          <pc:docMk/>
          <pc:sldMk cId="1921019059" sldId="257"/>
        </pc:sldMkLst>
        <pc:spChg chg="mod ord">
          <ac:chgData name="Laura Levänen" userId="S::laura.levanen@edu.salo.fi::6f98199f-fa42-450b-872e-3446275b8f69" providerId="AD" clId="Web-{3316903D-E30D-08CD-A4FA-7119934462FA}" dt="2024-11-04T10:51:38.948" v="438"/>
          <ac:spMkLst>
            <pc:docMk/>
            <pc:sldMk cId="1921019059" sldId="257"/>
            <ac:spMk id="2" creationId="{576E8A99-748E-C4D9-A3B5-813EDEE83182}"/>
          </ac:spMkLst>
        </pc:spChg>
        <pc:spChg chg="mod ord">
          <ac:chgData name="Laura Levänen" userId="S::laura.levanen@edu.salo.fi::6f98199f-fa42-450b-872e-3446275b8f69" providerId="AD" clId="Web-{3316903D-E30D-08CD-A4FA-7119934462FA}" dt="2024-11-04T10:51:38.948" v="438"/>
          <ac:spMkLst>
            <pc:docMk/>
            <pc:sldMk cId="1921019059" sldId="257"/>
            <ac:spMk id="3" creationId="{A09FBCE2-51FE-E259-A6CD-14A7BA995BCA}"/>
          </ac:spMkLst>
        </pc:spChg>
        <pc:spChg chg="add del">
          <ac:chgData name="Laura Levänen" userId="S::laura.levanen@edu.salo.fi::6f98199f-fa42-450b-872e-3446275b8f69" providerId="AD" clId="Web-{3316903D-E30D-08CD-A4FA-7119934462FA}" dt="2024-11-04T10:52:05.824" v="440"/>
          <ac:spMkLst>
            <pc:docMk/>
            <pc:sldMk cId="1921019059" sldId="257"/>
            <ac:spMk id="6" creationId="{02C5B8DD-C8D7-4141-BBA0-F5B59DFE6D41}"/>
          </ac:spMkLst>
        </pc:spChg>
        <pc:spChg chg="add del">
          <ac:chgData name="Laura Levänen" userId="S::laura.levanen@edu.salo.fi::6f98199f-fa42-450b-872e-3446275b8f69" providerId="AD" clId="Web-{3316903D-E30D-08CD-A4FA-7119934462FA}" dt="2024-11-04T10:50:39.088" v="430"/>
          <ac:spMkLst>
            <pc:docMk/>
            <pc:sldMk cId="1921019059" sldId="257"/>
            <ac:spMk id="9" creationId="{79BB35BC-D5C2-4C8B-A22A-A71E6191913B}"/>
          </ac:spMkLst>
        </pc:spChg>
        <pc:picChg chg="add mod">
          <ac:chgData name="Laura Levänen" userId="S::laura.levanen@edu.salo.fi::6f98199f-fa42-450b-872e-3446275b8f69" providerId="AD" clId="Web-{3316903D-E30D-08CD-A4FA-7119934462FA}" dt="2024-11-04T10:50:57.557" v="432" actId="1076"/>
          <ac:picMkLst>
            <pc:docMk/>
            <pc:sldMk cId="1921019059" sldId="257"/>
            <ac:picMk id="4" creationId="{1AED8166-E1F5-FC92-C495-97F2B9D8FC2D}"/>
          </ac:picMkLst>
        </pc:picChg>
      </pc:sldChg>
      <pc:sldChg chg="addSp modSp mod modClrScheme chgLayout">
        <pc:chgData name="Laura Levänen" userId="S::laura.levanen@edu.salo.fi::6f98199f-fa42-450b-872e-3446275b8f69" providerId="AD" clId="Web-{3316903D-E30D-08CD-A4FA-7119934462FA}" dt="2024-11-04T10:51:38.948" v="438"/>
        <pc:sldMkLst>
          <pc:docMk/>
          <pc:sldMk cId="1020661227" sldId="258"/>
        </pc:sldMkLst>
        <pc:spChg chg="mod ord">
          <ac:chgData name="Laura Levänen" userId="S::laura.levanen@edu.salo.fi::6f98199f-fa42-450b-872e-3446275b8f69" providerId="AD" clId="Web-{3316903D-E30D-08CD-A4FA-7119934462FA}" dt="2024-11-04T10:51:38.948" v="438"/>
          <ac:spMkLst>
            <pc:docMk/>
            <pc:sldMk cId="1020661227" sldId="258"/>
            <ac:spMk id="2" creationId="{85ADF831-463D-7700-23E6-360E01E74062}"/>
          </ac:spMkLst>
        </pc:spChg>
        <pc:spChg chg="mod ord">
          <ac:chgData name="Laura Levänen" userId="S::laura.levanen@edu.salo.fi::6f98199f-fa42-450b-872e-3446275b8f69" providerId="AD" clId="Web-{3316903D-E30D-08CD-A4FA-7119934462FA}" dt="2024-11-04T10:51:38.948" v="438"/>
          <ac:spMkLst>
            <pc:docMk/>
            <pc:sldMk cId="1020661227" sldId="258"/>
            <ac:spMk id="6" creationId="{F5956093-CE0A-5239-5FC7-212FE5A2F1CD}"/>
          </ac:spMkLst>
        </pc:spChg>
        <pc:picChg chg="add mod">
          <ac:chgData name="Laura Levänen" userId="S::laura.levanen@edu.salo.fi::6f98199f-fa42-450b-872e-3446275b8f69" providerId="AD" clId="Web-{3316903D-E30D-08CD-A4FA-7119934462FA}" dt="2024-11-04T10:45:41.441" v="407"/>
          <ac:picMkLst>
            <pc:docMk/>
            <pc:sldMk cId="1020661227" sldId="258"/>
            <ac:picMk id="3" creationId="{0A61BD5B-5D8D-67D2-AB79-9D0A4DC60CC9}"/>
          </ac:picMkLst>
        </pc:picChg>
      </pc:sldChg>
      <pc:sldChg chg="addSp modSp mod modClrScheme chgLayout">
        <pc:chgData name="Laura Levänen" userId="S::laura.levanen@edu.salo.fi::6f98199f-fa42-450b-872e-3446275b8f69" providerId="AD" clId="Web-{3316903D-E30D-08CD-A4FA-7119934462FA}" dt="2024-11-04T10:51:38.948" v="438"/>
        <pc:sldMkLst>
          <pc:docMk/>
          <pc:sldMk cId="4081869175" sldId="259"/>
        </pc:sldMkLst>
        <pc:spChg chg="mod ord">
          <ac:chgData name="Laura Levänen" userId="S::laura.levanen@edu.salo.fi::6f98199f-fa42-450b-872e-3446275b8f69" providerId="AD" clId="Web-{3316903D-E30D-08CD-A4FA-7119934462FA}" dt="2024-11-04T10:51:38.948" v="438"/>
          <ac:spMkLst>
            <pc:docMk/>
            <pc:sldMk cId="4081869175" sldId="259"/>
            <ac:spMk id="2" creationId="{A28F9801-1507-5FB6-1FA9-CCE92A1BB73C}"/>
          </ac:spMkLst>
        </pc:spChg>
        <pc:spChg chg="mod ord">
          <ac:chgData name="Laura Levänen" userId="S::laura.levanen@edu.salo.fi::6f98199f-fa42-450b-872e-3446275b8f69" providerId="AD" clId="Web-{3316903D-E30D-08CD-A4FA-7119934462FA}" dt="2024-11-04T10:51:38.948" v="438"/>
          <ac:spMkLst>
            <pc:docMk/>
            <pc:sldMk cId="4081869175" sldId="259"/>
            <ac:spMk id="3" creationId="{981A24A2-7628-E817-8840-EBA9D0241A6F}"/>
          </ac:spMkLst>
        </pc:spChg>
        <pc:picChg chg="add mod">
          <ac:chgData name="Laura Levänen" userId="S::laura.levanen@edu.salo.fi::6f98199f-fa42-450b-872e-3446275b8f69" providerId="AD" clId="Web-{3316903D-E30D-08CD-A4FA-7119934462FA}" dt="2024-11-04T10:44:29.081" v="399" actId="1076"/>
          <ac:picMkLst>
            <pc:docMk/>
            <pc:sldMk cId="4081869175" sldId="259"/>
            <ac:picMk id="5" creationId="{0150FEA1-081F-F17D-9174-CD6F360A4AA5}"/>
          </ac:picMkLst>
        </pc:picChg>
      </pc:sldChg>
      <pc:sldChg chg="addSp modSp mod modClrScheme chgLayout">
        <pc:chgData name="Laura Levänen" userId="S::laura.levanen@edu.salo.fi::6f98199f-fa42-450b-872e-3446275b8f69" providerId="AD" clId="Web-{3316903D-E30D-08CD-A4FA-7119934462FA}" dt="2024-11-04T10:51:38.948" v="438"/>
        <pc:sldMkLst>
          <pc:docMk/>
          <pc:sldMk cId="3145267914" sldId="260"/>
        </pc:sldMkLst>
        <pc:spChg chg="mod ord">
          <ac:chgData name="Laura Levänen" userId="S::laura.levanen@edu.salo.fi::6f98199f-fa42-450b-872e-3446275b8f69" providerId="AD" clId="Web-{3316903D-E30D-08CD-A4FA-7119934462FA}" dt="2024-11-04T10:51:38.948" v="438"/>
          <ac:spMkLst>
            <pc:docMk/>
            <pc:sldMk cId="3145267914" sldId="260"/>
            <ac:spMk id="2" creationId="{185232FF-52D6-E494-9EAB-568DC46AA6DB}"/>
          </ac:spMkLst>
        </pc:spChg>
        <pc:spChg chg="mod ord">
          <ac:chgData name="Laura Levänen" userId="S::laura.levanen@edu.salo.fi::6f98199f-fa42-450b-872e-3446275b8f69" providerId="AD" clId="Web-{3316903D-E30D-08CD-A4FA-7119934462FA}" dt="2024-11-04T10:51:38.948" v="438"/>
          <ac:spMkLst>
            <pc:docMk/>
            <pc:sldMk cId="3145267914" sldId="260"/>
            <ac:spMk id="3" creationId="{841D79E0-8AB0-CBAF-80EC-56B9C07189B0}"/>
          </ac:spMkLst>
        </pc:spChg>
        <pc:picChg chg="add mod">
          <ac:chgData name="Laura Levänen" userId="S::laura.levanen@edu.salo.fi::6f98199f-fa42-450b-872e-3446275b8f69" providerId="AD" clId="Web-{3316903D-E30D-08CD-A4FA-7119934462FA}" dt="2024-11-04T10:42:44.110" v="357" actId="1076"/>
          <ac:picMkLst>
            <pc:docMk/>
            <pc:sldMk cId="3145267914" sldId="260"/>
            <ac:picMk id="5" creationId="{91CDEACF-B83F-65B7-48AC-716D37805FBF}"/>
          </ac:picMkLst>
        </pc:picChg>
      </pc:sldChg>
      <pc:sldChg chg="addSp modSp mod modClrScheme chgLayout">
        <pc:chgData name="Laura Levänen" userId="S::laura.levanen@edu.salo.fi::6f98199f-fa42-450b-872e-3446275b8f69" providerId="AD" clId="Web-{3316903D-E30D-08CD-A4FA-7119934462FA}" dt="2024-11-04T10:51:38.948" v="438"/>
        <pc:sldMkLst>
          <pc:docMk/>
          <pc:sldMk cId="436229858" sldId="261"/>
        </pc:sldMkLst>
        <pc:spChg chg="mod ord">
          <ac:chgData name="Laura Levänen" userId="S::laura.levanen@edu.salo.fi::6f98199f-fa42-450b-872e-3446275b8f69" providerId="AD" clId="Web-{3316903D-E30D-08CD-A4FA-7119934462FA}" dt="2024-11-04T10:51:38.948" v="438"/>
          <ac:spMkLst>
            <pc:docMk/>
            <pc:sldMk cId="436229858" sldId="261"/>
            <ac:spMk id="2" creationId="{94AD1628-BE6C-BAA6-2946-26D32748D3EC}"/>
          </ac:spMkLst>
        </pc:spChg>
        <pc:spChg chg="mod ord">
          <ac:chgData name="Laura Levänen" userId="S::laura.levanen@edu.salo.fi::6f98199f-fa42-450b-872e-3446275b8f69" providerId="AD" clId="Web-{3316903D-E30D-08CD-A4FA-7119934462FA}" dt="2024-11-04T10:51:38.948" v="438"/>
          <ac:spMkLst>
            <pc:docMk/>
            <pc:sldMk cId="436229858" sldId="261"/>
            <ac:spMk id="3" creationId="{D5B627EF-32B8-4B65-C13F-122D297050ED}"/>
          </ac:spMkLst>
        </pc:spChg>
        <pc:picChg chg="add mod">
          <ac:chgData name="Laura Levänen" userId="S::laura.levanen@edu.salo.fi::6f98199f-fa42-450b-872e-3446275b8f69" providerId="AD" clId="Web-{3316903D-E30D-08CD-A4FA-7119934462FA}" dt="2024-11-04T10:45:11.769" v="403" actId="1076"/>
          <ac:picMkLst>
            <pc:docMk/>
            <pc:sldMk cId="436229858" sldId="261"/>
            <ac:picMk id="4" creationId="{CA33977F-6ABA-8F38-DCA9-57744C7FEEEB}"/>
          </ac:picMkLst>
        </pc:picChg>
      </pc:sldChg>
      <pc:sldChg chg="modSp mod modClrScheme chgLayout">
        <pc:chgData name="Laura Levänen" userId="S::laura.levanen@edu.salo.fi::6f98199f-fa42-450b-872e-3446275b8f69" providerId="AD" clId="Web-{3316903D-E30D-08CD-A4FA-7119934462FA}" dt="2024-11-04T10:51:38.948" v="438"/>
        <pc:sldMkLst>
          <pc:docMk/>
          <pc:sldMk cId="892682732" sldId="262"/>
        </pc:sldMkLst>
        <pc:spChg chg="mod ord">
          <ac:chgData name="Laura Levänen" userId="S::laura.levanen@edu.salo.fi::6f98199f-fa42-450b-872e-3446275b8f69" providerId="AD" clId="Web-{3316903D-E30D-08CD-A4FA-7119934462FA}" dt="2024-11-04T10:51:38.948" v="438"/>
          <ac:spMkLst>
            <pc:docMk/>
            <pc:sldMk cId="892682732" sldId="262"/>
            <ac:spMk id="2" creationId="{31AA75C5-274A-7CED-DB83-22A114F4AB46}"/>
          </ac:spMkLst>
        </pc:spChg>
        <pc:spChg chg="mod ord">
          <ac:chgData name="Laura Levänen" userId="S::laura.levanen@edu.salo.fi::6f98199f-fa42-450b-872e-3446275b8f69" providerId="AD" clId="Web-{3316903D-E30D-08CD-A4FA-7119934462FA}" dt="2024-11-04T10:51:38.948" v="438"/>
          <ac:spMkLst>
            <pc:docMk/>
            <pc:sldMk cId="892682732" sldId="262"/>
            <ac:spMk id="3" creationId="{2E0BF4AF-9EC7-C008-8C3D-BE7D79599F33}"/>
          </ac:spMkLst>
        </pc:spChg>
      </pc:sldChg>
      <pc:sldChg chg="modSp mod modClrScheme chgLayout">
        <pc:chgData name="Laura Levänen" userId="S::laura.levanen@edu.salo.fi::6f98199f-fa42-450b-872e-3446275b8f69" providerId="AD" clId="Web-{3316903D-E30D-08CD-A4FA-7119934462FA}" dt="2024-11-04T10:51:38.948" v="438"/>
        <pc:sldMkLst>
          <pc:docMk/>
          <pc:sldMk cId="3385807814" sldId="263"/>
        </pc:sldMkLst>
        <pc:spChg chg="mod ord">
          <ac:chgData name="Laura Levänen" userId="S::laura.levanen@edu.salo.fi::6f98199f-fa42-450b-872e-3446275b8f69" providerId="AD" clId="Web-{3316903D-E30D-08CD-A4FA-7119934462FA}" dt="2024-11-04T10:51:38.948" v="438"/>
          <ac:spMkLst>
            <pc:docMk/>
            <pc:sldMk cId="3385807814" sldId="263"/>
            <ac:spMk id="2" creationId="{3D9F4B94-7DAD-9FE2-CFEB-14CAD8A5F5C3}"/>
          </ac:spMkLst>
        </pc:spChg>
        <pc:spChg chg="mod ord">
          <ac:chgData name="Laura Levänen" userId="S::laura.levanen@edu.salo.fi::6f98199f-fa42-450b-872e-3446275b8f69" providerId="AD" clId="Web-{3316903D-E30D-08CD-A4FA-7119934462FA}" dt="2024-11-04T10:51:38.948" v="438"/>
          <ac:spMkLst>
            <pc:docMk/>
            <pc:sldMk cId="3385807814" sldId="263"/>
            <ac:spMk id="3" creationId="{AEA1CF5B-1E06-0287-15F2-F4D4523688FD}"/>
          </ac:spMkLst>
        </pc:spChg>
      </pc:sldChg>
      <pc:sldChg chg="modSp mod modClrScheme chgLayout">
        <pc:chgData name="Laura Levänen" userId="S::laura.levanen@edu.salo.fi::6f98199f-fa42-450b-872e-3446275b8f69" providerId="AD" clId="Web-{3316903D-E30D-08CD-A4FA-7119934462FA}" dt="2024-11-04T10:51:38.948" v="438"/>
        <pc:sldMkLst>
          <pc:docMk/>
          <pc:sldMk cId="3845342676" sldId="264"/>
        </pc:sldMkLst>
        <pc:spChg chg="mod ord">
          <ac:chgData name="Laura Levänen" userId="S::laura.levanen@edu.salo.fi::6f98199f-fa42-450b-872e-3446275b8f69" providerId="AD" clId="Web-{3316903D-E30D-08CD-A4FA-7119934462FA}" dt="2024-11-04T10:51:38.948" v="438"/>
          <ac:spMkLst>
            <pc:docMk/>
            <pc:sldMk cId="3845342676" sldId="264"/>
            <ac:spMk id="2" creationId="{F756FE12-7EDC-4873-0EE8-6898B6E1053D}"/>
          </ac:spMkLst>
        </pc:spChg>
        <pc:spChg chg="mod ord">
          <ac:chgData name="Laura Levänen" userId="S::laura.levanen@edu.salo.fi::6f98199f-fa42-450b-872e-3446275b8f69" providerId="AD" clId="Web-{3316903D-E30D-08CD-A4FA-7119934462FA}" dt="2024-11-04T10:51:38.948" v="438"/>
          <ac:spMkLst>
            <pc:docMk/>
            <pc:sldMk cId="3845342676" sldId="264"/>
            <ac:spMk id="3" creationId="{FB8CCEF9-1553-E75A-8311-D38E70199B7D}"/>
          </ac:spMkLst>
        </pc:spChg>
      </pc:sldChg>
      <pc:sldChg chg="addSp delSp modSp new mod setBg modClrScheme delDesignElem chgLayout">
        <pc:chgData name="Laura Levänen" userId="S::laura.levanen@edu.salo.fi::6f98199f-fa42-450b-872e-3446275b8f69" providerId="AD" clId="Web-{3316903D-E30D-08CD-A4FA-7119934462FA}" dt="2024-11-04T10:51:38.948" v="438"/>
        <pc:sldMkLst>
          <pc:docMk/>
          <pc:sldMk cId="1003100406" sldId="265"/>
        </pc:sldMkLst>
        <pc:spChg chg="add del">
          <ac:chgData name="Laura Levänen" userId="S::laura.levanen@edu.salo.fi::6f98199f-fa42-450b-872e-3446275b8f69" providerId="AD" clId="Web-{3316903D-E30D-08CD-A4FA-7119934462FA}" dt="2024-11-04T10:49:52.290" v="426"/>
          <ac:spMkLst>
            <pc:docMk/>
            <pc:sldMk cId="1003100406" sldId="265"/>
            <ac:spMk id="8" creationId="{0205D939-00C4-4F2E-9797-3170DD040D90}"/>
          </ac:spMkLst>
        </pc:spChg>
        <pc:spChg chg="add del">
          <ac:chgData name="Laura Levänen" userId="S::laura.levanen@edu.salo.fi::6f98199f-fa42-450b-872e-3446275b8f69" providerId="AD" clId="Web-{3316903D-E30D-08CD-A4FA-7119934462FA}" dt="2024-11-04T10:49:52.290" v="426"/>
          <ac:spMkLst>
            <pc:docMk/>
            <pc:sldMk cId="1003100406" sldId="265"/>
            <ac:spMk id="10" creationId="{38EE4E44-1403-472B-8C01-D354CB8F5AE7}"/>
          </ac:spMkLst>
        </pc:spChg>
        <pc:spChg chg="add del">
          <ac:chgData name="Laura Levänen" userId="S::laura.levanen@edu.salo.fi::6f98199f-fa42-450b-872e-3446275b8f69" providerId="AD" clId="Web-{3316903D-E30D-08CD-A4FA-7119934462FA}" dt="2024-11-04T10:49:52.290" v="426"/>
          <ac:spMkLst>
            <pc:docMk/>
            <pc:sldMk cId="1003100406" sldId="265"/>
            <ac:spMk id="12" creationId="{583CCE40-4C5F-42D3-86D9-7892AD1E98E3}"/>
          </ac:spMkLst>
        </pc:spChg>
        <pc:spChg chg="add del">
          <ac:chgData name="Laura Levänen" userId="S::laura.levanen@edu.salo.fi::6f98199f-fa42-450b-872e-3446275b8f69" providerId="AD" clId="Web-{3316903D-E30D-08CD-A4FA-7119934462FA}" dt="2024-11-04T10:51:38.948" v="438"/>
          <ac:spMkLst>
            <pc:docMk/>
            <pc:sldMk cId="1003100406" sldId="265"/>
            <ac:spMk id="14" creationId="{D99D2C73-08B0-4F6B-A8E9-4651E6BDBE48}"/>
          </ac:spMkLst>
        </pc:spChg>
        <pc:spChg chg="add del">
          <ac:chgData name="Laura Levänen" userId="S::laura.levanen@edu.salo.fi::6f98199f-fa42-450b-872e-3446275b8f69" providerId="AD" clId="Web-{3316903D-E30D-08CD-A4FA-7119934462FA}" dt="2024-11-04T10:51:38.948" v="438"/>
          <ac:spMkLst>
            <pc:docMk/>
            <pc:sldMk cId="1003100406" sldId="265"/>
            <ac:spMk id="15" creationId="{968DB88C-7EF2-487C-85D1-848F61F13E3F}"/>
          </ac:spMkLst>
        </pc:spChg>
        <pc:picChg chg="add mod ord">
          <ac:chgData name="Laura Levänen" userId="S::laura.levanen@edu.salo.fi::6f98199f-fa42-450b-872e-3446275b8f69" providerId="AD" clId="Web-{3316903D-E30D-08CD-A4FA-7119934462FA}" dt="2024-11-04T10:49:58.400" v="428" actId="1076"/>
          <ac:picMkLst>
            <pc:docMk/>
            <pc:sldMk cId="1003100406" sldId="265"/>
            <ac:picMk id="2" creationId="{3259FE49-027E-26BC-8AE2-2F8BB6A0D35B}"/>
          </ac:picMkLst>
        </pc:picChg>
        <pc:picChg chg="add mod">
          <ac:chgData name="Laura Levänen" userId="S::laura.levanen@edu.salo.fi::6f98199f-fa42-450b-872e-3446275b8f69" providerId="AD" clId="Web-{3316903D-E30D-08CD-A4FA-7119934462FA}" dt="2024-11-04T10:49:52.290" v="427"/>
          <ac:picMkLst>
            <pc:docMk/>
            <pc:sldMk cId="1003100406" sldId="265"/>
            <ac:picMk id="3" creationId="{55B06A1E-ABA2-FD4A-2C64-029D56204142}"/>
          </ac:picMkLst>
        </pc:picChg>
      </pc:sldChg>
      <pc:sldMasterChg chg="add del addSldLayout delSldLayout">
        <pc:chgData name="Laura Levänen" userId="S::laura.levanen@edu.salo.fi::6f98199f-fa42-450b-872e-3446275b8f69" providerId="AD" clId="Web-{3316903D-E30D-08CD-A4FA-7119934462FA}" dt="2024-11-04T10:51:38.948" v="438"/>
        <pc:sldMasterMkLst>
          <pc:docMk/>
          <pc:sldMasterMk cId="1034520112" sldId="2147483648"/>
        </pc:sldMasterMkLst>
        <pc:sldLayoutChg chg="add del">
          <pc:chgData name="Laura Levänen" userId="S::laura.levanen@edu.salo.fi::6f98199f-fa42-450b-872e-3446275b8f69" providerId="AD" clId="Web-{3316903D-E30D-08CD-A4FA-7119934462FA}" dt="2024-11-04T10:51:38.948" v="438"/>
          <pc:sldLayoutMkLst>
            <pc:docMk/>
            <pc:sldMasterMk cId="1034520112" sldId="2147483648"/>
            <pc:sldLayoutMk cId="2822443542" sldId="2147483649"/>
          </pc:sldLayoutMkLst>
        </pc:sldLayoutChg>
        <pc:sldLayoutChg chg="add del">
          <pc:chgData name="Laura Levänen" userId="S::laura.levanen@edu.salo.fi::6f98199f-fa42-450b-872e-3446275b8f69" providerId="AD" clId="Web-{3316903D-E30D-08CD-A4FA-7119934462FA}" dt="2024-11-04T10:51:38.948" v="438"/>
          <pc:sldLayoutMkLst>
            <pc:docMk/>
            <pc:sldMasterMk cId="1034520112" sldId="2147483648"/>
            <pc:sldLayoutMk cId="191875738" sldId="2147483650"/>
          </pc:sldLayoutMkLst>
        </pc:sldLayoutChg>
        <pc:sldLayoutChg chg="add del">
          <pc:chgData name="Laura Levänen" userId="S::laura.levanen@edu.salo.fi::6f98199f-fa42-450b-872e-3446275b8f69" providerId="AD" clId="Web-{3316903D-E30D-08CD-A4FA-7119934462FA}" dt="2024-11-04T10:51:38.948" v="438"/>
          <pc:sldLayoutMkLst>
            <pc:docMk/>
            <pc:sldMasterMk cId="1034520112" sldId="2147483648"/>
            <pc:sldLayoutMk cId="625772058" sldId="2147483651"/>
          </pc:sldLayoutMkLst>
        </pc:sldLayoutChg>
        <pc:sldLayoutChg chg="add del">
          <pc:chgData name="Laura Levänen" userId="S::laura.levanen@edu.salo.fi::6f98199f-fa42-450b-872e-3446275b8f69" providerId="AD" clId="Web-{3316903D-E30D-08CD-A4FA-7119934462FA}" dt="2024-11-04T10:51:38.948" v="438"/>
          <pc:sldLayoutMkLst>
            <pc:docMk/>
            <pc:sldMasterMk cId="1034520112" sldId="2147483648"/>
            <pc:sldLayoutMk cId="1368371511" sldId="2147483652"/>
          </pc:sldLayoutMkLst>
        </pc:sldLayoutChg>
        <pc:sldLayoutChg chg="add del">
          <pc:chgData name="Laura Levänen" userId="S::laura.levanen@edu.salo.fi::6f98199f-fa42-450b-872e-3446275b8f69" providerId="AD" clId="Web-{3316903D-E30D-08CD-A4FA-7119934462FA}" dt="2024-11-04T10:51:38.948" v="438"/>
          <pc:sldLayoutMkLst>
            <pc:docMk/>
            <pc:sldMasterMk cId="1034520112" sldId="2147483648"/>
            <pc:sldLayoutMk cId="4234365057" sldId="2147483653"/>
          </pc:sldLayoutMkLst>
        </pc:sldLayoutChg>
        <pc:sldLayoutChg chg="add del">
          <pc:chgData name="Laura Levänen" userId="S::laura.levanen@edu.salo.fi::6f98199f-fa42-450b-872e-3446275b8f69" providerId="AD" clId="Web-{3316903D-E30D-08CD-A4FA-7119934462FA}" dt="2024-11-04T10:51:38.948" v="438"/>
          <pc:sldLayoutMkLst>
            <pc:docMk/>
            <pc:sldMasterMk cId="1034520112" sldId="2147483648"/>
            <pc:sldLayoutMk cId="323876409" sldId="2147483654"/>
          </pc:sldLayoutMkLst>
        </pc:sldLayoutChg>
        <pc:sldLayoutChg chg="add del">
          <pc:chgData name="Laura Levänen" userId="S::laura.levanen@edu.salo.fi::6f98199f-fa42-450b-872e-3446275b8f69" providerId="AD" clId="Web-{3316903D-E30D-08CD-A4FA-7119934462FA}" dt="2024-11-04T10:51:38.948" v="438"/>
          <pc:sldLayoutMkLst>
            <pc:docMk/>
            <pc:sldMasterMk cId="1034520112" sldId="2147483648"/>
            <pc:sldLayoutMk cId="1583615748" sldId="2147483655"/>
          </pc:sldLayoutMkLst>
        </pc:sldLayoutChg>
        <pc:sldLayoutChg chg="add del">
          <pc:chgData name="Laura Levänen" userId="S::laura.levanen@edu.salo.fi::6f98199f-fa42-450b-872e-3446275b8f69" providerId="AD" clId="Web-{3316903D-E30D-08CD-A4FA-7119934462FA}" dt="2024-11-04T10:51:38.948" v="438"/>
          <pc:sldLayoutMkLst>
            <pc:docMk/>
            <pc:sldMasterMk cId="1034520112" sldId="2147483648"/>
            <pc:sldLayoutMk cId="3827074677" sldId="2147483656"/>
          </pc:sldLayoutMkLst>
        </pc:sldLayoutChg>
        <pc:sldLayoutChg chg="add del">
          <pc:chgData name="Laura Levänen" userId="S::laura.levanen@edu.salo.fi::6f98199f-fa42-450b-872e-3446275b8f69" providerId="AD" clId="Web-{3316903D-E30D-08CD-A4FA-7119934462FA}" dt="2024-11-04T10:51:38.948" v="438"/>
          <pc:sldLayoutMkLst>
            <pc:docMk/>
            <pc:sldMasterMk cId="1034520112" sldId="2147483648"/>
            <pc:sldLayoutMk cId="3139981579" sldId="2147483657"/>
          </pc:sldLayoutMkLst>
        </pc:sldLayoutChg>
        <pc:sldLayoutChg chg="add del">
          <pc:chgData name="Laura Levänen" userId="S::laura.levanen@edu.salo.fi::6f98199f-fa42-450b-872e-3446275b8f69" providerId="AD" clId="Web-{3316903D-E30D-08CD-A4FA-7119934462FA}" dt="2024-11-04T10:51:38.948" v="438"/>
          <pc:sldLayoutMkLst>
            <pc:docMk/>
            <pc:sldMasterMk cId="1034520112" sldId="2147483648"/>
            <pc:sldLayoutMk cId="1012034331" sldId="2147483658"/>
          </pc:sldLayoutMkLst>
        </pc:sldLayoutChg>
        <pc:sldLayoutChg chg="add del">
          <pc:chgData name="Laura Levänen" userId="S::laura.levanen@edu.salo.fi::6f98199f-fa42-450b-872e-3446275b8f69" providerId="AD" clId="Web-{3316903D-E30D-08CD-A4FA-7119934462FA}" dt="2024-11-04T10:51:38.948" v="438"/>
          <pc:sldLayoutMkLst>
            <pc:docMk/>
            <pc:sldMasterMk cId="1034520112" sldId="2147483648"/>
            <pc:sldLayoutMk cId="3406455356" sldId="2147483659"/>
          </pc:sldLayoutMkLst>
        </pc:sldLayoutChg>
      </pc:sldMasterChg>
      <pc:sldMasterChg chg="add del addSldLayout delSldLayout modSldLayout">
        <pc:chgData name="Laura Levänen" userId="S::laura.levanen@edu.salo.fi::6f98199f-fa42-450b-872e-3446275b8f69" providerId="AD" clId="Web-{3316903D-E30D-08CD-A4FA-7119934462FA}" dt="2024-11-04T10:51:38.948" v="438"/>
        <pc:sldMasterMkLst>
          <pc:docMk/>
          <pc:sldMasterMk cId="4237781957" sldId="2147483660"/>
        </pc:sldMasterMkLst>
        <pc:sldLayoutChg chg="add del mod replId">
          <pc:chgData name="Laura Levänen" userId="S::laura.levanen@edu.salo.fi::6f98199f-fa42-450b-872e-3446275b8f69" providerId="AD" clId="Web-{3316903D-E30D-08CD-A4FA-7119934462FA}" dt="2024-11-04T10:51:38.948" v="438"/>
          <pc:sldLayoutMkLst>
            <pc:docMk/>
            <pc:sldMasterMk cId="4237781957" sldId="2147483660"/>
            <pc:sldLayoutMk cId="2877265871" sldId="2147483661"/>
          </pc:sldLayoutMkLst>
        </pc:sldLayoutChg>
        <pc:sldLayoutChg chg="add del mod replId">
          <pc:chgData name="Laura Levänen" userId="S::laura.levanen@edu.salo.fi::6f98199f-fa42-450b-872e-3446275b8f69" providerId="AD" clId="Web-{3316903D-E30D-08CD-A4FA-7119934462FA}" dt="2024-11-04T10:51:38.948" v="438"/>
          <pc:sldLayoutMkLst>
            <pc:docMk/>
            <pc:sldMasterMk cId="4237781957" sldId="2147483660"/>
            <pc:sldLayoutMk cId="1768309438" sldId="2147483662"/>
          </pc:sldLayoutMkLst>
        </pc:sldLayoutChg>
        <pc:sldLayoutChg chg="add del mod replId">
          <pc:chgData name="Laura Levänen" userId="S::laura.levanen@edu.salo.fi::6f98199f-fa42-450b-872e-3446275b8f69" providerId="AD" clId="Web-{3316903D-E30D-08CD-A4FA-7119934462FA}" dt="2024-11-04T10:51:38.948" v="438"/>
          <pc:sldLayoutMkLst>
            <pc:docMk/>
            <pc:sldMasterMk cId="4237781957" sldId="2147483660"/>
            <pc:sldLayoutMk cId="788446070" sldId="2147483663"/>
          </pc:sldLayoutMkLst>
        </pc:sldLayoutChg>
        <pc:sldLayoutChg chg="add del mod replId">
          <pc:chgData name="Laura Levänen" userId="S::laura.levanen@edu.salo.fi::6f98199f-fa42-450b-872e-3446275b8f69" providerId="AD" clId="Web-{3316903D-E30D-08CD-A4FA-7119934462FA}" dt="2024-11-04T10:51:38.948" v="438"/>
          <pc:sldLayoutMkLst>
            <pc:docMk/>
            <pc:sldMasterMk cId="4237781957" sldId="2147483660"/>
            <pc:sldLayoutMk cId="2214181758" sldId="2147483664"/>
          </pc:sldLayoutMkLst>
        </pc:sldLayoutChg>
        <pc:sldLayoutChg chg="add del mod replId">
          <pc:chgData name="Laura Levänen" userId="S::laura.levanen@edu.salo.fi::6f98199f-fa42-450b-872e-3446275b8f69" providerId="AD" clId="Web-{3316903D-E30D-08CD-A4FA-7119934462FA}" dt="2024-11-04T10:51:38.948" v="438"/>
          <pc:sldLayoutMkLst>
            <pc:docMk/>
            <pc:sldMasterMk cId="4237781957" sldId="2147483660"/>
            <pc:sldLayoutMk cId="4138943441" sldId="2147483665"/>
          </pc:sldLayoutMkLst>
        </pc:sldLayoutChg>
        <pc:sldLayoutChg chg="add del mod replId">
          <pc:chgData name="Laura Levänen" userId="S::laura.levanen@edu.salo.fi::6f98199f-fa42-450b-872e-3446275b8f69" providerId="AD" clId="Web-{3316903D-E30D-08CD-A4FA-7119934462FA}" dt="2024-11-04T10:51:38.948" v="438"/>
          <pc:sldLayoutMkLst>
            <pc:docMk/>
            <pc:sldMasterMk cId="4237781957" sldId="2147483660"/>
            <pc:sldLayoutMk cId="2407669494" sldId="2147483666"/>
          </pc:sldLayoutMkLst>
        </pc:sldLayoutChg>
        <pc:sldLayoutChg chg="add del mod replId">
          <pc:chgData name="Laura Levänen" userId="S::laura.levanen@edu.salo.fi::6f98199f-fa42-450b-872e-3446275b8f69" providerId="AD" clId="Web-{3316903D-E30D-08CD-A4FA-7119934462FA}" dt="2024-11-04T10:51:38.948" v="438"/>
          <pc:sldLayoutMkLst>
            <pc:docMk/>
            <pc:sldMasterMk cId="4237781957" sldId="2147483660"/>
            <pc:sldLayoutMk cId="1076179831" sldId="2147483667"/>
          </pc:sldLayoutMkLst>
        </pc:sldLayoutChg>
        <pc:sldLayoutChg chg="add del mod replId">
          <pc:chgData name="Laura Levänen" userId="S::laura.levanen@edu.salo.fi::6f98199f-fa42-450b-872e-3446275b8f69" providerId="AD" clId="Web-{3316903D-E30D-08CD-A4FA-7119934462FA}" dt="2024-11-04T10:51:38.948" v="438"/>
          <pc:sldLayoutMkLst>
            <pc:docMk/>
            <pc:sldMasterMk cId="4237781957" sldId="2147483660"/>
            <pc:sldLayoutMk cId="3534112940" sldId="2147483668"/>
          </pc:sldLayoutMkLst>
        </pc:sldLayoutChg>
        <pc:sldLayoutChg chg="add del mod replId">
          <pc:chgData name="Laura Levänen" userId="S::laura.levanen@edu.salo.fi::6f98199f-fa42-450b-872e-3446275b8f69" providerId="AD" clId="Web-{3316903D-E30D-08CD-A4FA-7119934462FA}" dt="2024-11-04T10:51:38.948" v="438"/>
          <pc:sldLayoutMkLst>
            <pc:docMk/>
            <pc:sldMasterMk cId="4237781957" sldId="2147483660"/>
            <pc:sldLayoutMk cId="794406035" sldId="2147483669"/>
          </pc:sldLayoutMkLst>
        </pc:sldLayoutChg>
        <pc:sldLayoutChg chg="add del mod replId">
          <pc:chgData name="Laura Levänen" userId="S::laura.levanen@edu.salo.fi::6f98199f-fa42-450b-872e-3446275b8f69" providerId="AD" clId="Web-{3316903D-E30D-08CD-A4FA-7119934462FA}" dt="2024-11-04T10:51:38.948" v="438"/>
          <pc:sldLayoutMkLst>
            <pc:docMk/>
            <pc:sldMasterMk cId="4237781957" sldId="2147483660"/>
            <pc:sldLayoutMk cId="4044502660" sldId="2147483670"/>
          </pc:sldLayoutMkLst>
        </pc:sldLayoutChg>
        <pc:sldLayoutChg chg="add del mod replId">
          <pc:chgData name="Laura Levänen" userId="S::laura.levanen@edu.salo.fi::6f98199f-fa42-450b-872e-3446275b8f69" providerId="AD" clId="Web-{3316903D-E30D-08CD-A4FA-7119934462FA}" dt="2024-11-04T10:51:38.948" v="438"/>
          <pc:sldLayoutMkLst>
            <pc:docMk/>
            <pc:sldMasterMk cId="4237781957" sldId="2147483660"/>
            <pc:sldLayoutMk cId="515502543" sldId="2147483671"/>
          </pc:sldLayoutMkLst>
        </pc:sldLayoutChg>
      </pc:sldMasterChg>
      <pc:sldMasterChg chg="add del addSldLayout delSldLayout modSldLayout">
        <pc:chgData name="Laura Levänen" userId="S::laura.levanen@edu.salo.fi::6f98199f-fa42-450b-872e-3446275b8f69" providerId="AD" clId="Web-{3316903D-E30D-08CD-A4FA-7119934462FA}" dt="2024-11-04T10:51:37.167" v="437"/>
        <pc:sldMasterMkLst>
          <pc:docMk/>
          <pc:sldMasterMk cId="1498301334" sldId="2147483672"/>
        </pc:sldMasterMkLst>
        <pc:sldLayoutChg chg="add del mod replId">
          <pc:chgData name="Laura Levänen" userId="S::laura.levanen@edu.salo.fi::6f98199f-fa42-450b-872e-3446275b8f69" providerId="AD" clId="Web-{3316903D-E30D-08CD-A4FA-7119934462FA}" dt="2024-11-04T10:51:37.167" v="437"/>
          <pc:sldLayoutMkLst>
            <pc:docMk/>
            <pc:sldMasterMk cId="1498301334" sldId="2147483672"/>
            <pc:sldLayoutMk cId="2252742164" sldId="2147483673"/>
          </pc:sldLayoutMkLst>
        </pc:sldLayoutChg>
        <pc:sldLayoutChg chg="add del mod replId">
          <pc:chgData name="Laura Levänen" userId="S::laura.levanen@edu.salo.fi::6f98199f-fa42-450b-872e-3446275b8f69" providerId="AD" clId="Web-{3316903D-E30D-08CD-A4FA-7119934462FA}" dt="2024-11-04T10:51:37.167" v="437"/>
          <pc:sldLayoutMkLst>
            <pc:docMk/>
            <pc:sldMasterMk cId="1498301334" sldId="2147483672"/>
            <pc:sldLayoutMk cId="2639196892" sldId="2147483674"/>
          </pc:sldLayoutMkLst>
        </pc:sldLayoutChg>
        <pc:sldLayoutChg chg="add del mod replId">
          <pc:chgData name="Laura Levänen" userId="S::laura.levanen@edu.salo.fi::6f98199f-fa42-450b-872e-3446275b8f69" providerId="AD" clId="Web-{3316903D-E30D-08CD-A4FA-7119934462FA}" dt="2024-11-04T10:51:37.167" v="437"/>
          <pc:sldLayoutMkLst>
            <pc:docMk/>
            <pc:sldMasterMk cId="1498301334" sldId="2147483672"/>
            <pc:sldLayoutMk cId="3365708618" sldId="2147483675"/>
          </pc:sldLayoutMkLst>
        </pc:sldLayoutChg>
        <pc:sldLayoutChg chg="add del mod replId">
          <pc:chgData name="Laura Levänen" userId="S::laura.levanen@edu.salo.fi::6f98199f-fa42-450b-872e-3446275b8f69" providerId="AD" clId="Web-{3316903D-E30D-08CD-A4FA-7119934462FA}" dt="2024-11-04T10:51:37.167" v="437"/>
          <pc:sldLayoutMkLst>
            <pc:docMk/>
            <pc:sldMasterMk cId="1498301334" sldId="2147483672"/>
            <pc:sldLayoutMk cId="1392003874" sldId="2147483676"/>
          </pc:sldLayoutMkLst>
        </pc:sldLayoutChg>
        <pc:sldLayoutChg chg="add del mod replId">
          <pc:chgData name="Laura Levänen" userId="S::laura.levanen@edu.salo.fi::6f98199f-fa42-450b-872e-3446275b8f69" providerId="AD" clId="Web-{3316903D-E30D-08CD-A4FA-7119934462FA}" dt="2024-11-04T10:51:37.167" v="437"/>
          <pc:sldLayoutMkLst>
            <pc:docMk/>
            <pc:sldMasterMk cId="1498301334" sldId="2147483672"/>
            <pc:sldLayoutMk cId="1295055244" sldId="2147483677"/>
          </pc:sldLayoutMkLst>
        </pc:sldLayoutChg>
        <pc:sldLayoutChg chg="add del mod replId">
          <pc:chgData name="Laura Levänen" userId="S::laura.levanen@edu.salo.fi::6f98199f-fa42-450b-872e-3446275b8f69" providerId="AD" clId="Web-{3316903D-E30D-08CD-A4FA-7119934462FA}" dt="2024-11-04T10:51:37.167" v="437"/>
          <pc:sldLayoutMkLst>
            <pc:docMk/>
            <pc:sldMasterMk cId="1498301334" sldId="2147483672"/>
            <pc:sldLayoutMk cId="1294686638" sldId="2147483678"/>
          </pc:sldLayoutMkLst>
        </pc:sldLayoutChg>
        <pc:sldLayoutChg chg="add del mod replId">
          <pc:chgData name="Laura Levänen" userId="S::laura.levanen@edu.salo.fi::6f98199f-fa42-450b-872e-3446275b8f69" providerId="AD" clId="Web-{3316903D-E30D-08CD-A4FA-7119934462FA}" dt="2024-11-04T10:51:37.167" v="437"/>
          <pc:sldLayoutMkLst>
            <pc:docMk/>
            <pc:sldMasterMk cId="1498301334" sldId="2147483672"/>
            <pc:sldLayoutMk cId="72096691" sldId="2147483679"/>
          </pc:sldLayoutMkLst>
        </pc:sldLayoutChg>
        <pc:sldLayoutChg chg="add del mod replId">
          <pc:chgData name="Laura Levänen" userId="S::laura.levanen@edu.salo.fi::6f98199f-fa42-450b-872e-3446275b8f69" providerId="AD" clId="Web-{3316903D-E30D-08CD-A4FA-7119934462FA}" dt="2024-11-04T10:51:37.167" v="437"/>
          <pc:sldLayoutMkLst>
            <pc:docMk/>
            <pc:sldMasterMk cId="1498301334" sldId="2147483672"/>
            <pc:sldLayoutMk cId="2875652025" sldId="2147483680"/>
          </pc:sldLayoutMkLst>
        </pc:sldLayoutChg>
        <pc:sldLayoutChg chg="add del mod replId">
          <pc:chgData name="Laura Levänen" userId="S::laura.levanen@edu.salo.fi::6f98199f-fa42-450b-872e-3446275b8f69" providerId="AD" clId="Web-{3316903D-E30D-08CD-A4FA-7119934462FA}" dt="2024-11-04T10:51:37.167" v="437"/>
          <pc:sldLayoutMkLst>
            <pc:docMk/>
            <pc:sldMasterMk cId="1498301334" sldId="2147483672"/>
            <pc:sldLayoutMk cId="3655394173" sldId="2147483681"/>
          </pc:sldLayoutMkLst>
        </pc:sldLayoutChg>
        <pc:sldLayoutChg chg="add del mod replId">
          <pc:chgData name="Laura Levänen" userId="S::laura.levanen@edu.salo.fi::6f98199f-fa42-450b-872e-3446275b8f69" providerId="AD" clId="Web-{3316903D-E30D-08CD-A4FA-7119934462FA}" dt="2024-11-04T10:51:37.167" v="437"/>
          <pc:sldLayoutMkLst>
            <pc:docMk/>
            <pc:sldMasterMk cId="1498301334" sldId="2147483672"/>
            <pc:sldLayoutMk cId="1585492156" sldId="2147483682"/>
          </pc:sldLayoutMkLst>
        </pc:sldLayoutChg>
        <pc:sldLayoutChg chg="add del mod replId">
          <pc:chgData name="Laura Levänen" userId="S::laura.levanen@edu.salo.fi::6f98199f-fa42-450b-872e-3446275b8f69" providerId="AD" clId="Web-{3316903D-E30D-08CD-A4FA-7119934462FA}" dt="2024-11-04T10:51:37.167" v="437"/>
          <pc:sldLayoutMkLst>
            <pc:docMk/>
            <pc:sldMasterMk cId="1498301334" sldId="2147483672"/>
            <pc:sldLayoutMk cId="141526236" sldId="2147483683"/>
          </pc:sldLayoutMkLst>
        </pc:sldLayoutChg>
      </pc:sldMasterChg>
      <pc:sldMasterChg chg="add del addSldLayout delSldLayout modSldLayout">
        <pc:chgData name="Laura Levänen" userId="S::laura.levanen@edu.salo.fi::6f98199f-fa42-450b-872e-3446275b8f69" providerId="AD" clId="Web-{3316903D-E30D-08CD-A4FA-7119934462FA}" dt="2024-11-04T10:51:35.573" v="436"/>
        <pc:sldMasterMkLst>
          <pc:docMk/>
          <pc:sldMasterMk cId="846366225" sldId="2147483684"/>
        </pc:sldMasterMkLst>
        <pc:sldLayoutChg chg="add del mod replId">
          <pc:chgData name="Laura Levänen" userId="S::laura.levanen@edu.salo.fi::6f98199f-fa42-450b-872e-3446275b8f69" providerId="AD" clId="Web-{3316903D-E30D-08CD-A4FA-7119934462FA}" dt="2024-11-04T10:51:35.573" v="436"/>
          <pc:sldLayoutMkLst>
            <pc:docMk/>
            <pc:sldMasterMk cId="846366225" sldId="2147483684"/>
            <pc:sldLayoutMk cId="3607523257" sldId="2147483685"/>
          </pc:sldLayoutMkLst>
        </pc:sldLayoutChg>
        <pc:sldLayoutChg chg="add del mod replId">
          <pc:chgData name="Laura Levänen" userId="S::laura.levanen@edu.salo.fi::6f98199f-fa42-450b-872e-3446275b8f69" providerId="AD" clId="Web-{3316903D-E30D-08CD-A4FA-7119934462FA}" dt="2024-11-04T10:51:35.573" v="436"/>
          <pc:sldLayoutMkLst>
            <pc:docMk/>
            <pc:sldMasterMk cId="846366225" sldId="2147483684"/>
            <pc:sldLayoutMk cId="3530710353" sldId="2147483686"/>
          </pc:sldLayoutMkLst>
        </pc:sldLayoutChg>
        <pc:sldLayoutChg chg="add del mod replId">
          <pc:chgData name="Laura Levänen" userId="S::laura.levanen@edu.salo.fi::6f98199f-fa42-450b-872e-3446275b8f69" providerId="AD" clId="Web-{3316903D-E30D-08CD-A4FA-7119934462FA}" dt="2024-11-04T10:51:35.573" v="436"/>
          <pc:sldLayoutMkLst>
            <pc:docMk/>
            <pc:sldMasterMk cId="846366225" sldId="2147483684"/>
            <pc:sldLayoutMk cId="1456258830" sldId="2147483687"/>
          </pc:sldLayoutMkLst>
        </pc:sldLayoutChg>
        <pc:sldLayoutChg chg="add del mod replId">
          <pc:chgData name="Laura Levänen" userId="S::laura.levanen@edu.salo.fi::6f98199f-fa42-450b-872e-3446275b8f69" providerId="AD" clId="Web-{3316903D-E30D-08CD-A4FA-7119934462FA}" dt="2024-11-04T10:51:35.573" v="436"/>
          <pc:sldLayoutMkLst>
            <pc:docMk/>
            <pc:sldMasterMk cId="846366225" sldId="2147483684"/>
            <pc:sldLayoutMk cId="1646156936" sldId="2147483688"/>
          </pc:sldLayoutMkLst>
        </pc:sldLayoutChg>
        <pc:sldLayoutChg chg="add del mod replId">
          <pc:chgData name="Laura Levänen" userId="S::laura.levanen@edu.salo.fi::6f98199f-fa42-450b-872e-3446275b8f69" providerId="AD" clId="Web-{3316903D-E30D-08CD-A4FA-7119934462FA}" dt="2024-11-04T10:51:35.573" v="436"/>
          <pc:sldLayoutMkLst>
            <pc:docMk/>
            <pc:sldMasterMk cId="846366225" sldId="2147483684"/>
            <pc:sldLayoutMk cId="2483714886" sldId="2147483689"/>
          </pc:sldLayoutMkLst>
        </pc:sldLayoutChg>
        <pc:sldLayoutChg chg="add del mod replId">
          <pc:chgData name="Laura Levänen" userId="S::laura.levanen@edu.salo.fi::6f98199f-fa42-450b-872e-3446275b8f69" providerId="AD" clId="Web-{3316903D-E30D-08CD-A4FA-7119934462FA}" dt="2024-11-04T10:51:35.573" v="436"/>
          <pc:sldLayoutMkLst>
            <pc:docMk/>
            <pc:sldMasterMk cId="846366225" sldId="2147483684"/>
            <pc:sldLayoutMk cId="1744653855" sldId="2147483690"/>
          </pc:sldLayoutMkLst>
        </pc:sldLayoutChg>
        <pc:sldLayoutChg chg="add del mod replId">
          <pc:chgData name="Laura Levänen" userId="S::laura.levanen@edu.salo.fi::6f98199f-fa42-450b-872e-3446275b8f69" providerId="AD" clId="Web-{3316903D-E30D-08CD-A4FA-7119934462FA}" dt="2024-11-04T10:51:35.573" v="436"/>
          <pc:sldLayoutMkLst>
            <pc:docMk/>
            <pc:sldMasterMk cId="846366225" sldId="2147483684"/>
            <pc:sldLayoutMk cId="758902105" sldId="2147483691"/>
          </pc:sldLayoutMkLst>
        </pc:sldLayoutChg>
        <pc:sldLayoutChg chg="add del mod replId">
          <pc:chgData name="Laura Levänen" userId="S::laura.levanen@edu.salo.fi::6f98199f-fa42-450b-872e-3446275b8f69" providerId="AD" clId="Web-{3316903D-E30D-08CD-A4FA-7119934462FA}" dt="2024-11-04T10:51:35.573" v="436"/>
          <pc:sldLayoutMkLst>
            <pc:docMk/>
            <pc:sldMasterMk cId="846366225" sldId="2147483684"/>
            <pc:sldLayoutMk cId="368356736" sldId="2147483692"/>
          </pc:sldLayoutMkLst>
        </pc:sldLayoutChg>
        <pc:sldLayoutChg chg="add del mod replId">
          <pc:chgData name="Laura Levänen" userId="S::laura.levanen@edu.salo.fi::6f98199f-fa42-450b-872e-3446275b8f69" providerId="AD" clId="Web-{3316903D-E30D-08CD-A4FA-7119934462FA}" dt="2024-11-04T10:51:35.573" v="436"/>
          <pc:sldLayoutMkLst>
            <pc:docMk/>
            <pc:sldMasterMk cId="846366225" sldId="2147483684"/>
            <pc:sldLayoutMk cId="2625849165" sldId="2147483693"/>
          </pc:sldLayoutMkLst>
        </pc:sldLayoutChg>
        <pc:sldLayoutChg chg="add del mod replId">
          <pc:chgData name="Laura Levänen" userId="S::laura.levanen@edu.salo.fi::6f98199f-fa42-450b-872e-3446275b8f69" providerId="AD" clId="Web-{3316903D-E30D-08CD-A4FA-7119934462FA}" dt="2024-11-04T10:51:35.573" v="436"/>
          <pc:sldLayoutMkLst>
            <pc:docMk/>
            <pc:sldMasterMk cId="846366225" sldId="2147483684"/>
            <pc:sldLayoutMk cId="3333285559" sldId="2147483694"/>
          </pc:sldLayoutMkLst>
        </pc:sldLayoutChg>
        <pc:sldLayoutChg chg="add del mod replId">
          <pc:chgData name="Laura Levänen" userId="S::laura.levanen@edu.salo.fi::6f98199f-fa42-450b-872e-3446275b8f69" providerId="AD" clId="Web-{3316903D-E30D-08CD-A4FA-7119934462FA}" dt="2024-11-04T10:51:35.573" v="436"/>
          <pc:sldLayoutMkLst>
            <pc:docMk/>
            <pc:sldMasterMk cId="846366225" sldId="2147483684"/>
            <pc:sldLayoutMk cId="4022692199" sldId="2147483695"/>
          </pc:sldLayoutMkLst>
        </pc:sldLayoutChg>
      </pc:sldMasterChg>
    </pc:docChg>
  </pc:docChgLst>
  <pc:docChgLst>
    <pc:chgData name="Laura Levänen" userId="S::laura.levanen@edu.salo.fi::6f98199f-fa42-450b-872e-3446275b8f69" providerId="AD" clId="Web-{01B16E11-003D-B38F-B1F1-4EF89EBC9AF8}"/>
    <pc:docChg chg="modSld sldOrd">
      <pc:chgData name="Laura Levänen" userId="S::laura.levanen@edu.salo.fi::6f98199f-fa42-450b-872e-3446275b8f69" providerId="AD" clId="Web-{01B16E11-003D-B38F-B1F1-4EF89EBC9AF8}" dt="2024-11-11T08:15:18.225" v="227" actId="20577"/>
      <pc:docMkLst>
        <pc:docMk/>
      </pc:docMkLst>
      <pc:sldChg chg="modSp">
        <pc:chgData name="Laura Levänen" userId="S::laura.levanen@edu.salo.fi::6f98199f-fa42-450b-872e-3446275b8f69" providerId="AD" clId="Web-{01B16E11-003D-B38F-B1F1-4EF89EBC9AF8}" dt="2024-11-11T08:06:36.990" v="224" actId="20577"/>
        <pc:sldMkLst>
          <pc:docMk/>
          <pc:sldMk cId="1921019059" sldId="257"/>
        </pc:sldMkLst>
        <pc:spChg chg="mod">
          <ac:chgData name="Laura Levänen" userId="S::laura.levanen@edu.salo.fi::6f98199f-fa42-450b-872e-3446275b8f69" providerId="AD" clId="Web-{01B16E11-003D-B38F-B1F1-4EF89EBC9AF8}" dt="2024-11-11T08:06:36.990" v="224" actId="20577"/>
          <ac:spMkLst>
            <pc:docMk/>
            <pc:sldMk cId="1921019059" sldId="257"/>
            <ac:spMk id="3" creationId="{A09FBCE2-51FE-E259-A6CD-14A7BA995BCA}"/>
          </ac:spMkLst>
        </pc:spChg>
      </pc:sldChg>
      <pc:sldChg chg="modSp">
        <pc:chgData name="Laura Levänen" userId="S::laura.levanen@edu.salo.fi::6f98199f-fa42-450b-872e-3446275b8f69" providerId="AD" clId="Web-{01B16E11-003D-B38F-B1F1-4EF89EBC9AF8}" dt="2024-11-11T07:56:38.423" v="212" actId="20577"/>
        <pc:sldMkLst>
          <pc:docMk/>
          <pc:sldMk cId="1020661227" sldId="258"/>
        </pc:sldMkLst>
        <pc:spChg chg="mod">
          <ac:chgData name="Laura Levänen" userId="S::laura.levanen@edu.salo.fi::6f98199f-fa42-450b-872e-3446275b8f69" providerId="AD" clId="Web-{01B16E11-003D-B38F-B1F1-4EF89EBC9AF8}" dt="2024-11-11T07:42:19.293" v="7" actId="20577"/>
          <ac:spMkLst>
            <pc:docMk/>
            <pc:sldMk cId="1020661227" sldId="258"/>
            <ac:spMk id="2" creationId="{85ADF831-463D-7700-23E6-360E01E74062}"/>
          </ac:spMkLst>
        </pc:spChg>
        <pc:spChg chg="mod">
          <ac:chgData name="Laura Levänen" userId="S::laura.levanen@edu.salo.fi::6f98199f-fa42-450b-872e-3446275b8f69" providerId="AD" clId="Web-{01B16E11-003D-B38F-B1F1-4EF89EBC9AF8}" dt="2024-11-11T07:56:38.423" v="212" actId="20577"/>
          <ac:spMkLst>
            <pc:docMk/>
            <pc:sldMk cId="1020661227" sldId="258"/>
            <ac:spMk id="6" creationId="{F5956093-CE0A-5239-5FC7-212FE5A2F1CD}"/>
          </ac:spMkLst>
        </pc:spChg>
      </pc:sldChg>
      <pc:sldChg chg="modSp">
        <pc:chgData name="Laura Levänen" userId="S::laura.levanen@edu.salo.fi::6f98199f-fa42-450b-872e-3446275b8f69" providerId="AD" clId="Web-{01B16E11-003D-B38F-B1F1-4EF89EBC9AF8}" dt="2024-11-11T07:55:22.356" v="194" actId="20577"/>
        <pc:sldMkLst>
          <pc:docMk/>
          <pc:sldMk cId="4081869175" sldId="259"/>
        </pc:sldMkLst>
        <pc:spChg chg="mod">
          <ac:chgData name="Laura Levänen" userId="S::laura.levanen@edu.salo.fi::6f98199f-fa42-450b-872e-3446275b8f69" providerId="AD" clId="Web-{01B16E11-003D-B38F-B1F1-4EF89EBC9AF8}" dt="2024-11-11T07:55:22.356" v="194" actId="20577"/>
          <ac:spMkLst>
            <pc:docMk/>
            <pc:sldMk cId="4081869175" sldId="259"/>
            <ac:spMk id="3" creationId="{981A24A2-7628-E817-8840-EBA9D0241A6F}"/>
          </ac:spMkLst>
        </pc:spChg>
      </pc:sldChg>
      <pc:sldChg chg="modSp">
        <pc:chgData name="Laura Levänen" userId="S::laura.levanen@edu.salo.fi::6f98199f-fa42-450b-872e-3446275b8f69" providerId="AD" clId="Web-{01B16E11-003D-B38F-B1F1-4EF89EBC9AF8}" dt="2024-11-11T08:10:34.395" v="225" actId="1076"/>
        <pc:sldMkLst>
          <pc:docMk/>
          <pc:sldMk cId="3145267914" sldId="260"/>
        </pc:sldMkLst>
        <pc:spChg chg="mod">
          <ac:chgData name="Laura Levänen" userId="S::laura.levanen@edu.salo.fi::6f98199f-fa42-450b-872e-3446275b8f69" providerId="AD" clId="Web-{01B16E11-003D-B38F-B1F1-4EF89EBC9AF8}" dt="2024-11-11T07:55:36.341" v="206" actId="20577"/>
          <ac:spMkLst>
            <pc:docMk/>
            <pc:sldMk cId="3145267914" sldId="260"/>
            <ac:spMk id="3" creationId="{841D79E0-8AB0-CBAF-80EC-56B9C07189B0}"/>
          </ac:spMkLst>
        </pc:spChg>
        <pc:picChg chg="mod">
          <ac:chgData name="Laura Levänen" userId="S::laura.levanen@edu.salo.fi::6f98199f-fa42-450b-872e-3446275b8f69" providerId="AD" clId="Web-{01B16E11-003D-B38F-B1F1-4EF89EBC9AF8}" dt="2024-11-11T08:10:34.395" v="225" actId="1076"/>
          <ac:picMkLst>
            <pc:docMk/>
            <pc:sldMk cId="3145267914" sldId="260"/>
            <ac:picMk id="6" creationId="{8E75BBC8-D363-9C24-0111-84B574B8CBB1}"/>
          </ac:picMkLst>
        </pc:picChg>
      </pc:sldChg>
      <pc:sldChg chg="modSp">
        <pc:chgData name="Laura Levänen" userId="S::laura.levanen@edu.salo.fi::6f98199f-fa42-450b-872e-3446275b8f69" providerId="AD" clId="Web-{01B16E11-003D-B38F-B1F1-4EF89EBC9AF8}" dt="2024-11-11T07:46:00.103" v="95" actId="14100"/>
        <pc:sldMkLst>
          <pc:docMk/>
          <pc:sldMk cId="436229858" sldId="261"/>
        </pc:sldMkLst>
        <pc:spChg chg="mod">
          <ac:chgData name="Laura Levänen" userId="S::laura.levanen@edu.salo.fi::6f98199f-fa42-450b-872e-3446275b8f69" providerId="AD" clId="Web-{01B16E11-003D-B38F-B1F1-4EF89EBC9AF8}" dt="2024-11-11T07:46:00.103" v="95" actId="14100"/>
          <ac:spMkLst>
            <pc:docMk/>
            <pc:sldMk cId="436229858" sldId="261"/>
            <ac:spMk id="3" creationId="{D5B627EF-32B8-4B65-C13F-122D297050ED}"/>
          </ac:spMkLst>
        </pc:spChg>
      </pc:sldChg>
      <pc:sldChg chg="addSp delSp modSp">
        <pc:chgData name="Laura Levänen" userId="S::laura.levanen@edu.salo.fi::6f98199f-fa42-450b-872e-3446275b8f69" providerId="AD" clId="Web-{01B16E11-003D-B38F-B1F1-4EF89EBC9AF8}" dt="2024-11-11T08:15:18.225" v="227" actId="20577"/>
        <pc:sldMkLst>
          <pc:docMk/>
          <pc:sldMk cId="3385807814" sldId="263"/>
        </pc:sldMkLst>
        <pc:spChg chg="mod">
          <ac:chgData name="Laura Levänen" userId="S::laura.levanen@edu.salo.fi::6f98199f-fa42-450b-872e-3446275b8f69" providerId="AD" clId="Web-{01B16E11-003D-B38F-B1F1-4EF89EBC9AF8}" dt="2024-11-11T07:58:03.256" v="217" actId="20577"/>
          <ac:spMkLst>
            <pc:docMk/>
            <pc:sldMk cId="3385807814" sldId="263"/>
            <ac:spMk id="2" creationId="{3D9F4B94-7DAD-9FE2-CFEB-14CAD8A5F5C3}"/>
          </ac:spMkLst>
        </pc:spChg>
        <pc:spChg chg="mod">
          <ac:chgData name="Laura Levänen" userId="S::laura.levanen@edu.salo.fi::6f98199f-fa42-450b-872e-3446275b8f69" providerId="AD" clId="Web-{01B16E11-003D-B38F-B1F1-4EF89EBC9AF8}" dt="2024-11-11T08:15:18.225" v="227" actId="20577"/>
          <ac:spMkLst>
            <pc:docMk/>
            <pc:sldMk cId="3385807814" sldId="263"/>
            <ac:spMk id="3" creationId="{AEA1CF5B-1E06-0287-15F2-F4D4523688FD}"/>
          </ac:spMkLst>
        </pc:spChg>
        <pc:picChg chg="add del mod">
          <ac:chgData name="Laura Levänen" userId="S::laura.levanen@edu.salo.fi::6f98199f-fa42-450b-872e-3446275b8f69" providerId="AD" clId="Web-{01B16E11-003D-B38F-B1F1-4EF89EBC9AF8}" dt="2024-11-11T07:53:33.068" v="168"/>
          <ac:picMkLst>
            <pc:docMk/>
            <pc:sldMk cId="3385807814" sldId="263"/>
            <ac:picMk id="4" creationId="{042604E5-17EE-AA08-D84B-09103C1F6EC5}"/>
          </ac:picMkLst>
        </pc:picChg>
        <pc:picChg chg="add del mod">
          <ac:chgData name="Laura Levänen" userId="S::laura.levanen@edu.salo.fi::6f98199f-fa42-450b-872e-3446275b8f69" providerId="AD" clId="Web-{01B16E11-003D-B38F-B1F1-4EF89EBC9AF8}" dt="2024-11-11T07:53:30.380" v="167"/>
          <ac:picMkLst>
            <pc:docMk/>
            <pc:sldMk cId="3385807814" sldId="263"/>
            <ac:picMk id="5" creationId="{295673B9-36C6-0F2D-FFB2-CFB1E66BC1EA}"/>
          </ac:picMkLst>
        </pc:picChg>
      </pc:sldChg>
      <pc:sldChg chg="modSp">
        <pc:chgData name="Laura Levänen" userId="S::laura.levanen@edu.salo.fi::6f98199f-fa42-450b-872e-3446275b8f69" providerId="AD" clId="Web-{01B16E11-003D-B38F-B1F1-4EF89EBC9AF8}" dt="2024-11-11T07:57:57.709" v="215" actId="20577"/>
        <pc:sldMkLst>
          <pc:docMk/>
          <pc:sldMk cId="3845342676" sldId="264"/>
        </pc:sldMkLst>
        <pc:spChg chg="mod">
          <ac:chgData name="Laura Levänen" userId="S::laura.levanen@edu.salo.fi::6f98199f-fa42-450b-872e-3446275b8f69" providerId="AD" clId="Web-{01B16E11-003D-B38F-B1F1-4EF89EBC9AF8}" dt="2024-11-11T07:57:57.709" v="215" actId="20577"/>
          <ac:spMkLst>
            <pc:docMk/>
            <pc:sldMk cId="3845342676" sldId="264"/>
            <ac:spMk id="2" creationId="{F756FE12-7EDC-4873-0EE8-6898B6E1053D}"/>
          </ac:spMkLst>
        </pc:spChg>
        <pc:spChg chg="mod">
          <ac:chgData name="Laura Levänen" userId="S::laura.levanen@edu.salo.fi::6f98199f-fa42-450b-872e-3446275b8f69" providerId="AD" clId="Web-{01B16E11-003D-B38F-B1F1-4EF89EBC9AF8}" dt="2024-11-11T07:49:17.365" v="129" actId="20577"/>
          <ac:spMkLst>
            <pc:docMk/>
            <pc:sldMk cId="3845342676" sldId="264"/>
            <ac:spMk id="3" creationId="{FB8CCEF9-1553-E75A-8311-D38E70199B7D}"/>
          </ac:spMkLst>
        </pc:spChg>
      </pc:sldChg>
      <pc:sldChg chg="ord">
        <pc:chgData name="Laura Levänen" userId="S::laura.levanen@edu.salo.fi::6f98199f-fa42-450b-872e-3446275b8f69" providerId="AD" clId="Web-{01B16E11-003D-B38F-B1F1-4EF89EBC9AF8}" dt="2024-11-11T07:53:53.475" v="169"/>
        <pc:sldMkLst>
          <pc:docMk/>
          <pc:sldMk cId="1011863322" sldId="26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04406-9FC5-ACFE-893D-D4EADEB1A8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8388" y="745440"/>
            <a:ext cx="8132227" cy="3559859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0AF19C-C14B-F137-2DE9-1992459045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308" y="4669316"/>
            <a:ext cx="8132227" cy="135048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C6A999-B8D4-1774-9F1B-9F9FE1B3B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FigureOut">
              <a:rPr lang="en-US" dirty="0"/>
              <a:t>11/10/2024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65D5D-2AE2-6F91-D1EB-6DD8FC3CE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029E4-3A4E-970A-17A8-1E17D37D1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9640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CDEBC-9F49-FA9D-D13C-DB380A628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87" y="757451"/>
            <a:ext cx="10875953" cy="1214650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00CB13-23E6-D711-450C-A85A0CB995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35467" y="1972101"/>
            <a:ext cx="10848873" cy="40476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89BB7B-5C14-76DB-FEA8-3DBC09A96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FigureOut">
              <a:rPr lang="en-US" dirty="0"/>
              <a:t>11/10/2024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BC13CC-29B3-9FDC-C746-D5D65CC2A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52A12-895F-E9BE-5289-4E0411BD3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200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A17614-2270-537D-8B09-6CB65016AD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359496" y="755981"/>
            <a:ext cx="2277552" cy="53383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BC98B5-885C-CBB1-A858-76F65F7D28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755981"/>
            <a:ext cx="8230086" cy="53383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5DAFE-6A83-FB7D-72DF-232EFE204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FigureOut">
              <a:rPr lang="en-US" dirty="0"/>
              <a:t>11/10/2024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41CCF-A3CD-506E-3AAE-CAEFA8C1B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0DD9D-25C2-0EDF-A6F4-71946D57B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475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D22A-1F6D-0DE5-E04A-DC466353D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ADD6F-7C93-3CD3-AC8D-28A78787C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706E74-14FC-84D9-4B41-7D9FB0D57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FigureOut">
              <a:rPr lang="en-US" dirty="0"/>
              <a:t>11/10/2024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5A7DC-6292-6181-949E-F8BC3FA11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50F5C6-EADC-E072-B19B-49BB11DF0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9297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B2054-1AE7-534F-0CFE-1F0628A09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138" y="2243708"/>
            <a:ext cx="9156288" cy="3776091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88EC2A-45C7-131C-0F4A-56E62EB02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0137" y="838201"/>
            <a:ext cx="9156289" cy="140550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75A323-2679-E978-8856-2FEBE8F5A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FigureOut">
              <a:rPr lang="en-US" dirty="0"/>
              <a:t>11/10/2024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971DC2-625E-0477-BF8C-F3CDDCE4B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1A644-D449-E464-C2DF-F045A5189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828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12719-44A3-3EE8-D757-F0E0F9632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197" y="750627"/>
            <a:ext cx="10846556" cy="1304150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40DC2-69F2-A056-508C-F5138E71FC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6961" y="2075250"/>
            <a:ext cx="4571288" cy="410149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A2243E-0673-54F2-5B38-DF5D2C7367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9560" y="2075250"/>
            <a:ext cx="4770191" cy="410149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946B7D-7BAF-8DE9-FB5A-282908B03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FigureOut">
              <a:rPr lang="en-US" dirty="0"/>
              <a:t>11/10/2024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F99017-BDD7-56C7-43AE-4B86AC78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6E7D63-14BF-E333-B350-75DA58E28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332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C7F72-3970-859F-C268-E9940EF2D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649" y="743803"/>
            <a:ext cx="10764271" cy="1025362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B37CC6-89B8-3CF3-6973-1B5B71782F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6961" y="1769166"/>
            <a:ext cx="4571287" cy="815008"/>
          </a:xfrm>
        </p:spPr>
        <p:txBody>
          <a:bodyPr anchor="b">
            <a:noAutofit/>
          </a:bodyPr>
          <a:lstStyle>
            <a:lvl1pPr marL="0" indent="0">
              <a:buNone/>
              <a:defRPr sz="2000" b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650EB0-E35B-DA3D-B6A1-2422B01C60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56961" y="2678597"/>
            <a:ext cx="4571287" cy="35067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7A15D0-F178-1506-0E61-C8FFDF9BD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98633" y="1769166"/>
            <a:ext cx="4571287" cy="815008"/>
          </a:xfrm>
        </p:spPr>
        <p:txBody>
          <a:bodyPr anchor="b">
            <a:noAutofit/>
          </a:bodyPr>
          <a:lstStyle>
            <a:lvl1pPr marL="0" indent="0">
              <a:buNone/>
              <a:defRPr sz="2000" b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6CB421-A65A-A7DC-40A7-D8B76F9C3A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98633" y="2678596"/>
            <a:ext cx="4571287" cy="35067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AF5675-5329-D2DB-FAFF-700D076CA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FigureOut">
              <a:rPr lang="en-US" dirty="0"/>
              <a:t>11/10/2024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392A97-07D9-5E5C-2A31-3B7D764CE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626143-8FEE-0ABD-25C7-C34AF656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410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26EFE-D86C-B076-D4D1-FAD1883E0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87" y="757766"/>
            <a:ext cx="7240293" cy="3547534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3F3B23-C631-4B62-3211-30222ABE1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FigureOut">
              <a:rPr lang="en-US" dirty="0"/>
              <a:t>11/10/2024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89A1FB-EA0D-F6A3-A4EB-001AA082A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D671B7-A902-587D-89D0-ECFB738FD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640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A27D49-E5B4-0E67-FCFC-62A04E70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FigureOut">
              <a:rPr lang="en-US" dirty="0"/>
              <a:t>11/10/2024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0E4B02-DD32-C63F-6FEE-BC36E2EFD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25FA8B-18F7-7DDC-74E0-B1C7139E7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826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2D42A-8FC3-F6BE-4CF7-1490DE4FD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395" y="766636"/>
            <a:ext cx="3951745" cy="151062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A2BAA-1CCB-696D-D506-5E1747080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5400" y="702452"/>
            <a:ext cx="6249988" cy="531734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B3C3E7-B970-EF6C-A6D3-6CB81C9487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23953" y="2277264"/>
            <a:ext cx="3752747" cy="374253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F32464-D130-7DA0-050D-B444566B1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FigureOut">
              <a:rPr lang="en-US" dirty="0"/>
              <a:t>11/10/2024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C2B3B4-209E-187A-6F86-2F2EAD9F7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6A2A86-6CB1-F027-66AC-8EBFA9D06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69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68F49-A418-C21F-25DC-E4C2E1716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2" y="765850"/>
            <a:ext cx="3995693" cy="177477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78CDE2-0C1B-D3BE-F399-98D983EF4534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5105400" y="838200"/>
            <a:ext cx="6249988" cy="51815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786322-CA2D-A634-C10E-4F22BCE48B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0137" y="2552699"/>
            <a:ext cx="3736563" cy="3467099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D0DD6-F55F-4437-DEC5-FA6028509A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0137" y="63202"/>
            <a:ext cx="2743200" cy="318221"/>
          </a:xfrm>
        </p:spPr>
        <p:txBody>
          <a:bodyPr/>
          <a:lstStyle/>
          <a:p>
            <a:fld id="{3220A08F-2B1D-4498-A043-7C299B1C2561}" type="datetimeFigureOut">
              <a:rPr lang="en-US" dirty="0"/>
              <a:t>11/10/2024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5B46D7-EE7C-E399-6A6B-18237228F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11B808-3207-D755-3B0B-E1D8814B2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261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FF45E2-9197-4E34-029A-725ADAC0C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87" y="620202"/>
            <a:ext cx="9956747" cy="14387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8CC19E-63FE-1D76-2550-01FD9A6D9A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5467" y="2306781"/>
            <a:ext cx="9956747" cy="3870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DFA067-55BA-33CD-E6F2-B24B2D5DE8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0137" y="63202"/>
            <a:ext cx="2743200" cy="3182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567E9B64-DC09-41C8-9DE3-DA74AF8D2F97}" type="datetimeFigureOut">
              <a:rPr lang="en-US" dirty="0"/>
              <a:t>11/10/2024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65EAE2-7EF5-FFAA-CD74-AA63C67119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44016" y="6424761"/>
            <a:ext cx="40599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cap="all" spc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09DC1A-2539-3AE9-11EA-B87D22E62C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03951" y="6425816"/>
            <a:ext cx="4297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E91CC32-6A6B-4E2E-BBA1-6864F305DA26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248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+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+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4" orient="horz" pos="528">
          <p15:clr>
            <a:srgbClr val="F26B43"/>
          </p15:clr>
        </p15:guide>
        <p15:guide id="19" orient="horz" pos="2160">
          <p15:clr>
            <a:srgbClr val="F26B43"/>
          </p15:clr>
        </p15:guide>
        <p15:guide id="20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 descr="Sisältää kuvan: Rick(y) by Ricky Montgomery │ Album Poster">
            <a:extLst>
              <a:ext uri="{FF2B5EF4-FFF2-40B4-BE49-F238E27FC236}">
                <a16:creationId xmlns:a16="http://schemas.microsoft.com/office/drawing/2014/main" id="{3259FE49-027E-26BC-8AE2-2F8BB6A0D35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" b="31038"/>
          <a:stretch/>
        </p:blipFill>
        <p:spPr>
          <a:xfrm>
            <a:off x="6176432" y="909708"/>
            <a:ext cx="5372100" cy="5047765"/>
          </a:xfrm>
          <a:prstGeom prst="rect">
            <a:avLst/>
          </a:prstGeom>
        </p:spPr>
      </p:pic>
      <p:pic>
        <p:nvPicPr>
          <p:cNvPr id="5" name="Kuva 4" descr="This December - song and lyrics by Ricky Montgomery | Spotify">
            <a:extLst>
              <a:ext uri="{FF2B5EF4-FFF2-40B4-BE49-F238E27FC236}">
                <a16:creationId xmlns:a16="http://schemas.microsoft.com/office/drawing/2014/main" id="{79E53515-0C3F-A711-68DF-B1B6EAB9D3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-2" b="10275"/>
          <a:stretch/>
        </p:blipFill>
        <p:spPr>
          <a:xfrm>
            <a:off x="604127" y="899044"/>
            <a:ext cx="5574132" cy="505628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03100406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6E8A99-748E-C4D9-A3B5-813EDEE83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4436" y="550201"/>
            <a:ext cx="5000822" cy="845114"/>
          </a:xfrm>
        </p:spPr>
        <p:txBody>
          <a:bodyPr anchor="t">
            <a:normAutofit/>
          </a:bodyPr>
          <a:lstStyle/>
          <a:p>
            <a:r>
              <a:rPr lang="fi-FI" u="sng" err="1">
                <a:latin typeface="Times New Roman"/>
                <a:cs typeface="Times New Roman"/>
              </a:rPr>
              <a:t>Your</a:t>
            </a:r>
            <a:r>
              <a:rPr lang="fi-FI" u="sng" dirty="0">
                <a:latin typeface="Times New Roman"/>
                <a:cs typeface="Times New Roman"/>
              </a:rPr>
              <a:t> </a:t>
            </a:r>
            <a:r>
              <a:rPr lang="fi-FI" u="sng" err="1">
                <a:latin typeface="Times New Roman"/>
                <a:cs typeface="Times New Roman"/>
              </a:rPr>
              <a:t>choice</a:t>
            </a:r>
            <a:r>
              <a:rPr lang="fi-FI" u="sng" dirty="0">
                <a:latin typeface="Times New Roman"/>
                <a:cs typeface="Times New Roman"/>
              </a:rPr>
              <a:t> of </a:t>
            </a:r>
            <a:r>
              <a:rPr lang="fi-FI" u="sng" err="1">
                <a:latin typeface="Times New Roman"/>
                <a:cs typeface="Times New Roman"/>
              </a:rPr>
              <a:t>topic</a:t>
            </a:r>
            <a:endParaRPr lang="fi-FI" u="sng">
              <a:latin typeface="Times New Roman"/>
              <a:cs typeface="Times New Roman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09FBCE2-51FE-E259-A6CD-14A7BA995B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63072" y="1397665"/>
            <a:ext cx="3852118" cy="459725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2400" dirty="0">
                <a:latin typeface="Times New Roman"/>
                <a:cs typeface="Times New Roman"/>
              </a:rPr>
              <a:t>I </a:t>
            </a:r>
            <a:r>
              <a:rPr lang="fi-FI" sz="2400" dirty="0" err="1">
                <a:latin typeface="Times New Roman"/>
                <a:cs typeface="Times New Roman"/>
              </a:rPr>
              <a:t>chose</a:t>
            </a:r>
            <a:r>
              <a:rPr lang="fi-FI" sz="2400" dirty="0">
                <a:latin typeface="Times New Roman"/>
                <a:cs typeface="Times New Roman"/>
              </a:rPr>
              <a:t> to </a:t>
            </a:r>
            <a:r>
              <a:rPr lang="fi-FI" sz="2400" dirty="0" err="1">
                <a:latin typeface="Times New Roman"/>
                <a:cs typeface="Times New Roman"/>
              </a:rPr>
              <a:t>do</a:t>
            </a:r>
            <a:r>
              <a:rPr lang="fi-FI" sz="2400" dirty="0">
                <a:latin typeface="Times New Roman"/>
                <a:cs typeface="Times New Roman"/>
              </a:rPr>
              <a:t> a </a:t>
            </a:r>
            <a:r>
              <a:rPr lang="fi-FI" sz="2400" dirty="0" err="1">
                <a:latin typeface="Times New Roman"/>
                <a:cs typeface="Times New Roman"/>
              </a:rPr>
              <a:t>drawing</a:t>
            </a:r>
            <a:r>
              <a:rPr lang="fi-FI" sz="2400" dirty="0">
                <a:latin typeface="Times New Roman"/>
                <a:cs typeface="Times New Roman"/>
              </a:rPr>
              <a:t> of </a:t>
            </a:r>
            <a:r>
              <a:rPr lang="fi-FI" sz="2400" dirty="0" err="1">
                <a:latin typeface="Times New Roman"/>
                <a:cs typeface="Times New Roman"/>
              </a:rPr>
              <a:t>the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song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This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December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by</a:t>
            </a:r>
            <a:r>
              <a:rPr lang="fi-FI" sz="2400" dirty="0">
                <a:latin typeface="Times New Roman"/>
                <a:cs typeface="Times New Roman"/>
              </a:rPr>
              <a:t> Ricky Montgomery. </a:t>
            </a:r>
          </a:p>
          <a:p>
            <a:r>
              <a:rPr lang="fi-FI" sz="2400" dirty="0" err="1">
                <a:latin typeface="Times New Roman"/>
                <a:cs typeface="Times New Roman"/>
              </a:rPr>
              <a:t>It's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about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seasonal</a:t>
            </a:r>
            <a:r>
              <a:rPr lang="fi-FI" sz="2400" dirty="0">
                <a:latin typeface="Times New Roman"/>
                <a:cs typeface="Times New Roman"/>
              </a:rPr>
              <a:t> depression </a:t>
            </a:r>
            <a:r>
              <a:rPr lang="fi-FI" sz="2400" dirty="0" err="1">
                <a:latin typeface="Times New Roman"/>
                <a:cs typeface="Times New Roman"/>
              </a:rPr>
              <a:t>wich</a:t>
            </a:r>
            <a:r>
              <a:rPr lang="fi-FI" sz="2400" dirty="0">
                <a:latin typeface="Times New Roman"/>
                <a:cs typeface="Times New Roman"/>
              </a:rPr>
              <a:t> is </a:t>
            </a:r>
            <a:r>
              <a:rPr lang="fi-FI" sz="2400" dirty="0" err="1">
                <a:latin typeface="Times New Roman"/>
                <a:cs typeface="Times New Roman"/>
              </a:rPr>
              <a:t>quite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common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among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people</a:t>
            </a:r>
            <a:r>
              <a:rPr lang="fi-FI" sz="2400" dirty="0">
                <a:latin typeface="Times New Roman"/>
                <a:cs typeface="Times New Roman"/>
              </a:rPr>
              <a:t>. </a:t>
            </a:r>
          </a:p>
          <a:p>
            <a:r>
              <a:rPr lang="fi-FI" sz="2400" dirty="0" err="1">
                <a:latin typeface="Times New Roman"/>
                <a:cs typeface="Times New Roman"/>
              </a:rPr>
              <a:t>December</a:t>
            </a:r>
            <a:r>
              <a:rPr lang="fi-FI" sz="2400" dirty="0">
                <a:latin typeface="Times New Roman"/>
                <a:cs typeface="Times New Roman"/>
              </a:rPr>
              <a:t> is in </a:t>
            </a:r>
            <a:r>
              <a:rPr lang="fi-FI" sz="2400" dirty="0" err="1">
                <a:latin typeface="Times New Roman"/>
                <a:cs typeface="Times New Roman"/>
              </a:rPr>
              <a:t>next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month</a:t>
            </a:r>
            <a:r>
              <a:rPr lang="fi-FI" sz="2400" dirty="0">
                <a:latin typeface="Times New Roman"/>
                <a:cs typeface="Times New Roman"/>
              </a:rPr>
              <a:t> and </a:t>
            </a:r>
            <a:r>
              <a:rPr lang="fi-FI" sz="2400" dirty="0" err="1">
                <a:latin typeface="Times New Roman"/>
                <a:cs typeface="Times New Roman"/>
              </a:rPr>
              <a:t>the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song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has</a:t>
            </a:r>
            <a:r>
              <a:rPr lang="fi-FI" sz="2400" dirty="0">
                <a:latin typeface="Times New Roman"/>
                <a:cs typeface="Times New Roman"/>
              </a:rPr>
              <a:t> a </a:t>
            </a:r>
            <a:r>
              <a:rPr lang="fi-FI" sz="2400" dirty="0" err="1">
                <a:latin typeface="Times New Roman"/>
                <a:cs typeface="Times New Roman"/>
              </a:rPr>
              <a:t>cheerful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christmast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feeling</a:t>
            </a:r>
            <a:r>
              <a:rPr lang="fi-FI" sz="2400" dirty="0">
                <a:latin typeface="Times New Roman"/>
                <a:cs typeface="Times New Roman"/>
              </a:rPr>
              <a:t> to it.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85223F6E-02A9-FB83-D896-79D466B851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0137" y="63202"/>
            <a:ext cx="2743200" cy="318221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896DA6B0-30FA-4751-8932-CF1CFC95C5E7}" type="datetime1">
              <a:rPr lang="en-US"/>
              <a:pPr>
                <a:spcAft>
                  <a:spcPts val="600"/>
                </a:spcAft>
              </a:pPr>
              <a:t>11/10/2024</a:t>
            </a:fld>
            <a:endParaRPr lang="en-US"/>
          </a:p>
        </p:txBody>
      </p:sp>
      <p:sp>
        <p:nvSpPr>
          <p:cNvPr id="17" name="Footer Placeholder 5">
            <a:extLst>
              <a:ext uri="{FF2B5EF4-FFF2-40B4-BE49-F238E27FC236}">
                <a16:creationId xmlns:a16="http://schemas.microsoft.com/office/drawing/2014/main" id="{8FD66B38-6885-6A16-134A-F49B997B7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44016" y="6424761"/>
            <a:ext cx="4059936" cy="3651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/>
              <a:t>
              </a:t>
            </a: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FE7CB61-DF18-2A14-D5AA-47AF2AFA2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03951" y="6425816"/>
            <a:ext cx="429768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6E91CC32-6A6B-4E2E-BBA1-6864F305DA26}" type="slidenum">
              <a:rPr lang="en-US" dirty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pic>
        <p:nvPicPr>
          <p:cNvPr id="20" name="Kuva 19" descr="Premium Vector | Female hand presenting a flower bouquet in line art style  on black background">
            <a:extLst>
              <a:ext uri="{FF2B5EF4-FFF2-40B4-BE49-F238E27FC236}">
                <a16:creationId xmlns:a16="http://schemas.microsoft.com/office/drawing/2014/main" id="{A2754C8D-7A13-3C4C-55D6-36E14C5E3C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6058" y="3427004"/>
            <a:ext cx="2743199" cy="3289737"/>
          </a:xfrm>
          <a:prstGeom prst="rect">
            <a:avLst/>
          </a:prstGeom>
        </p:spPr>
      </p:pic>
      <p:pic>
        <p:nvPicPr>
          <p:cNvPr id="4" name="Kuva 3" descr="Kuva, joka sisältää kohteen teksti, Ihmisen kasvot, juliste, kuvitus&#10;&#10;Kuvaus luotu automaattisesti">
            <a:extLst>
              <a:ext uri="{FF2B5EF4-FFF2-40B4-BE49-F238E27FC236}">
                <a16:creationId xmlns:a16="http://schemas.microsoft.com/office/drawing/2014/main" id="{7221C68C-64D6-45A4-4A2B-D4E184CC6D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794" y="169959"/>
            <a:ext cx="4426486" cy="4599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019059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ADF831-463D-7700-23E6-360E01E74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706" y="539953"/>
            <a:ext cx="6759314" cy="1233928"/>
          </a:xfrm>
        </p:spPr>
        <p:txBody>
          <a:bodyPr anchor="b">
            <a:normAutofit fontScale="90000"/>
          </a:bodyPr>
          <a:lstStyle/>
          <a:p>
            <a:r>
              <a:rPr lang="fi-FI" u="sng" err="1">
                <a:latin typeface="Times New Roman"/>
                <a:cs typeface="Segoe UI"/>
              </a:rPr>
              <a:t>The</a:t>
            </a:r>
            <a:r>
              <a:rPr lang="fi-FI" u="sng" dirty="0">
                <a:latin typeface="Times New Roman"/>
                <a:cs typeface="Segoe UI"/>
              </a:rPr>
              <a:t> </a:t>
            </a:r>
            <a:r>
              <a:rPr lang="fi-FI" u="sng" err="1">
                <a:latin typeface="Times New Roman"/>
                <a:cs typeface="Segoe UI"/>
              </a:rPr>
              <a:t>different</a:t>
            </a:r>
            <a:r>
              <a:rPr lang="fi-FI" u="sng" dirty="0">
                <a:latin typeface="Times New Roman"/>
                <a:cs typeface="Segoe UI"/>
              </a:rPr>
              <a:t> </a:t>
            </a:r>
            <a:r>
              <a:rPr lang="fi-FI" u="sng" err="1">
                <a:latin typeface="Times New Roman"/>
                <a:cs typeface="Segoe UI"/>
              </a:rPr>
              <a:t>stages</a:t>
            </a:r>
            <a:r>
              <a:rPr lang="fi-FI" u="sng" dirty="0">
                <a:latin typeface="Times New Roman"/>
                <a:cs typeface="Segoe UI"/>
              </a:rPr>
              <a:t> of </a:t>
            </a:r>
            <a:r>
              <a:rPr lang="fi-FI" u="sng" err="1">
                <a:latin typeface="Times New Roman"/>
                <a:cs typeface="Segoe UI"/>
              </a:rPr>
              <a:t>work</a:t>
            </a:r>
            <a:endParaRPr lang="fi-FI" u="sng">
              <a:latin typeface="Times New Roman"/>
              <a:cs typeface="Times New Roman"/>
            </a:endParaRP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5956093-CE0A-5239-5FC7-212FE5A2F1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368" y="2454097"/>
            <a:ext cx="4114801" cy="372286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AutoNum type="arabicPeriod"/>
            </a:pPr>
            <a:r>
              <a:rPr lang="fi-FI" sz="2000" dirty="0" err="1">
                <a:latin typeface="Times New Roman"/>
                <a:cs typeface="Times New Roman"/>
              </a:rPr>
              <a:t>Picking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dirty="0" err="1">
                <a:latin typeface="Times New Roman"/>
                <a:cs typeface="Times New Roman"/>
              </a:rPr>
              <a:t>the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dirty="0" err="1">
                <a:latin typeface="Times New Roman"/>
                <a:cs typeface="Times New Roman"/>
              </a:rPr>
              <a:t>song</a:t>
            </a:r>
            <a:endParaRPr lang="fi-FI" sz="2000">
              <a:latin typeface="Times New Roman"/>
              <a:cs typeface="Times New Roman"/>
            </a:endParaRPr>
          </a:p>
          <a:p>
            <a:pPr marL="514350" indent="-514350">
              <a:buAutoNum type="arabicPeriod"/>
            </a:pPr>
            <a:r>
              <a:rPr lang="fi-FI" sz="2000" dirty="0" err="1">
                <a:latin typeface="Times New Roman"/>
                <a:cs typeface="Times New Roman"/>
              </a:rPr>
              <a:t>Analyzing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dirty="0" err="1">
                <a:latin typeface="Times New Roman"/>
                <a:cs typeface="Times New Roman"/>
              </a:rPr>
              <a:t>the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dirty="0" err="1">
                <a:latin typeface="Times New Roman"/>
                <a:cs typeface="Times New Roman"/>
              </a:rPr>
              <a:t>song</a:t>
            </a:r>
            <a:endParaRPr lang="fi-FI" sz="2000">
              <a:latin typeface="Times New Roman"/>
              <a:cs typeface="Times New Roman"/>
            </a:endParaRPr>
          </a:p>
          <a:p>
            <a:pPr marL="514350" indent="-514350">
              <a:buAutoNum type="arabicPeriod"/>
            </a:pPr>
            <a:r>
              <a:rPr lang="fi-FI" sz="2200" dirty="0" err="1">
                <a:latin typeface="Times New Roman"/>
                <a:cs typeface="Times New Roman"/>
              </a:rPr>
              <a:t>Sketching</a:t>
            </a:r>
            <a:endParaRPr lang="fi-FI" sz="2000" dirty="0" err="1">
              <a:latin typeface="Times New Roman"/>
              <a:cs typeface="Times New Roman"/>
            </a:endParaRPr>
          </a:p>
          <a:p>
            <a:pPr marL="514350" indent="-514350">
              <a:buAutoNum type="arabicPeriod"/>
            </a:pPr>
            <a:r>
              <a:rPr lang="fi-FI" sz="2000" err="1">
                <a:latin typeface="Times New Roman"/>
                <a:cs typeface="Times New Roman"/>
              </a:rPr>
              <a:t>Drawing</a:t>
            </a:r>
            <a:endParaRPr lang="fi-FI" sz="2000">
              <a:latin typeface="Times New Roman"/>
              <a:cs typeface="Times New Roman"/>
            </a:endParaRPr>
          </a:p>
          <a:p>
            <a:pPr marL="514350" indent="-514350">
              <a:buAutoNum type="arabicPeriod"/>
            </a:pPr>
            <a:r>
              <a:rPr lang="fi-FI" sz="2000" dirty="0" err="1">
                <a:latin typeface="Times New Roman"/>
                <a:cs typeface="Times New Roman"/>
              </a:rPr>
              <a:t>Making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dirty="0" err="1">
                <a:latin typeface="Times New Roman"/>
                <a:cs typeface="Times New Roman"/>
              </a:rPr>
              <a:t>the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dirty="0" err="1">
                <a:latin typeface="Times New Roman"/>
                <a:cs typeface="Times New Roman"/>
              </a:rPr>
              <a:t>powerpoint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</a:p>
          <a:p>
            <a:pPr marL="514350" indent="-514350">
              <a:buAutoNum type="arabicPeriod"/>
            </a:pPr>
            <a:r>
              <a:rPr lang="fi-FI" sz="2000" dirty="0" err="1">
                <a:latin typeface="Times New Roman"/>
                <a:cs typeface="Times New Roman"/>
              </a:rPr>
              <a:t>Picking</a:t>
            </a:r>
            <a:r>
              <a:rPr lang="fi-FI" sz="2000" dirty="0">
                <a:latin typeface="Times New Roman"/>
                <a:cs typeface="Times New Roman"/>
              </a:rPr>
              <a:t> out my </a:t>
            </a:r>
            <a:r>
              <a:rPr lang="fi-FI" sz="2000" dirty="0" err="1">
                <a:latin typeface="Times New Roman"/>
                <a:cs typeface="Times New Roman"/>
              </a:rPr>
              <a:t>favourite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dirty="0" err="1">
                <a:latin typeface="Times New Roman"/>
                <a:cs typeface="Times New Roman"/>
              </a:rPr>
              <a:t>lyrics</a:t>
            </a:r>
            <a:endParaRPr lang="fi-FI" sz="2000">
              <a:latin typeface="Times New Roman"/>
              <a:cs typeface="Times New Roman"/>
            </a:endParaRPr>
          </a:p>
          <a:p>
            <a:pPr marL="514350" indent="-514350">
              <a:buAutoNum type="arabicPeriod"/>
            </a:pPr>
            <a:endParaRPr lang="fi-FI" sz="2000"/>
          </a:p>
        </p:txBody>
      </p:sp>
      <p:pic>
        <p:nvPicPr>
          <p:cNvPr id="8" name="Kuva 7" descr="Ricky Montgomery | LOOOOONDON you rocked so hard. Thanks for making the  ballroom *electric* ⚡️😅. See you in just a bit, Paris. THREE SHOWS LEFT IN  EUROPE!!! | Instagram">
            <a:extLst>
              <a:ext uri="{FF2B5EF4-FFF2-40B4-BE49-F238E27FC236}">
                <a16:creationId xmlns:a16="http://schemas.microsoft.com/office/drawing/2014/main" id="{8FE7D177-F85D-C14B-05B9-9EDE6FE4CDE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125" r="-2" b="17002"/>
          <a:stretch/>
        </p:blipFill>
        <p:spPr>
          <a:xfrm>
            <a:off x="8452968" y="3681465"/>
            <a:ext cx="3747932" cy="3176541"/>
          </a:xfrm>
          <a:custGeom>
            <a:avLst/>
            <a:gdLst/>
            <a:ahLst/>
            <a:cxnLst/>
            <a:rect l="l" t="t" r="r" b="b"/>
            <a:pathLst>
              <a:path w="3747932" h="3176541">
                <a:moveTo>
                  <a:pt x="3239865" y="21"/>
                </a:moveTo>
                <a:cubicBezTo>
                  <a:pt x="3261821" y="112"/>
                  <a:pt x="3278837" y="498"/>
                  <a:pt x="3290337" y="938"/>
                </a:cubicBezTo>
                <a:cubicBezTo>
                  <a:pt x="3401766" y="5376"/>
                  <a:pt x="3510165" y="23128"/>
                  <a:pt x="3616543" y="49449"/>
                </a:cubicBezTo>
                <a:lnTo>
                  <a:pt x="3747932" y="87091"/>
                </a:lnTo>
                <a:lnTo>
                  <a:pt x="3747932" y="3176541"/>
                </a:lnTo>
                <a:lnTo>
                  <a:pt x="401358" y="3176541"/>
                </a:lnTo>
                <a:lnTo>
                  <a:pt x="398780" y="3136258"/>
                </a:lnTo>
                <a:cubicBezTo>
                  <a:pt x="400956" y="3079023"/>
                  <a:pt x="437945" y="3052703"/>
                  <a:pt x="483325" y="3030665"/>
                </a:cubicBezTo>
                <a:cubicBezTo>
                  <a:pt x="498866" y="3023015"/>
                  <a:pt x="520932" y="3023320"/>
                  <a:pt x="526840" y="2999447"/>
                </a:cubicBezTo>
                <a:cubicBezTo>
                  <a:pt x="501352" y="2976798"/>
                  <a:pt x="470270" y="2995161"/>
                  <a:pt x="442916" y="2988735"/>
                </a:cubicBezTo>
                <a:cubicBezTo>
                  <a:pt x="420228" y="2983533"/>
                  <a:pt x="382618" y="2986286"/>
                  <a:pt x="413701" y="2944662"/>
                </a:cubicBezTo>
                <a:cubicBezTo>
                  <a:pt x="422716" y="2932726"/>
                  <a:pt x="412147" y="2923542"/>
                  <a:pt x="400645" y="2922625"/>
                </a:cubicBezTo>
                <a:cubicBezTo>
                  <a:pt x="308644" y="2913137"/>
                  <a:pt x="350915" y="2828968"/>
                  <a:pt x="321386" y="2784590"/>
                </a:cubicBezTo>
                <a:cubicBezTo>
                  <a:pt x="313307" y="2772348"/>
                  <a:pt x="322010" y="2751230"/>
                  <a:pt x="334753" y="2746027"/>
                </a:cubicBezTo>
                <a:cubicBezTo>
                  <a:pt x="416187" y="2711746"/>
                  <a:pt x="427377" y="2630027"/>
                  <a:pt x="466852" y="2559632"/>
                </a:cubicBezTo>
                <a:cubicBezTo>
                  <a:pt x="423957" y="2531782"/>
                  <a:pt x="372673" y="2525661"/>
                  <a:pt x="326361" y="2507602"/>
                </a:cubicBezTo>
                <a:cubicBezTo>
                  <a:pt x="278183" y="2488626"/>
                  <a:pt x="278183" y="2474547"/>
                  <a:pt x="317968" y="2419457"/>
                </a:cubicBezTo>
                <a:cubicBezTo>
                  <a:pt x="214465" y="2407519"/>
                  <a:pt x="214465" y="2407519"/>
                  <a:pt x="246479" y="2320903"/>
                </a:cubicBezTo>
                <a:cubicBezTo>
                  <a:pt x="159758" y="2312945"/>
                  <a:pt x="102570" y="2271933"/>
                  <a:pt x="89205" y="2182255"/>
                </a:cubicBezTo>
                <a:cubicBezTo>
                  <a:pt x="82677" y="2138795"/>
                  <a:pt x="43514" y="2118290"/>
                  <a:pt x="0" y="2089213"/>
                </a:cubicBezTo>
                <a:cubicBezTo>
                  <a:pt x="54081" y="2061053"/>
                  <a:pt x="90759" y="2002290"/>
                  <a:pt x="153855" y="2064423"/>
                </a:cubicBezTo>
                <a:cubicBezTo>
                  <a:pt x="176855" y="2087070"/>
                  <a:pt x="174683" y="2058300"/>
                  <a:pt x="177788" y="2050037"/>
                </a:cubicBezTo>
                <a:cubicBezTo>
                  <a:pt x="185247" y="2029838"/>
                  <a:pt x="169707" y="2016369"/>
                  <a:pt x="159450" y="2001067"/>
                </a:cubicBezTo>
                <a:cubicBezTo>
                  <a:pt x="149504" y="1985763"/>
                  <a:pt x="137691" y="1969543"/>
                  <a:pt x="134895" y="1952400"/>
                </a:cubicBezTo>
                <a:cubicBezTo>
                  <a:pt x="133031" y="1940465"/>
                  <a:pt x="142044" y="1923021"/>
                  <a:pt x="151990" y="1914144"/>
                </a:cubicBezTo>
                <a:cubicBezTo>
                  <a:pt x="204209" y="1867316"/>
                  <a:pt x="173127" y="1762030"/>
                  <a:pt x="271969" y="1748562"/>
                </a:cubicBezTo>
                <a:cubicBezTo>
                  <a:pt x="316415" y="1742443"/>
                  <a:pt x="337860" y="1703878"/>
                  <a:pt x="370497" y="1682760"/>
                </a:cubicBezTo>
                <a:cubicBezTo>
                  <a:pt x="483946" y="1608999"/>
                  <a:pt x="559787" y="1514119"/>
                  <a:pt x="594908" y="1383735"/>
                </a:cubicBezTo>
                <a:cubicBezTo>
                  <a:pt x="604543" y="1347620"/>
                  <a:pt x="641532" y="1318542"/>
                  <a:pt x="665465" y="1286713"/>
                </a:cubicBezTo>
                <a:cubicBezTo>
                  <a:pt x="653963" y="1263452"/>
                  <a:pt x="591178" y="1313647"/>
                  <a:pt x="613246" y="1252435"/>
                </a:cubicBezTo>
                <a:cubicBezTo>
                  <a:pt x="630030" y="1206524"/>
                  <a:pt x="672925" y="1178060"/>
                  <a:pt x="713332" y="1150820"/>
                </a:cubicBezTo>
                <a:cubicBezTo>
                  <a:pt x="759333" y="1119908"/>
                  <a:pt x="810307" y="1095117"/>
                  <a:pt x="831133" y="1037883"/>
                </a:cubicBezTo>
                <a:cubicBezTo>
                  <a:pt x="835485" y="1025640"/>
                  <a:pt x="849470" y="1012785"/>
                  <a:pt x="861903" y="1007887"/>
                </a:cubicBezTo>
                <a:cubicBezTo>
                  <a:pt x="1469751" y="63584"/>
                  <a:pt x="2910527" y="-1353"/>
                  <a:pt x="3239865" y="21"/>
                </a:cubicBezTo>
                <a:close/>
              </a:path>
            </a:pathLst>
          </a:custGeom>
        </p:spPr>
      </p:pic>
      <p:pic>
        <p:nvPicPr>
          <p:cNvPr id="4" name="Kuva 3" descr="Ricky Montgomery Takes on O-H-I-O! - Good Guys Press">
            <a:extLst>
              <a:ext uri="{FF2B5EF4-FFF2-40B4-BE49-F238E27FC236}">
                <a16:creationId xmlns:a16="http://schemas.microsoft.com/office/drawing/2014/main" id="{30D29B7D-B33B-0925-4CD6-946BEEAC528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758" r="-2" b="-2"/>
          <a:stretch/>
        </p:blipFill>
        <p:spPr>
          <a:xfrm>
            <a:off x="5398276" y="2457970"/>
            <a:ext cx="3458367" cy="3476265"/>
          </a:xfrm>
          <a:custGeom>
            <a:avLst/>
            <a:gdLst/>
            <a:ahLst/>
            <a:cxnLst/>
            <a:rect l="l" t="t" r="r" b="b"/>
            <a:pathLst>
              <a:path w="3458367" h="3476265">
                <a:moveTo>
                  <a:pt x="549716" y="15"/>
                </a:moveTo>
                <a:cubicBezTo>
                  <a:pt x="557611" y="271"/>
                  <a:pt x="565778" y="3856"/>
                  <a:pt x="573176" y="4995"/>
                </a:cubicBezTo>
                <a:cubicBezTo>
                  <a:pt x="736504" y="30493"/>
                  <a:pt x="899830" y="58040"/>
                  <a:pt x="1063336" y="82398"/>
                </a:cubicBezTo>
                <a:cubicBezTo>
                  <a:pt x="1216195" y="105163"/>
                  <a:pt x="1370136" y="110398"/>
                  <a:pt x="1523717" y="122237"/>
                </a:cubicBezTo>
                <a:cubicBezTo>
                  <a:pt x="1709602" y="136580"/>
                  <a:pt x="1895127" y="156841"/>
                  <a:pt x="2079929" y="188711"/>
                </a:cubicBezTo>
                <a:cubicBezTo>
                  <a:pt x="2208244" y="211023"/>
                  <a:pt x="2337823" y="226502"/>
                  <a:pt x="2467943" y="208745"/>
                </a:cubicBezTo>
                <a:cubicBezTo>
                  <a:pt x="2474439" y="207834"/>
                  <a:pt x="2481839" y="204876"/>
                  <a:pt x="2487253" y="207834"/>
                </a:cubicBezTo>
                <a:cubicBezTo>
                  <a:pt x="2550419" y="241073"/>
                  <a:pt x="2619357" y="217168"/>
                  <a:pt x="2684869" y="238113"/>
                </a:cubicBezTo>
                <a:cubicBezTo>
                  <a:pt x="2668085" y="318930"/>
                  <a:pt x="2596077" y="312327"/>
                  <a:pt x="2555471" y="368331"/>
                </a:cubicBezTo>
                <a:cubicBezTo>
                  <a:pt x="2621704" y="390639"/>
                  <a:pt x="2681259" y="413178"/>
                  <a:pt x="2741717" y="430023"/>
                </a:cubicBezTo>
                <a:cubicBezTo>
                  <a:pt x="2805785" y="447780"/>
                  <a:pt x="2860106" y="495816"/>
                  <a:pt x="2922728" y="517216"/>
                </a:cubicBezTo>
                <a:cubicBezTo>
                  <a:pt x="2936085" y="521769"/>
                  <a:pt x="2952146" y="537704"/>
                  <a:pt x="2956838" y="553184"/>
                </a:cubicBezTo>
                <a:cubicBezTo>
                  <a:pt x="2971997" y="603269"/>
                  <a:pt x="3274647" y="743732"/>
                  <a:pt x="3238914" y="788350"/>
                </a:cubicBezTo>
                <a:cubicBezTo>
                  <a:pt x="3224116" y="806791"/>
                  <a:pt x="3204986" y="819994"/>
                  <a:pt x="3184953" y="838207"/>
                </a:cubicBezTo>
                <a:cubicBezTo>
                  <a:pt x="3215093" y="872582"/>
                  <a:pt x="3249020" y="887608"/>
                  <a:pt x="3285115" y="897852"/>
                </a:cubicBezTo>
                <a:cubicBezTo>
                  <a:pt x="3295944" y="901039"/>
                  <a:pt x="3306591" y="907413"/>
                  <a:pt x="3307674" y="922894"/>
                </a:cubicBezTo>
                <a:cubicBezTo>
                  <a:pt x="3308757" y="939056"/>
                  <a:pt x="3297748" y="945429"/>
                  <a:pt x="3288544" y="952944"/>
                </a:cubicBezTo>
                <a:cubicBezTo>
                  <a:pt x="3275731" y="963415"/>
                  <a:pt x="3263278" y="972523"/>
                  <a:pt x="3247036" y="973888"/>
                </a:cubicBezTo>
                <a:cubicBezTo>
                  <a:pt x="3220325" y="975937"/>
                  <a:pt x="3207513" y="1005076"/>
                  <a:pt x="3191993" y="1026930"/>
                </a:cubicBezTo>
                <a:cubicBezTo>
                  <a:pt x="3183330" y="1039224"/>
                  <a:pt x="3178998" y="1064037"/>
                  <a:pt x="3194157" y="1068363"/>
                </a:cubicBezTo>
                <a:cubicBezTo>
                  <a:pt x="3230613" y="1078837"/>
                  <a:pt x="3227725" y="1109114"/>
                  <a:pt x="3226824" y="1143489"/>
                </a:cubicBezTo>
                <a:cubicBezTo>
                  <a:pt x="3225560" y="1186061"/>
                  <a:pt x="3204083" y="1205638"/>
                  <a:pt x="3177734" y="1222030"/>
                </a:cubicBezTo>
                <a:cubicBezTo>
                  <a:pt x="3168711" y="1227720"/>
                  <a:pt x="3155898" y="1227493"/>
                  <a:pt x="3152469" y="1245250"/>
                </a:cubicBezTo>
                <a:cubicBezTo>
                  <a:pt x="3167267" y="1262097"/>
                  <a:pt x="3185314" y="1248439"/>
                  <a:pt x="3201197" y="1253218"/>
                </a:cubicBezTo>
                <a:cubicBezTo>
                  <a:pt x="3214370" y="1257088"/>
                  <a:pt x="3236208" y="1255040"/>
                  <a:pt x="3218160" y="1286000"/>
                </a:cubicBezTo>
                <a:cubicBezTo>
                  <a:pt x="3212926" y="1294878"/>
                  <a:pt x="3219062" y="1301709"/>
                  <a:pt x="3225741" y="1302392"/>
                </a:cubicBezTo>
                <a:cubicBezTo>
                  <a:pt x="3279159" y="1309449"/>
                  <a:pt x="3254615" y="1372054"/>
                  <a:pt x="3271761" y="1405063"/>
                </a:cubicBezTo>
                <a:cubicBezTo>
                  <a:pt x="3276452" y="1414169"/>
                  <a:pt x="3271399" y="1429877"/>
                  <a:pt x="3263999" y="1433747"/>
                </a:cubicBezTo>
                <a:cubicBezTo>
                  <a:pt x="3216716" y="1459245"/>
                  <a:pt x="3210220" y="1520028"/>
                  <a:pt x="3187299" y="1572389"/>
                </a:cubicBezTo>
                <a:cubicBezTo>
                  <a:pt x="3212205" y="1593104"/>
                  <a:pt x="3241982" y="1597657"/>
                  <a:pt x="3268872" y="1611089"/>
                </a:cubicBezTo>
                <a:cubicBezTo>
                  <a:pt x="3296846" y="1625204"/>
                  <a:pt x="3296846" y="1635676"/>
                  <a:pt x="3273746" y="1676653"/>
                </a:cubicBezTo>
                <a:cubicBezTo>
                  <a:pt x="3333842" y="1685532"/>
                  <a:pt x="3333842" y="1685532"/>
                  <a:pt x="3315254" y="1749957"/>
                </a:cubicBezTo>
                <a:cubicBezTo>
                  <a:pt x="3365607" y="1755877"/>
                  <a:pt x="3398812" y="1786382"/>
                  <a:pt x="3406572" y="1853085"/>
                </a:cubicBezTo>
                <a:cubicBezTo>
                  <a:pt x="3410362" y="1885411"/>
                  <a:pt x="3433101" y="1900663"/>
                  <a:pt x="3458367" y="1922291"/>
                </a:cubicBezTo>
                <a:cubicBezTo>
                  <a:pt x="3426966" y="1943236"/>
                  <a:pt x="3405669" y="1986945"/>
                  <a:pt x="3369034" y="1940730"/>
                </a:cubicBezTo>
                <a:cubicBezTo>
                  <a:pt x="3355680" y="1923885"/>
                  <a:pt x="3356941" y="1945284"/>
                  <a:pt x="3355138" y="1951430"/>
                </a:cubicBezTo>
                <a:cubicBezTo>
                  <a:pt x="3350807" y="1966455"/>
                  <a:pt x="3359830" y="1976472"/>
                  <a:pt x="3365786" y="1987854"/>
                </a:cubicBezTo>
                <a:cubicBezTo>
                  <a:pt x="3371561" y="1999237"/>
                  <a:pt x="3378420" y="2011302"/>
                  <a:pt x="3380043" y="2024054"/>
                </a:cubicBezTo>
                <a:cubicBezTo>
                  <a:pt x="3381125" y="2032931"/>
                  <a:pt x="3375892" y="2045905"/>
                  <a:pt x="3370117" y="2052509"/>
                </a:cubicBezTo>
                <a:cubicBezTo>
                  <a:pt x="3339797" y="2087340"/>
                  <a:pt x="3357844" y="2165652"/>
                  <a:pt x="3300454" y="2175670"/>
                </a:cubicBezTo>
                <a:cubicBezTo>
                  <a:pt x="3274647" y="2180221"/>
                  <a:pt x="3262195" y="2208906"/>
                  <a:pt x="3243246" y="2224614"/>
                </a:cubicBezTo>
                <a:cubicBezTo>
                  <a:pt x="3177374" y="2279478"/>
                  <a:pt x="3133338" y="2350051"/>
                  <a:pt x="3112946" y="2447031"/>
                </a:cubicBezTo>
                <a:cubicBezTo>
                  <a:pt x="3107352" y="2473894"/>
                  <a:pt x="3085875" y="2495522"/>
                  <a:pt x="3071979" y="2519197"/>
                </a:cubicBezTo>
                <a:cubicBezTo>
                  <a:pt x="3078657" y="2536499"/>
                  <a:pt x="3115112" y="2499164"/>
                  <a:pt x="3102298" y="2544694"/>
                </a:cubicBezTo>
                <a:cubicBezTo>
                  <a:pt x="3092553" y="2578843"/>
                  <a:pt x="3067647" y="2600014"/>
                  <a:pt x="3044185" y="2620276"/>
                </a:cubicBezTo>
                <a:cubicBezTo>
                  <a:pt x="3017476" y="2643268"/>
                  <a:pt x="2987879" y="2661708"/>
                  <a:pt x="2975787" y="2704279"/>
                </a:cubicBezTo>
                <a:cubicBezTo>
                  <a:pt x="2973260" y="2713386"/>
                  <a:pt x="2965140" y="2722947"/>
                  <a:pt x="2957921" y="2726591"/>
                </a:cubicBezTo>
                <a:cubicBezTo>
                  <a:pt x="2581458" y="3475797"/>
                  <a:pt x="1654740" y="3480805"/>
                  <a:pt x="1547901" y="3475568"/>
                </a:cubicBezTo>
                <a:cubicBezTo>
                  <a:pt x="1418503" y="3468966"/>
                  <a:pt x="1296143" y="3422753"/>
                  <a:pt x="1176132" y="3365156"/>
                </a:cubicBezTo>
                <a:cubicBezTo>
                  <a:pt x="1125418" y="3340797"/>
                  <a:pt x="1078316" y="3306195"/>
                  <a:pt x="1029045" y="3279332"/>
                </a:cubicBezTo>
                <a:cubicBezTo>
                  <a:pt x="961009" y="3242223"/>
                  <a:pt x="908492" y="3171424"/>
                  <a:pt x="840634" y="3141601"/>
                </a:cubicBezTo>
                <a:cubicBezTo>
                  <a:pt x="770793" y="3110867"/>
                  <a:pt x="711057" y="3054638"/>
                  <a:pt x="639229" y="3030734"/>
                </a:cubicBezTo>
                <a:cubicBezTo>
                  <a:pt x="601330" y="3017985"/>
                  <a:pt x="564695" y="2994993"/>
                  <a:pt x="570649" y="2929200"/>
                </a:cubicBezTo>
                <a:cubicBezTo>
                  <a:pt x="572274" y="2910532"/>
                  <a:pt x="562349" y="2895282"/>
                  <a:pt x="546647" y="2900745"/>
                </a:cubicBezTo>
                <a:cubicBezTo>
                  <a:pt x="516690" y="2910989"/>
                  <a:pt x="503154" y="2883898"/>
                  <a:pt x="486550" y="2863636"/>
                </a:cubicBezTo>
                <a:cubicBezTo>
                  <a:pt x="456953" y="2827667"/>
                  <a:pt x="428801" y="2789422"/>
                  <a:pt x="381697" y="2783503"/>
                </a:cubicBezTo>
                <a:cubicBezTo>
                  <a:pt x="390720" y="2755272"/>
                  <a:pt x="406060" y="2759371"/>
                  <a:pt x="420137" y="2765290"/>
                </a:cubicBezTo>
                <a:cubicBezTo>
                  <a:pt x="457133" y="2780772"/>
                  <a:pt x="493769" y="2798300"/>
                  <a:pt x="530765" y="2813781"/>
                </a:cubicBezTo>
                <a:cubicBezTo>
                  <a:pt x="554948" y="2823799"/>
                  <a:pt x="578952" y="2837912"/>
                  <a:pt x="611257" y="2826755"/>
                </a:cubicBezTo>
                <a:cubicBezTo>
                  <a:pt x="583463" y="2769843"/>
                  <a:pt x="536180" y="2759598"/>
                  <a:pt x="497920" y="2742071"/>
                </a:cubicBezTo>
                <a:cubicBezTo>
                  <a:pt x="450096" y="2719988"/>
                  <a:pt x="421942" y="2678326"/>
                  <a:pt x="388193" y="2631885"/>
                </a:cubicBezTo>
                <a:cubicBezTo>
                  <a:pt x="423386" y="2620730"/>
                  <a:pt x="445223" y="2654879"/>
                  <a:pt x="472834" y="2653056"/>
                </a:cubicBezTo>
                <a:cubicBezTo>
                  <a:pt x="474279" y="2647140"/>
                  <a:pt x="476804" y="2638488"/>
                  <a:pt x="476444" y="2638259"/>
                </a:cubicBezTo>
                <a:cubicBezTo>
                  <a:pt x="431326" y="2612763"/>
                  <a:pt x="410211" y="2564956"/>
                  <a:pt x="403173" y="2507131"/>
                </a:cubicBezTo>
                <a:cubicBezTo>
                  <a:pt x="399563" y="2477310"/>
                  <a:pt x="383140" y="2467976"/>
                  <a:pt x="366897" y="2454316"/>
                </a:cubicBezTo>
                <a:cubicBezTo>
                  <a:pt x="310230" y="2405826"/>
                  <a:pt x="250314" y="2361890"/>
                  <a:pt x="203752" y="2295188"/>
                </a:cubicBezTo>
                <a:cubicBezTo>
                  <a:pt x="257532" y="2304066"/>
                  <a:pt x="300665" y="2347547"/>
                  <a:pt x="358597" y="2366215"/>
                </a:cubicBezTo>
                <a:cubicBezTo>
                  <a:pt x="312577" y="2292910"/>
                  <a:pt x="253020" y="2255803"/>
                  <a:pt x="198698" y="2211409"/>
                </a:cubicBezTo>
                <a:cubicBezTo>
                  <a:pt x="173974" y="2191149"/>
                  <a:pt x="151055" y="2165197"/>
                  <a:pt x="121097" y="2154269"/>
                </a:cubicBezTo>
                <a:cubicBezTo>
                  <a:pt x="110448" y="2150400"/>
                  <a:pt x="92943" y="2142204"/>
                  <a:pt x="101425" y="2120577"/>
                </a:cubicBezTo>
                <a:cubicBezTo>
                  <a:pt x="108643" y="2102593"/>
                  <a:pt x="122900" y="2108055"/>
                  <a:pt x="135895" y="2113292"/>
                </a:cubicBezTo>
                <a:cubicBezTo>
                  <a:pt x="167116" y="2126269"/>
                  <a:pt x="199421" y="2126495"/>
                  <a:pt x="241652" y="2126269"/>
                </a:cubicBezTo>
                <a:cubicBezTo>
                  <a:pt x="206279" y="2066851"/>
                  <a:pt x="141489" y="2084608"/>
                  <a:pt x="111170" y="2022231"/>
                </a:cubicBezTo>
                <a:cubicBezTo>
                  <a:pt x="149069" y="2011302"/>
                  <a:pt x="178305" y="2033841"/>
                  <a:pt x="208987" y="2038166"/>
                </a:cubicBezTo>
                <a:cubicBezTo>
                  <a:pt x="236777" y="2042036"/>
                  <a:pt x="243636" y="2031565"/>
                  <a:pt x="237139" y="1997188"/>
                </a:cubicBezTo>
                <a:cubicBezTo>
                  <a:pt x="227034" y="1943690"/>
                  <a:pt x="242193" y="1916371"/>
                  <a:pt x="282618" y="1930941"/>
                </a:cubicBezTo>
                <a:cubicBezTo>
                  <a:pt x="320155" y="1944601"/>
                  <a:pt x="324125" y="1924568"/>
                  <a:pt x="314019" y="1894062"/>
                </a:cubicBezTo>
                <a:cubicBezTo>
                  <a:pt x="299582" y="1849671"/>
                  <a:pt x="316004" y="1815295"/>
                  <a:pt x="327194" y="1777960"/>
                </a:cubicBezTo>
                <a:cubicBezTo>
                  <a:pt x="344339" y="1721045"/>
                  <a:pt x="337121" y="1693272"/>
                  <a:pt x="300123" y="1650929"/>
                </a:cubicBezTo>
                <a:cubicBezTo>
                  <a:pt x="279370" y="1627251"/>
                  <a:pt x="256992" y="1607219"/>
                  <a:pt x="226852" y="1586731"/>
                </a:cubicBezTo>
                <a:cubicBezTo>
                  <a:pt x="296334" y="1575576"/>
                  <a:pt x="223423" y="1538013"/>
                  <a:pt x="247968" y="1514564"/>
                </a:cubicBezTo>
                <a:cubicBezTo>
                  <a:pt x="297056" y="1505003"/>
                  <a:pt x="337121" y="1579673"/>
                  <a:pt x="403895" y="1558274"/>
                </a:cubicBezTo>
                <a:cubicBezTo>
                  <a:pt x="321420" y="1493619"/>
                  <a:pt x="230281" y="1472448"/>
                  <a:pt x="170546" y="1386396"/>
                </a:cubicBezTo>
                <a:cubicBezTo>
                  <a:pt x="184261" y="1366817"/>
                  <a:pt x="197977" y="1385030"/>
                  <a:pt x="209707" y="1377746"/>
                </a:cubicBezTo>
                <a:cubicBezTo>
                  <a:pt x="209346" y="1373192"/>
                  <a:pt x="210250" y="1366362"/>
                  <a:pt x="208083" y="1364314"/>
                </a:cubicBezTo>
                <a:cubicBezTo>
                  <a:pt x="163508" y="1317416"/>
                  <a:pt x="162784" y="1316279"/>
                  <a:pt x="210610" y="1281675"/>
                </a:cubicBezTo>
                <a:cubicBezTo>
                  <a:pt x="227394" y="1269609"/>
                  <a:pt x="225950" y="1258909"/>
                  <a:pt x="217108" y="1243657"/>
                </a:cubicBezTo>
                <a:cubicBezTo>
                  <a:pt x="210790" y="1232957"/>
                  <a:pt x="203211" y="1223395"/>
                  <a:pt x="206820" y="1199947"/>
                </a:cubicBezTo>
                <a:cubicBezTo>
                  <a:pt x="232988" y="1229998"/>
                  <a:pt x="359499" y="1220208"/>
                  <a:pt x="381877" y="1217021"/>
                </a:cubicBezTo>
                <a:cubicBezTo>
                  <a:pt x="406963" y="1213607"/>
                  <a:pt x="431688" y="1199037"/>
                  <a:pt x="458035" y="1207003"/>
                </a:cubicBezTo>
                <a:cubicBezTo>
                  <a:pt x="479150" y="1213381"/>
                  <a:pt x="576966" y="1275073"/>
                  <a:pt x="590863" y="1204273"/>
                </a:cubicBezTo>
                <a:cubicBezTo>
                  <a:pt x="591585" y="1200858"/>
                  <a:pt x="631107" y="1208826"/>
                  <a:pt x="652403" y="1212696"/>
                </a:cubicBezTo>
                <a:cubicBezTo>
                  <a:pt x="671172" y="1215883"/>
                  <a:pt x="692288" y="1229998"/>
                  <a:pt x="704920" y="1201769"/>
                </a:cubicBezTo>
                <a:cubicBezTo>
                  <a:pt x="712320" y="1185150"/>
                  <a:pt x="681820" y="1153051"/>
                  <a:pt x="654569" y="1150320"/>
                </a:cubicBezTo>
                <a:cubicBezTo>
                  <a:pt x="630926" y="1147814"/>
                  <a:pt x="606202" y="1144172"/>
                  <a:pt x="583643" y="1151001"/>
                </a:cubicBezTo>
                <a:cubicBezTo>
                  <a:pt x="555852" y="1159198"/>
                  <a:pt x="540873" y="1145995"/>
                  <a:pt x="533111" y="1117538"/>
                </a:cubicBezTo>
                <a:cubicBezTo>
                  <a:pt x="524450" y="1086122"/>
                  <a:pt x="507845" y="1071550"/>
                  <a:pt x="484926" y="1056980"/>
                </a:cubicBezTo>
                <a:cubicBezTo>
                  <a:pt x="429340" y="1021696"/>
                  <a:pt x="375921" y="980946"/>
                  <a:pt x="314922" y="960456"/>
                </a:cubicBezTo>
                <a:cubicBezTo>
                  <a:pt x="302830" y="956358"/>
                  <a:pt x="289476" y="950894"/>
                  <a:pt x="283881" y="923805"/>
                </a:cubicBezTo>
                <a:cubicBezTo>
                  <a:pt x="449013" y="964326"/>
                  <a:pt x="599526" y="1069958"/>
                  <a:pt x="769890" y="1063811"/>
                </a:cubicBezTo>
                <a:cubicBezTo>
                  <a:pt x="723329" y="1030346"/>
                  <a:pt x="669369" y="1028524"/>
                  <a:pt x="619738" y="1005076"/>
                </a:cubicBezTo>
                <a:cubicBezTo>
                  <a:pt x="654930" y="987546"/>
                  <a:pt x="687956" y="1005759"/>
                  <a:pt x="721344" y="1015777"/>
                </a:cubicBezTo>
                <a:cubicBezTo>
                  <a:pt x="749317" y="1023970"/>
                  <a:pt x="774583" y="1025337"/>
                  <a:pt x="777650" y="976393"/>
                </a:cubicBezTo>
                <a:cubicBezTo>
                  <a:pt x="776566" y="973205"/>
                  <a:pt x="776747" y="969107"/>
                  <a:pt x="776929" y="965238"/>
                </a:cubicBezTo>
                <a:cubicBezTo>
                  <a:pt x="767542" y="944976"/>
                  <a:pt x="752926" y="934504"/>
                  <a:pt x="735601" y="928584"/>
                </a:cubicBezTo>
                <a:cubicBezTo>
                  <a:pt x="725133" y="924942"/>
                  <a:pt x="711237" y="919478"/>
                  <a:pt x="711416" y="904909"/>
                </a:cubicBezTo>
                <a:cubicBezTo>
                  <a:pt x="711958" y="850955"/>
                  <a:pt x="678571" y="835246"/>
                  <a:pt x="645185" y="819539"/>
                </a:cubicBezTo>
                <a:cubicBezTo>
                  <a:pt x="663773" y="792676"/>
                  <a:pt x="678391" y="812481"/>
                  <a:pt x="692468" y="810433"/>
                </a:cubicBezTo>
                <a:cubicBezTo>
                  <a:pt x="701672" y="809067"/>
                  <a:pt x="709973" y="806563"/>
                  <a:pt x="709973" y="792676"/>
                </a:cubicBezTo>
                <a:cubicBezTo>
                  <a:pt x="710154" y="781065"/>
                  <a:pt x="705822" y="767861"/>
                  <a:pt x="696799" y="767635"/>
                </a:cubicBezTo>
                <a:cubicBezTo>
                  <a:pt x="640312" y="765585"/>
                  <a:pt x="609090" y="690914"/>
                  <a:pt x="550437" y="690687"/>
                </a:cubicBezTo>
                <a:cubicBezTo>
                  <a:pt x="515425" y="690687"/>
                  <a:pt x="568666" y="648572"/>
                  <a:pt x="539068" y="631042"/>
                </a:cubicBezTo>
                <a:cubicBezTo>
                  <a:pt x="532570" y="627171"/>
                  <a:pt x="556032" y="621254"/>
                  <a:pt x="566500" y="622164"/>
                </a:cubicBezTo>
                <a:cubicBezTo>
                  <a:pt x="576786" y="623074"/>
                  <a:pt x="585990" y="634229"/>
                  <a:pt x="598443" y="626261"/>
                </a:cubicBezTo>
                <a:cubicBezTo>
                  <a:pt x="605300" y="597806"/>
                  <a:pt x="587615" y="587332"/>
                  <a:pt x="572996" y="579365"/>
                </a:cubicBezTo>
                <a:cubicBezTo>
                  <a:pt x="539247" y="560925"/>
                  <a:pt x="506402" y="538615"/>
                  <a:pt x="469405" y="532013"/>
                </a:cubicBezTo>
                <a:cubicBezTo>
                  <a:pt x="456232" y="529737"/>
                  <a:pt x="488355" y="499231"/>
                  <a:pt x="494671" y="488532"/>
                </a:cubicBezTo>
                <a:cubicBezTo>
                  <a:pt x="345782" y="376071"/>
                  <a:pt x="166756" y="381762"/>
                  <a:pt x="0" y="290928"/>
                </a:cubicBezTo>
                <a:cubicBezTo>
                  <a:pt x="36817" y="273173"/>
                  <a:pt x="63887" y="286148"/>
                  <a:pt x="88973" y="288880"/>
                </a:cubicBezTo>
                <a:cubicBezTo>
                  <a:pt x="151595" y="295708"/>
                  <a:pt x="213498" y="309822"/>
                  <a:pt x="275940" y="318246"/>
                </a:cubicBezTo>
                <a:cubicBezTo>
                  <a:pt x="306620" y="322344"/>
                  <a:pt x="335134" y="337824"/>
                  <a:pt x="369424" y="313239"/>
                </a:cubicBezTo>
                <a:cubicBezTo>
                  <a:pt x="392343" y="296847"/>
                  <a:pt x="428980" y="314604"/>
                  <a:pt x="457133" y="329174"/>
                </a:cubicBezTo>
                <a:cubicBezTo>
                  <a:pt x="480414" y="341238"/>
                  <a:pt x="502612" y="344425"/>
                  <a:pt x="533474" y="329174"/>
                </a:cubicBezTo>
                <a:cubicBezTo>
                  <a:pt x="505501" y="319841"/>
                  <a:pt x="484023" y="311645"/>
                  <a:pt x="462006" y="305953"/>
                </a:cubicBezTo>
                <a:cubicBezTo>
                  <a:pt x="444501" y="301400"/>
                  <a:pt x="486189" y="282960"/>
                  <a:pt x="507484" y="285237"/>
                </a:cubicBezTo>
                <a:cubicBezTo>
                  <a:pt x="537263" y="288423"/>
                  <a:pt x="520479" y="276586"/>
                  <a:pt x="515425" y="260195"/>
                </a:cubicBezTo>
                <a:cubicBezTo>
                  <a:pt x="510012" y="242665"/>
                  <a:pt x="526074" y="237203"/>
                  <a:pt x="536180" y="240844"/>
                </a:cubicBezTo>
                <a:cubicBezTo>
                  <a:pt x="574980" y="255187"/>
                  <a:pt x="613602" y="229917"/>
                  <a:pt x="653668" y="250407"/>
                </a:cubicBezTo>
                <a:cubicBezTo>
                  <a:pt x="643561" y="199867"/>
                  <a:pt x="621723" y="177784"/>
                  <a:pt x="576064" y="170726"/>
                </a:cubicBezTo>
                <a:cubicBezTo>
                  <a:pt x="558919" y="167996"/>
                  <a:pt x="541053" y="172093"/>
                  <a:pt x="526254" y="157522"/>
                </a:cubicBezTo>
                <a:cubicBezTo>
                  <a:pt x="517771" y="149101"/>
                  <a:pt x="508207" y="139084"/>
                  <a:pt x="514884" y="123603"/>
                </a:cubicBezTo>
                <a:cubicBezTo>
                  <a:pt x="519577" y="112674"/>
                  <a:pt x="529684" y="112674"/>
                  <a:pt x="537985" y="116318"/>
                </a:cubicBezTo>
                <a:cubicBezTo>
                  <a:pt x="575162" y="132483"/>
                  <a:pt x="613963" y="138400"/>
                  <a:pt x="652764" y="144320"/>
                </a:cubicBezTo>
                <a:cubicBezTo>
                  <a:pt x="658720" y="145230"/>
                  <a:pt x="665397" y="148191"/>
                  <a:pt x="672075" y="133164"/>
                </a:cubicBezTo>
                <a:cubicBezTo>
                  <a:pt x="599526" y="108805"/>
                  <a:pt x="530585" y="74202"/>
                  <a:pt x="456051" y="60770"/>
                </a:cubicBezTo>
                <a:cubicBezTo>
                  <a:pt x="457133" y="54397"/>
                  <a:pt x="458215" y="48022"/>
                  <a:pt x="459299" y="41649"/>
                </a:cubicBezTo>
                <a:cubicBezTo>
                  <a:pt x="517591" y="50753"/>
                  <a:pt x="575884" y="59859"/>
                  <a:pt x="649515" y="71243"/>
                </a:cubicBezTo>
                <a:cubicBezTo>
                  <a:pt x="604218" y="35045"/>
                  <a:pt x="561446" y="47111"/>
                  <a:pt x="527879" y="15013"/>
                </a:cubicBezTo>
                <a:cubicBezTo>
                  <a:pt x="534195" y="2833"/>
                  <a:pt x="541820" y="-241"/>
                  <a:pt x="549716" y="15"/>
                </a:cubicBezTo>
                <a:close/>
              </a:path>
            </a:pathLst>
          </a:custGeom>
        </p:spPr>
      </p:pic>
      <p:pic>
        <p:nvPicPr>
          <p:cNvPr id="3" name="Kuva 2" descr="Sisältää kuvan: MUSIC - THIS DECEMBER">
            <a:extLst>
              <a:ext uri="{FF2B5EF4-FFF2-40B4-BE49-F238E27FC236}">
                <a16:creationId xmlns:a16="http://schemas.microsoft.com/office/drawing/2014/main" id="{0A61BD5B-5D8D-67D2-AB79-9D0A4DC60CC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5773" r="-1" b="15676"/>
          <a:stretch/>
        </p:blipFill>
        <p:spPr>
          <a:xfrm>
            <a:off x="7621024" y="-5"/>
            <a:ext cx="4579876" cy="3536502"/>
          </a:xfrm>
          <a:custGeom>
            <a:avLst/>
            <a:gdLst/>
            <a:ahLst/>
            <a:cxnLst/>
            <a:rect l="l" t="t" r="r" b="b"/>
            <a:pathLst>
              <a:path w="4579876" h="3536502">
                <a:moveTo>
                  <a:pt x="457312" y="0"/>
                </a:moveTo>
                <a:lnTo>
                  <a:pt x="4579876" y="0"/>
                </a:lnTo>
                <a:lnTo>
                  <a:pt x="4579876" y="3057029"/>
                </a:lnTo>
                <a:lnTo>
                  <a:pt x="4508441" y="3086568"/>
                </a:lnTo>
                <a:cubicBezTo>
                  <a:pt x="4391572" y="3126663"/>
                  <a:pt x="4301124" y="3221848"/>
                  <a:pt x="4183947" y="3271738"/>
                </a:cubicBezTo>
                <a:cubicBezTo>
                  <a:pt x="4099090" y="3307854"/>
                  <a:pt x="4017967" y="3354374"/>
                  <a:pt x="3930625" y="3387123"/>
                </a:cubicBezTo>
                <a:cubicBezTo>
                  <a:pt x="3723932" y="3464557"/>
                  <a:pt x="3513195" y="3526689"/>
                  <a:pt x="3290337" y="3535564"/>
                </a:cubicBezTo>
                <a:cubicBezTo>
                  <a:pt x="3106332" y="3542605"/>
                  <a:pt x="1510274" y="3535872"/>
                  <a:pt x="861903" y="2528615"/>
                </a:cubicBezTo>
                <a:cubicBezTo>
                  <a:pt x="849470" y="2523717"/>
                  <a:pt x="835485" y="2510862"/>
                  <a:pt x="831133" y="2498619"/>
                </a:cubicBezTo>
                <a:cubicBezTo>
                  <a:pt x="810307" y="2441385"/>
                  <a:pt x="759333" y="2416594"/>
                  <a:pt x="713333" y="2385682"/>
                </a:cubicBezTo>
                <a:cubicBezTo>
                  <a:pt x="672925" y="2358442"/>
                  <a:pt x="630030" y="2329978"/>
                  <a:pt x="613246" y="2284067"/>
                </a:cubicBezTo>
                <a:cubicBezTo>
                  <a:pt x="591179" y="2222855"/>
                  <a:pt x="653963" y="2273050"/>
                  <a:pt x="665465" y="2249789"/>
                </a:cubicBezTo>
                <a:cubicBezTo>
                  <a:pt x="641532" y="2217960"/>
                  <a:pt x="604543" y="2188882"/>
                  <a:pt x="594908" y="2152767"/>
                </a:cubicBezTo>
                <a:cubicBezTo>
                  <a:pt x="559787" y="2022383"/>
                  <a:pt x="483946" y="1927503"/>
                  <a:pt x="370497" y="1853742"/>
                </a:cubicBezTo>
                <a:cubicBezTo>
                  <a:pt x="337861" y="1832624"/>
                  <a:pt x="316415" y="1794059"/>
                  <a:pt x="271969" y="1787940"/>
                </a:cubicBezTo>
                <a:cubicBezTo>
                  <a:pt x="173127" y="1774472"/>
                  <a:pt x="204209" y="1669186"/>
                  <a:pt x="151990" y="1622358"/>
                </a:cubicBezTo>
                <a:cubicBezTo>
                  <a:pt x="142044" y="1613481"/>
                  <a:pt x="133031" y="1596037"/>
                  <a:pt x="134895" y="1584102"/>
                </a:cubicBezTo>
                <a:cubicBezTo>
                  <a:pt x="137691" y="1566959"/>
                  <a:pt x="149504" y="1550739"/>
                  <a:pt x="159450" y="1535435"/>
                </a:cubicBezTo>
                <a:cubicBezTo>
                  <a:pt x="169708" y="1520133"/>
                  <a:pt x="185247" y="1506664"/>
                  <a:pt x="177788" y="1486465"/>
                </a:cubicBezTo>
                <a:cubicBezTo>
                  <a:pt x="174683" y="1478202"/>
                  <a:pt x="176855" y="1449432"/>
                  <a:pt x="153856" y="1472079"/>
                </a:cubicBezTo>
                <a:cubicBezTo>
                  <a:pt x="90760" y="1534212"/>
                  <a:pt x="54082" y="1475449"/>
                  <a:pt x="0" y="1447289"/>
                </a:cubicBezTo>
                <a:cubicBezTo>
                  <a:pt x="43515" y="1418212"/>
                  <a:pt x="82677" y="1397707"/>
                  <a:pt x="89205" y="1354247"/>
                </a:cubicBezTo>
                <a:cubicBezTo>
                  <a:pt x="102570" y="1264569"/>
                  <a:pt x="159758" y="1223557"/>
                  <a:pt x="246479" y="1215599"/>
                </a:cubicBezTo>
                <a:cubicBezTo>
                  <a:pt x="214465" y="1128983"/>
                  <a:pt x="214465" y="1128983"/>
                  <a:pt x="317968" y="1117045"/>
                </a:cubicBezTo>
                <a:cubicBezTo>
                  <a:pt x="278183" y="1061955"/>
                  <a:pt x="278183" y="1047876"/>
                  <a:pt x="326362" y="1028900"/>
                </a:cubicBezTo>
                <a:cubicBezTo>
                  <a:pt x="372673" y="1010841"/>
                  <a:pt x="423957" y="1004720"/>
                  <a:pt x="466852" y="976870"/>
                </a:cubicBezTo>
                <a:cubicBezTo>
                  <a:pt x="427377" y="906475"/>
                  <a:pt x="416188" y="824756"/>
                  <a:pt x="334754" y="790475"/>
                </a:cubicBezTo>
                <a:cubicBezTo>
                  <a:pt x="322010" y="785272"/>
                  <a:pt x="313307" y="764154"/>
                  <a:pt x="321386" y="751912"/>
                </a:cubicBezTo>
                <a:cubicBezTo>
                  <a:pt x="350915" y="707534"/>
                  <a:pt x="308644" y="623365"/>
                  <a:pt x="400645" y="613877"/>
                </a:cubicBezTo>
                <a:cubicBezTo>
                  <a:pt x="412147" y="612959"/>
                  <a:pt x="422716" y="603776"/>
                  <a:pt x="413701" y="591839"/>
                </a:cubicBezTo>
                <a:cubicBezTo>
                  <a:pt x="382618" y="550216"/>
                  <a:pt x="420228" y="552969"/>
                  <a:pt x="442917" y="547767"/>
                </a:cubicBezTo>
                <a:cubicBezTo>
                  <a:pt x="470271" y="541341"/>
                  <a:pt x="501353" y="559703"/>
                  <a:pt x="526840" y="537055"/>
                </a:cubicBezTo>
                <a:cubicBezTo>
                  <a:pt x="520932" y="513181"/>
                  <a:pt x="498866" y="513487"/>
                  <a:pt x="483325" y="505836"/>
                </a:cubicBezTo>
                <a:cubicBezTo>
                  <a:pt x="437946" y="483799"/>
                  <a:pt x="400956" y="457479"/>
                  <a:pt x="398780" y="400243"/>
                </a:cubicBezTo>
                <a:cubicBezTo>
                  <a:pt x="397229" y="354028"/>
                  <a:pt x="392255" y="313323"/>
                  <a:pt x="455041" y="299242"/>
                </a:cubicBezTo>
                <a:cubicBezTo>
                  <a:pt x="481149" y="293426"/>
                  <a:pt x="473687" y="260067"/>
                  <a:pt x="458769" y="243538"/>
                </a:cubicBezTo>
                <a:cubicBezTo>
                  <a:pt x="432038" y="214157"/>
                  <a:pt x="409972" y="174981"/>
                  <a:pt x="363969" y="172227"/>
                </a:cubicBezTo>
                <a:cubicBezTo>
                  <a:pt x="335995" y="170391"/>
                  <a:pt x="314549" y="158146"/>
                  <a:pt x="292481" y="144069"/>
                </a:cubicBezTo>
                <a:cubicBezTo>
                  <a:pt x="276630" y="133966"/>
                  <a:pt x="257670" y="125398"/>
                  <a:pt x="259534" y="103668"/>
                </a:cubicBezTo>
                <a:cubicBezTo>
                  <a:pt x="261399" y="82855"/>
                  <a:pt x="279736" y="74286"/>
                  <a:pt x="298387" y="70001"/>
                </a:cubicBezTo>
                <a:cubicBezTo>
                  <a:pt x="345011" y="59672"/>
                  <a:pt x="389535" y="45726"/>
                  <a:pt x="430782" y="19902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020661227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8F9801-1507-5FB6-1FA9-CCE92A1BB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29" y="161166"/>
            <a:ext cx="9956747" cy="997623"/>
          </a:xfrm>
        </p:spPr>
        <p:txBody>
          <a:bodyPr>
            <a:normAutofit/>
          </a:bodyPr>
          <a:lstStyle/>
          <a:p>
            <a:r>
              <a:rPr lang="fi-FI" u="sng" dirty="0" err="1">
                <a:latin typeface="Times New Roman"/>
                <a:cs typeface="Segoe UI"/>
              </a:rPr>
              <a:t>The</a:t>
            </a:r>
            <a:r>
              <a:rPr lang="fi-FI" u="sng" dirty="0">
                <a:latin typeface="Times New Roman"/>
                <a:cs typeface="Segoe UI"/>
              </a:rPr>
              <a:t> </a:t>
            </a:r>
            <a:r>
              <a:rPr lang="fi-FI" u="sng" dirty="0" err="1">
                <a:latin typeface="Times New Roman"/>
                <a:cs typeface="Segoe UI"/>
              </a:rPr>
              <a:t>easy</a:t>
            </a:r>
            <a:r>
              <a:rPr lang="fi-FI" u="sng" dirty="0">
                <a:latin typeface="Times New Roman"/>
                <a:cs typeface="Segoe UI"/>
              </a:rPr>
              <a:t>/</a:t>
            </a:r>
            <a:r>
              <a:rPr lang="fi-FI" u="sng" dirty="0" err="1">
                <a:latin typeface="Times New Roman"/>
                <a:cs typeface="Segoe UI"/>
              </a:rPr>
              <a:t>simple</a:t>
            </a:r>
            <a:r>
              <a:rPr lang="fi-FI" u="sng" dirty="0">
                <a:latin typeface="Times New Roman"/>
                <a:cs typeface="Segoe UI"/>
              </a:rPr>
              <a:t> </a:t>
            </a:r>
            <a:r>
              <a:rPr lang="fi-FI" u="sng" dirty="0" err="1">
                <a:latin typeface="Times New Roman"/>
                <a:cs typeface="Segoe UI"/>
              </a:rPr>
              <a:t>parts</a:t>
            </a:r>
            <a:endParaRPr lang="fi-FI" dirty="0">
              <a:latin typeface="Times New Roman"/>
              <a:cs typeface="Segoe UI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81A24A2-7628-E817-8840-EBA9D0241A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941" y="1294123"/>
            <a:ext cx="3981064" cy="1544075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fi-FI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Sketching</a:t>
            </a:r>
            <a:r>
              <a:rPr lang="fi-FI" sz="2400" dirty="0">
                <a:latin typeface="Times New Roman"/>
                <a:cs typeface="Times New Roman"/>
              </a:rPr>
              <a:t> </a:t>
            </a:r>
            <a:r>
              <a:rPr lang="fi-FI" sz="2400" dirty="0" err="1">
                <a:latin typeface="Times New Roman"/>
                <a:cs typeface="Times New Roman"/>
              </a:rPr>
              <a:t>the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drawing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</a:p>
          <a:p>
            <a:r>
              <a:rPr lang="fi-FI" sz="2400" dirty="0" err="1">
                <a:latin typeface="Times New Roman"/>
                <a:cs typeface="Times New Roman"/>
              </a:rPr>
              <a:t>Thinking</a:t>
            </a:r>
            <a:r>
              <a:rPr lang="fi-FI" sz="2400" dirty="0">
                <a:latin typeface="Times New Roman"/>
                <a:cs typeface="Times New Roman"/>
              </a:rPr>
              <a:t> of </a:t>
            </a:r>
            <a:r>
              <a:rPr lang="fi-FI" sz="2400" dirty="0" err="1">
                <a:latin typeface="Times New Roman"/>
                <a:cs typeface="Times New Roman"/>
              </a:rPr>
              <a:t>the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symbolisms</a:t>
            </a:r>
            <a:endParaRPr lang="fi-FI" sz="2400">
              <a:solidFill>
                <a:srgbClr val="FFFFFF"/>
              </a:solidFill>
              <a:latin typeface="Times New Roman"/>
              <a:cs typeface="Times New Roman"/>
            </a:endParaRPr>
          </a:p>
          <a:p>
            <a:r>
              <a:rPr lang="fi-FI" sz="2400" dirty="0" err="1">
                <a:latin typeface="Times New Roman"/>
                <a:cs typeface="Times New Roman"/>
              </a:rPr>
              <a:t>Making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the</a:t>
            </a:r>
            <a:r>
              <a:rPr lang="fi-FI" sz="2400" dirty="0">
                <a:latin typeface="Times New Roman"/>
                <a:cs typeface="Times New Roman"/>
              </a:rPr>
              <a:t> Powerpoint</a:t>
            </a:r>
          </a:p>
          <a:p>
            <a:endParaRPr lang="fi-FI" sz="2400" dirty="0">
              <a:latin typeface="Times New Roman"/>
              <a:cs typeface="Times New Roman"/>
            </a:endParaRPr>
          </a:p>
          <a:p>
            <a:endParaRPr lang="fi-FI"/>
          </a:p>
        </p:txBody>
      </p:sp>
      <p:pic>
        <p:nvPicPr>
          <p:cNvPr id="5" name="Kuva 4" descr="Kuva, joka sisältää kohteen teksti, elektroniikka, kuvakaappaus, Fontti&#10;&#10;Kuvaus luotu automaattisesti">
            <a:extLst>
              <a:ext uri="{FF2B5EF4-FFF2-40B4-BE49-F238E27FC236}">
                <a16:creationId xmlns:a16="http://schemas.microsoft.com/office/drawing/2014/main" id="{0150FEA1-081F-F17D-9174-CD6F360A4A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5802" y="279242"/>
            <a:ext cx="3666216" cy="5759115"/>
          </a:xfrm>
          <a:prstGeom prst="rect">
            <a:avLst/>
          </a:prstGeom>
        </p:spPr>
      </p:pic>
      <p:pic>
        <p:nvPicPr>
          <p:cNvPr id="4" name="Kuva 3" descr="Ricky Montgomery's 'Rick': A Reflection of the Past - ink magazine">
            <a:extLst>
              <a:ext uri="{FF2B5EF4-FFF2-40B4-BE49-F238E27FC236}">
                <a16:creationId xmlns:a16="http://schemas.microsoft.com/office/drawing/2014/main" id="{71B67D71-8A89-D8DF-6902-494F925E44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348" y="3309602"/>
            <a:ext cx="5580646" cy="2725320"/>
          </a:xfrm>
          <a:prstGeom prst="rect">
            <a:avLst/>
          </a:prstGeom>
        </p:spPr>
      </p:pic>
      <p:pic>
        <p:nvPicPr>
          <p:cNvPr id="6" name="Kuva 5" descr="Ricky Montgomery Ricky Montgomery icon">
            <a:extLst>
              <a:ext uri="{FF2B5EF4-FFF2-40B4-BE49-F238E27FC236}">
                <a16:creationId xmlns:a16="http://schemas.microsoft.com/office/drawing/2014/main" id="{93C5B709-A3BF-E416-E587-9B67189D70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-1800000">
            <a:off x="6505216" y="4021738"/>
            <a:ext cx="2241885" cy="2241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86917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5232FF-52D6-E494-9EAB-568DC46AA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676" y="-1430"/>
            <a:ext cx="9956747" cy="1258307"/>
          </a:xfrm>
        </p:spPr>
        <p:txBody>
          <a:bodyPr/>
          <a:lstStyle/>
          <a:p>
            <a:r>
              <a:rPr lang="fi-FI" u="sng" err="1">
                <a:latin typeface="Times New Roman"/>
                <a:cs typeface="Times New Roman"/>
              </a:rPr>
              <a:t>The</a:t>
            </a:r>
            <a:r>
              <a:rPr lang="fi-FI" u="sng" dirty="0">
                <a:latin typeface="Times New Roman"/>
                <a:cs typeface="Times New Roman"/>
              </a:rPr>
              <a:t> </a:t>
            </a:r>
            <a:r>
              <a:rPr lang="fi-FI" u="sng" err="1">
                <a:latin typeface="Times New Roman"/>
                <a:cs typeface="Times New Roman"/>
              </a:rPr>
              <a:t>difficulties</a:t>
            </a:r>
            <a:r>
              <a:rPr lang="fi-FI" u="sng" dirty="0">
                <a:latin typeface="Times New Roman"/>
                <a:cs typeface="Times New Roman"/>
              </a:rPr>
              <a:t>/</a:t>
            </a:r>
            <a:r>
              <a:rPr lang="fi-FI" u="sng" err="1">
                <a:latin typeface="Times New Roman"/>
                <a:cs typeface="Times New Roman"/>
              </a:rPr>
              <a:t>challenges</a:t>
            </a:r>
            <a:endParaRPr lang="fi-FI" u="sng">
              <a:latin typeface="Times New Roman"/>
              <a:cs typeface="Times New Roman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41D79E0-8AB0-CBAF-80EC-56B9C0718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1875" y="1535305"/>
            <a:ext cx="5442126" cy="282744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sz="2400" err="1">
                <a:latin typeface="Times New Roman"/>
                <a:cs typeface="Times New Roman"/>
              </a:rPr>
              <a:t>Deciding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err="1">
                <a:latin typeface="Times New Roman"/>
                <a:cs typeface="Times New Roman"/>
              </a:rPr>
              <a:t>the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err="1">
                <a:latin typeface="Times New Roman"/>
                <a:cs typeface="Times New Roman"/>
              </a:rPr>
              <a:t>song</a:t>
            </a:r>
            <a:endParaRPr lang="fi-FI" sz="2400">
              <a:latin typeface="Times New Roman"/>
              <a:cs typeface="Times New Roman"/>
            </a:endParaRPr>
          </a:p>
          <a:p>
            <a:r>
              <a:rPr lang="fi-FI" sz="2400" dirty="0" err="1">
                <a:latin typeface="Times New Roman"/>
                <a:cs typeface="Times New Roman"/>
              </a:rPr>
              <a:t>Getting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the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colours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right</a:t>
            </a:r>
          </a:p>
          <a:p>
            <a:r>
              <a:rPr lang="fi-FI" sz="2400" dirty="0" err="1">
                <a:latin typeface="Times New Roman"/>
                <a:cs typeface="Times New Roman"/>
              </a:rPr>
              <a:t>The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song</a:t>
            </a:r>
            <a:r>
              <a:rPr lang="fi-FI" sz="2400" dirty="0">
                <a:latin typeface="Times New Roman"/>
                <a:cs typeface="Times New Roman"/>
              </a:rPr>
              <a:t> is </a:t>
            </a:r>
            <a:r>
              <a:rPr lang="fi-FI" sz="2400" dirty="0" err="1">
                <a:latin typeface="Times New Roman"/>
                <a:cs typeface="Times New Roman"/>
              </a:rPr>
              <a:t>left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hevily</a:t>
            </a:r>
            <a:r>
              <a:rPr lang="fi-FI" sz="2400" dirty="0">
                <a:latin typeface="Times New Roman"/>
                <a:cs typeface="Times New Roman"/>
              </a:rPr>
              <a:t> to </a:t>
            </a:r>
            <a:r>
              <a:rPr lang="fi-FI" sz="2400" dirty="0" err="1">
                <a:latin typeface="Times New Roman"/>
                <a:cs typeface="Times New Roman"/>
              </a:rPr>
              <a:t>the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listeners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own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interpretition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so</a:t>
            </a:r>
            <a:r>
              <a:rPr lang="fi-FI" sz="2400" dirty="0">
                <a:latin typeface="Times New Roman"/>
                <a:cs typeface="Times New Roman"/>
              </a:rPr>
              <a:t> it </a:t>
            </a:r>
            <a:r>
              <a:rPr lang="fi-FI" sz="2400" dirty="0" err="1">
                <a:latin typeface="Times New Roman"/>
                <a:cs typeface="Times New Roman"/>
              </a:rPr>
              <a:t>was</a:t>
            </a:r>
            <a:r>
              <a:rPr lang="fi-FI" sz="2400" dirty="0">
                <a:latin typeface="Times New Roman"/>
                <a:cs typeface="Times New Roman"/>
              </a:rPr>
              <a:t> a </a:t>
            </a:r>
            <a:r>
              <a:rPr lang="fi-FI" sz="2400" dirty="0" err="1">
                <a:latin typeface="Times New Roman"/>
                <a:cs typeface="Times New Roman"/>
              </a:rPr>
              <a:t>little</a:t>
            </a:r>
            <a:r>
              <a:rPr lang="fi-FI" sz="2400" dirty="0">
                <a:latin typeface="Times New Roman"/>
                <a:cs typeface="Times New Roman"/>
              </a:rPr>
              <a:t> bit </a:t>
            </a:r>
            <a:r>
              <a:rPr lang="fi-FI" sz="2400" dirty="0" err="1">
                <a:latin typeface="Times New Roman"/>
                <a:cs typeface="Times New Roman"/>
              </a:rPr>
              <a:t>difficut</a:t>
            </a:r>
            <a:r>
              <a:rPr lang="fi-FI" sz="2400" dirty="0">
                <a:latin typeface="Times New Roman"/>
                <a:cs typeface="Times New Roman"/>
              </a:rPr>
              <a:t> to </a:t>
            </a:r>
            <a:r>
              <a:rPr lang="fi-FI" sz="2400" dirty="0" err="1">
                <a:latin typeface="Times New Roman"/>
                <a:cs typeface="Times New Roman"/>
              </a:rPr>
              <a:t>determine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the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songs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meaning</a:t>
            </a:r>
            <a:r>
              <a:rPr lang="fi-FI" sz="2400" dirty="0">
                <a:latin typeface="Times New Roman"/>
                <a:cs typeface="Times New Roman"/>
              </a:rPr>
              <a:t> at </a:t>
            </a:r>
            <a:r>
              <a:rPr lang="fi-FI" sz="2400" dirty="0" err="1">
                <a:latin typeface="Times New Roman"/>
                <a:cs typeface="Times New Roman"/>
              </a:rPr>
              <a:t>times</a:t>
            </a:r>
            <a:r>
              <a:rPr lang="fi-FI" sz="2400" dirty="0">
                <a:latin typeface="Times New Roman"/>
                <a:cs typeface="Times New Roman"/>
              </a:rPr>
              <a:t>.</a:t>
            </a:r>
          </a:p>
          <a:p>
            <a:endParaRPr lang="fi-FI"/>
          </a:p>
        </p:txBody>
      </p:sp>
      <p:pic>
        <p:nvPicPr>
          <p:cNvPr id="5" name="Kuva 4" descr="Sisältää kuvan: this december Ricky Montgomery lyric">
            <a:extLst>
              <a:ext uri="{FF2B5EF4-FFF2-40B4-BE49-F238E27FC236}">
                <a16:creationId xmlns:a16="http://schemas.microsoft.com/office/drawing/2014/main" id="{91CDEACF-B83F-65B7-48AC-716D37805F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">
            <a:off x="9175835" y="377890"/>
            <a:ext cx="2467173" cy="1750437"/>
          </a:xfrm>
          <a:prstGeom prst="rect">
            <a:avLst/>
          </a:prstGeom>
        </p:spPr>
      </p:pic>
      <p:pic>
        <p:nvPicPr>
          <p:cNvPr id="4" name="Kuva 3" descr="Ricky Montgomery | Reptilia is out at midnight. My first official cover,  and a song I've wanted to show you all for a pretty long time. There's  something... | Instagram">
            <a:extLst>
              <a:ext uri="{FF2B5EF4-FFF2-40B4-BE49-F238E27FC236}">
                <a16:creationId xmlns:a16="http://schemas.microsoft.com/office/drawing/2014/main" id="{4959D420-A8AB-E92F-6471-3C03EB4F79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584" y="1532132"/>
            <a:ext cx="2646446" cy="3313197"/>
          </a:xfrm>
          <a:prstGeom prst="rect">
            <a:avLst/>
          </a:prstGeom>
        </p:spPr>
      </p:pic>
      <p:pic>
        <p:nvPicPr>
          <p:cNvPr id="6" name="Kuva 5" descr="The LeSabre | Ricky Montgomery">
            <a:extLst>
              <a:ext uri="{FF2B5EF4-FFF2-40B4-BE49-F238E27FC236}">
                <a16:creationId xmlns:a16="http://schemas.microsoft.com/office/drawing/2014/main" id="{8E75BBC8-D363-9C24-0111-84B574B8CB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5701" y="4003586"/>
            <a:ext cx="3441532" cy="2304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267914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AD1628-BE6C-BAA6-2946-26D32748D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7729" y="-1430"/>
            <a:ext cx="7049116" cy="1148017"/>
          </a:xfrm>
        </p:spPr>
        <p:txBody>
          <a:bodyPr>
            <a:normAutofit/>
          </a:bodyPr>
          <a:lstStyle/>
          <a:p>
            <a:r>
              <a:rPr lang="fi-FI" u="sng" err="1">
                <a:latin typeface="Times New Roman"/>
                <a:cs typeface="Segoe UI"/>
              </a:rPr>
              <a:t>The</a:t>
            </a:r>
            <a:r>
              <a:rPr lang="fi-FI" u="sng" dirty="0">
                <a:latin typeface="Times New Roman"/>
                <a:cs typeface="Segoe UI"/>
              </a:rPr>
              <a:t> </a:t>
            </a:r>
            <a:r>
              <a:rPr lang="fi-FI" u="sng" err="1">
                <a:latin typeface="Times New Roman"/>
                <a:cs typeface="Segoe UI"/>
              </a:rPr>
              <a:t>facts</a:t>
            </a:r>
            <a:r>
              <a:rPr lang="fi-FI" u="sng" dirty="0">
                <a:latin typeface="Times New Roman"/>
                <a:cs typeface="Segoe UI"/>
              </a:rPr>
              <a:t>/</a:t>
            </a:r>
            <a:r>
              <a:rPr lang="fi-FI" u="sng" err="1">
                <a:latin typeface="Times New Roman"/>
                <a:cs typeface="Segoe UI"/>
              </a:rPr>
              <a:t>things</a:t>
            </a:r>
            <a:r>
              <a:rPr lang="fi-FI" u="sng" dirty="0">
                <a:latin typeface="Times New Roman"/>
                <a:cs typeface="Segoe UI"/>
              </a:rPr>
              <a:t> </a:t>
            </a:r>
            <a:r>
              <a:rPr lang="fi-FI" u="sng" err="1">
                <a:latin typeface="Times New Roman"/>
                <a:cs typeface="Segoe UI"/>
              </a:rPr>
              <a:t>you</a:t>
            </a:r>
            <a:r>
              <a:rPr lang="fi-FI" u="sng" dirty="0">
                <a:latin typeface="Times New Roman"/>
                <a:cs typeface="Segoe UI"/>
              </a:rPr>
              <a:t> </a:t>
            </a:r>
            <a:r>
              <a:rPr lang="fi-FI" u="sng" err="1">
                <a:latin typeface="Times New Roman"/>
                <a:cs typeface="Segoe UI"/>
              </a:rPr>
              <a:t>learned</a:t>
            </a:r>
            <a:endParaRPr lang="fi-FI" u="sng">
              <a:latin typeface="Times New Roman"/>
              <a:cs typeface="Times New Roman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5B627EF-32B8-4B65-C13F-122D297050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4440" y="1517997"/>
            <a:ext cx="5406861" cy="218534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>
                <a:latin typeface="Times New Roman"/>
                <a:cs typeface="Times New Roman"/>
              </a:rPr>
              <a:t>I </a:t>
            </a:r>
            <a:r>
              <a:rPr lang="fi-FI" sz="2400" err="1">
                <a:latin typeface="Times New Roman"/>
                <a:cs typeface="Times New Roman"/>
              </a:rPr>
              <a:t>learned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err="1">
                <a:latin typeface="Times New Roman"/>
                <a:cs typeface="Times New Roman"/>
              </a:rPr>
              <a:t>more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err="1">
                <a:latin typeface="Times New Roman"/>
                <a:cs typeface="Times New Roman"/>
              </a:rPr>
              <a:t>about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err="1">
                <a:latin typeface="Times New Roman"/>
                <a:cs typeface="Times New Roman"/>
              </a:rPr>
              <a:t>song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err="1">
                <a:latin typeface="Times New Roman"/>
                <a:cs typeface="Times New Roman"/>
              </a:rPr>
              <a:t>analyzation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</a:p>
          <a:p>
            <a:r>
              <a:rPr lang="fi-FI" sz="2400" dirty="0">
                <a:latin typeface="Times New Roman"/>
                <a:cs typeface="Times New Roman"/>
              </a:rPr>
              <a:t>I </a:t>
            </a:r>
            <a:r>
              <a:rPr lang="fi-FI" sz="2400" err="1">
                <a:latin typeface="Times New Roman"/>
                <a:cs typeface="Times New Roman"/>
              </a:rPr>
              <a:t>learned</a:t>
            </a:r>
            <a:r>
              <a:rPr lang="fi-FI" sz="2400" dirty="0">
                <a:latin typeface="Times New Roman"/>
                <a:cs typeface="Times New Roman"/>
              </a:rPr>
              <a:t> to </a:t>
            </a:r>
            <a:r>
              <a:rPr lang="fi-FI" sz="2400" err="1">
                <a:latin typeface="Times New Roman"/>
                <a:cs typeface="Times New Roman"/>
              </a:rPr>
              <a:t>draw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err="1">
                <a:latin typeface="Times New Roman"/>
                <a:cs typeface="Times New Roman"/>
              </a:rPr>
              <a:t>human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err="1">
                <a:latin typeface="Times New Roman"/>
                <a:cs typeface="Times New Roman"/>
              </a:rPr>
              <a:t>anatomy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err="1">
                <a:latin typeface="Times New Roman"/>
                <a:cs typeface="Times New Roman"/>
              </a:rPr>
              <a:t>better</a:t>
            </a:r>
            <a:endParaRPr lang="fi-FI" dirty="0">
              <a:latin typeface="Times New Roman"/>
              <a:cs typeface="Times New Roman"/>
            </a:endParaRPr>
          </a:p>
          <a:p>
            <a:r>
              <a:rPr lang="fi-FI" sz="2400" dirty="0">
                <a:latin typeface="Times New Roman"/>
                <a:cs typeface="Times New Roman"/>
              </a:rPr>
              <a:t>I </a:t>
            </a:r>
            <a:r>
              <a:rPr lang="fi-FI" sz="2400" dirty="0" err="1">
                <a:latin typeface="Times New Roman"/>
                <a:cs typeface="Times New Roman"/>
              </a:rPr>
              <a:t>learned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how</a:t>
            </a:r>
            <a:r>
              <a:rPr lang="fi-FI" sz="2400" dirty="0">
                <a:latin typeface="Times New Roman"/>
                <a:cs typeface="Times New Roman"/>
              </a:rPr>
              <a:t> to </a:t>
            </a:r>
            <a:r>
              <a:rPr lang="fi-FI" sz="2400" dirty="0" err="1">
                <a:latin typeface="Times New Roman"/>
                <a:cs typeface="Times New Roman"/>
              </a:rPr>
              <a:t>make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more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sense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from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song</a:t>
            </a:r>
            <a:r>
              <a:rPr lang="fi-FI" sz="2400" dirty="0">
                <a:latin typeface="Times New Roman"/>
                <a:cs typeface="Times New Roman"/>
              </a:rPr>
              <a:t> </a:t>
            </a:r>
            <a:r>
              <a:rPr lang="fi-FI" sz="2400" dirty="0" err="1">
                <a:latin typeface="Times New Roman"/>
                <a:cs typeface="Times New Roman"/>
              </a:rPr>
              <a:t>lyrics</a:t>
            </a:r>
          </a:p>
          <a:p>
            <a:endParaRPr lang="fi-FI"/>
          </a:p>
        </p:txBody>
      </p:sp>
      <p:pic>
        <p:nvPicPr>
          <p:cNvPr id="5" name="Kuva 4" descr="Ricky Montgomery | SAN FRANCISCO thanks for selling it out, it was a *full  house* 😉 see you in a few hours SAN DIEGOOOO!! TWO SHOWS LEFT IN NORTH  AMERICA! | Instagram">
            <a:extLst>
              <a:ext uri="{FF2B5EF4-FFF2-40B4-BE49-F238E27FC236}">
                <a16:creationId xmlns:a16="http://schemas.microsoft.com/office/drawing/2014/main" id="{DF9D8B26-DAD8-2FD4-9DA8-56E6189634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9237" y="1521744"/>
            <a:ext cx="2506077" cy="3162801"/>
          </a:xfrm>
          <a:prstGeom prst="rect">
            <a:avLst/>
          </a:prstGeom>
        </p:spPr>
      </p:pic>
      <p:pic>
        <p:nvPicPr>
          <p:cNvPr id="6" name="Kuva 5" descr="Ricky Montgomery, Live In Concert — POPTIZED">
            <a:extLst>
              <a:ext uri="{FF2B5EF4-FFF2-40B4-BE49-F238E27FC236}">
                <a16:creationId xmlns:a16="http://schemas.microsoft.com/office/drawing/2014/main" id="{6D4E241D-DB07-73EB-EB9F-639365A0F0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384" y="545180"/>
            <a:ext cx="2876048" cy="4253664"/>
          </a:xfrm>
          <a:prstGeom prst="rect">
            <a:avLst/>
          </a:prstGeom>
        </p:spPr>
      </p:pic>
      <p:pic>
        <p:nvPicPr>
          <p:cNvPr id="7" name="Kuva 6" descr="Sisältää kuvan: this december Ricky Montgomery lyric">
            <a:extLst>
              <a:ext uri="{FF2B5EF4-FFF2-40B4-BE49-F238E27FC236}">
                <a16:creationId xmlns:a16="http://schemas.microsoft.com/office/drawing/2014/main" id="{CA33977F-6ABA-8F38-DCA9-57744C7FEE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0940000">
            <a:off x="2226149" y="4130140"/>
            <a:ext cx="2743200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229858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9F4B94-7DAD-9FE2-CFEB-14CAD8A5F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5571" y="-1429"/>
            <a:ext cx="9956747" cy="1438780"/>
          </a:xfrm>
        </p:spPr>
        <p:txBody>
          <a:bodyPr/>
          <a:lstStyle/>
          <a:p>
            <a:r>
              <a:rPr lang="fi-FI" u="sng" dirty="0">
                <a:latin typeface="Times New Roman"/>
                <a:cs typeface="Times New Roman"/>
              </a:rPr>
              <a:t>Analysis of </a:t>
            </a:r>
            <a:r>
              <a:rPr lang="fi-FI" u="sng" dirty="0" err="1">
                <a:latin typeface="Times New Roman"/>
                <a:cs typeface="Times New Roman"/>
              </a:rPr>
              <a:t>the</a:t>
            </a:r>
            <a:r>
              <a:rPr lang="fi-FI" u="sng" dirty="0">
                <a:latin typeface="Times New Roman"/>
                <a:cs typeface="Times New Roman"/>
              </a:rPr>
              <a:t> </a:t>
            </a:r>
            <a:r>
              <a:rPr lang="fi-FI" u="sng" dirty="0" err="1">
                <a:latin typeface="Times New Roman"/>
                <a:cs typeface="Times New Roman"/>
              </a:rPr>
              <a:t>song</a:t>
            </a:r>
            <a:endParaRPr lang="fi-FI" u="sng" dirty="0">
              <a:latin typeface="Times New Roman"/>
              <a:cs typeface="Times New Roman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EA1CF5B-1E06-0287-15F2-F4D4523688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7756" y="1785413"/>
            <a:ext cx="9956747" cy="387018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2000" dirty="0">
                <a:latin typeface="Times New Roman"/>
                <a:cs typeface="Times New Roman"/>
              </a:rPr>
              <a:t>“</a:t>
            </a:r>
            <a:r>
              <a:rPr lang="fi-FI" sz="2000" i="1" err="1">
                <a:latin typeface="Times New Roman"/>
                <a:cs typeface="Times New Roman"/>
              </a:rPr>
              <a:t>Only</a:t>
            </a:r>
            <a:r>
              <a:rPr lang="fi-FI" sz="2000" i="1" dirty="0">
                <a:latin typeface="Times New Roman"/>
                <a:cs typeface="Times New Roman"/>
              </a:rPr>
              <a:t> in my </a:t>
            </a:r>
            <a:r>
              <a:rPr lang="fi-FI" sz="2000" i="1" err="1">
                <a:latin typeface="Times New Roman"/>
                <a:cs typeface="Times New Roman"/>
              </a:rPr>
              <a:t>darkest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err="1">
                <a:latin typeface="Times New Roman"/>
                <a:cs typeface="Times New Roman"/>
              </a:rPr>
              <a:t>moments</a:t>
            </a:r>
            <a:r>
              <a:rPr lang="fi-FI" sz="2000" i="1" dirty="0">
                <a:latin typeface="Times New Roman"/>
                <a:cs typeface="Times New Roman"/>
              </a:rPr>
              <a:t>, </a:t>
            </a:r>
            <a:r>
              <a:rPr lang="fi-FI" sz="2000" i="1" err="1">
                <a:latin typeface="Times New Roman"/>
                <a:cs typeface="Times New Roman"/>
              </a:rPr>
              <a:t>can</a:t>
            </a:r>
            <a:r>
              <a:rPr lang="fi-FI" sz="2000" i="1" dirty="0">
                <a:latin typeface="Times New Roman"/>
                <a:cs typeface="Times New Roman"/>
              </a:rPr>
              <a:t> I </a:t>
            </a:r>
            <a:r>
              <a:rPr lang="fi-FI" sz="2000" i="1" err="1">
                <a:latin typeface="Times New Roman"/>
                <a:cs typeface="Times New Roman"/>
              </a:rPr>
              <a:t>see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err="1">
                <a:latin typeface="Times New Roman"/>
                <a:cs typeface="Times New Roman"/>
              </a:rPr>
              <a:t>the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err="1">
                <a:latin typeface="Times New Roman"/>
                <a:cs typeface="Times New Roman"/>
              </a:rPr>
              <a:t>light</a:t>
            </a:r>
            <a:r>
              <a:rPr lang="fi-FI" sz="2000" dirty="0">
                <a:latin typeface="Times New Roman"/>
                <a:cs typeface="Times New Roman"/>
              </a:rPr>
              <a:t>” </a:t>
            </a:r>
            <a:r>
              <a:rPr lang="fi-FI" sz="2000" err="1">
                <a:latin typeface="Times New Roman"/>
                <a:cs typeface="Times New Roman"/>
              </a:rPr>
              <a:t>He’s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saying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that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when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he’s</a:t>
            </a:r>
            <a:r>
              <a:rPr lang="fi-FI" sz="2000" dirty="0">
                <a:latin typeface="Times New Roman"/>
                <a:cs typeface="Times New Roman"/>
              </a:rPr>
              <a:t> in </a:t>
            </a:r>
            <a:r>
              <a:rPr lang="fi-FI" sz="2000" err="1">
                <a:latin typeface="Times New Roman"/>
                <a:cs typeface="Times New Roman"/>
              </a:rPr>
              <a:t>the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pits</a:t>
            </a:r>
            <a:r>
              <a:rPr lang="fi-FI" sz="2000" dirty="0">
                <a:latin typeface="Times New Roman"/>
                <a:cs typeface="Times New Roman"/>
              </a:rPr>
              <a:t> of depression, he </a:t>
            </a:r>
            <a:r>
              <a:rPr lang="fi-FI" sz="2000" err="1">
                <a:latin typeface="Times New Roman"/>
                <a:cs typeface="Times New Roman"/>
              </a:rPr>
              <a:t>can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see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how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much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better</a:t>
            </a:r>
            <a:r>
              <a:rPr lang="fi-FI" sz="2000" dirty="0">
                <a:latin typeface="Times New Roman"/>
                <a:cs typeface="Times New Roman"/>
              </a:rPr>
              <a:t> it is </a:t>
            </a:r>
            <a:r>
              <a:rPr lang="fi-FI" sz="2000" err="1">
                <a:latin typeface="Times New Roman"/>
                <a:cs typeface="Times New Roman"/>
              </a:rPr>
              <a:t>when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he’s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not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depressed</a:t>
            </a:r>
            <a:r>
              <a:rPr lang="fi-FI" sz="2000" dirty="0">
                <a:latin typeface="Times New Roman"/>
                <a:cs typeface="Times New Roman"/>
              </a:rPr>
              <a:t>. </a:t>
            </a:r>
            <a:r>
              <a:rPr lang="fi-FI" sz="2000" err="1">
                <a:latin typeface="Times New Roman"/>
                <a:cs typeface="Times New Roman"/>
              </a:rPr>
              <a:t>He’s</a:t>
            </a:r>
            <a:r>
              <a:rPr lang="fi-FI" sz="2000" dirty="0">
                <a:latin typeface="Times New Roman"/>
                <a:cs typeface="Times New Roman"/>
              </a:rPr>
              <a:t> “</a:t>
            </a:r>
            <a:r>
              <a:rPr lang="fi-FI" sz="2000" i="1" err="1">
                <a:latin typeface="Times New Roman"/>
                <a:cs typeface="Times New Roman"/>
              </a:rPr>
              <a:t>blinded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err="1">
                <a:latin typeface="Times New Roman"/>
                <a:cs typeface="Times New Roman"/>
              </a:rPr>
              <a:t>when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err="1">
                <a:latin typeface="Times New Roman"/>
                <a:cs typeface="Times New Roman"/>
              </a:rPr>
              <a:t>it’s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err="1">
                <a:latin typeface="Times New Roman"/>
                <a:cs typeface="Times New Roman"/>
              </a:rPr>
              <a:t>bright</a:t>
            </a:r>
            <a:r>
              <a:rPr lang="fi-FI" sz="2000" dirty="0">
                <a:latin typeface="Times New Roman"/>
                <a:cs typeface="Times New Roman"/>
              </a:rPr>
              <a:t>” </a:t>
            </a:r>
            <a:r>
              <a:rPr lang="fi-FI" sz="2000" err="1">
                <a:latin typeface="Times New Roman"/>
                <a:cs typeface="Times New Roman"/>
              </a:rPr>
              <a:t>because</a:t>
            </a:r>
            <a:r>
              <a:rPr lang="fi-FI" sz="2000" dirty="0">
                <a:latin typeface="Times New Roman"/>
                <a:cs typeface="Times New Roman"/>
              </a:rPr>
              <a:t> he </a:t>
            </a:r>
            <a:r>
              <a:rPr lang="fi-FI" sz="2000" err="1">
                <a:latin typeface="Times New Roman"/>
                <a:cs typeface="Times New Roman"/>
              </a:rPr>
              <a:t>tends</a:t>
            </a:r>
            <a:r>
              <a:rPr lang="fi-FI" sz="2000" dirty="0">
                <a:latin typeface="Times New Roman"/>
                <a:cs typeface="Times New Roman"/>
              </a:rPr>
              <a:t> to </a:t>
            </a:r>
            <a:r>
              <a:rPr lang="fi-FI" sz="2000" err="1">
                <a:latin typeface="Times New Roman"/>
                <a:cs typeface="Times New Roman"/>
              </a:rPr>
              <a:t>forget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how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bad</a:t>
            </a:r>
            <a:r>
              <a:rPr lang="fi-FI" sz="2000" dirty="0">
                <a:latin typeface="Times New Roman"/>
                <a:cs typeface="Times New Roman"/>
              </a:rPr>
              <a:t> it </a:t>
            </a:r>
            <a:r>
              <a:rPr lang="fi-FI" sz="2000" err="1">
                <a:latin typeface="Times New Roman"/>
                <a:cs typeface="Times New Roman"/>
              </a:rPr>
              <a:t>can</a:t>
            </a:r>
            <a:r>
              <a:rPr lang="fi-FI" sz="2000" dirty="0">
                <a:latin typeface="Times New Roman"/>
                <a:cs typeface="Times New Roman"/>
              </a:rPr>
              <a:t> </a:t>
            </a:r>
            <a:r>
              <a:rPr lang="fi-FI" sz="2000" err="1">
                <a:latin typeface="Times New Roman"/>
                <a:cs typeface="Times New Roman"/>
              </a:rPr>
              <a:t>get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during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the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cooler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seasons</a:t>
            </a:r>
            <a:r>
              <a:rPr lang="fi-FI" sz="2000" dirty="0">
                <a:latin typeface="Times New Roman"/>
                <a:cs typeface="Times New Roman"/>
              </a:rPr>
              <a:t>. </a:t>
            </a:r>
            <a:r>
              <a:rPr lang="fi-FI" sz="2000" err="1">
                <a:latin typeface="Times New Roman"/>
                <a:cs typeface="Times New Roman"/>
              </a:rPr>
              <a:t>But</a:t>
            </a:r>
            <a:r>
              <a:rPr lang="fi-FI" sz="2000" dirty="0">
                <a:latin typeface="Times New Roman"/>
                <a:cs typeface="Times New Roman"/>
              </a:rPr>
              <a:t> "</a:t>
            </a:r>
            <a:r>
              <a:rPr lang="fi-FI" sz="2000" i="1" err="1">
                <a:latin typeface="Times New Roman"/>
                <a:cs typeface="Times New Roman"/>
              </a:rPr>
              <a:t>this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err="1">
                <a:latin typeface="Times New Roman"/>
                <a:cs typeface="Times New Roman"/>
              </a:rPr>
              <a:t>December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err="1">
                <a:latin typeface="Times New Roman"/>
                <a:cs typeface="Times New Roman"/>
              </a:rPr>
              <a:t>I'll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err="1">
                <a:latin typeface="Times New Roman"/>
                <a:cs typeface="Times New Roman"/>
              </a:rPr>
              <a:t>remember</a:t>
            </a:r>
            <a:r>
              <a:rPr lang="fi-FI" sz="2000" i="1" dirty="0">
                <a:latin typeface="Times New Roman"/>
                <a:cs typeface="Times New Roman"/>
              </a:rPr>
              <a:t>"</a:t>
            </a:r>
            <a:r>
              <a:rPr lang="fi-FI" sz="2000" dirty="0">
                <a:latin typeface="Times New Roman"/>
                <a:cs typeface="Times New Roman"/>
              </a:rPr>
              <a:t>, </a:t>
            </a:r>
            <a:r>
              <a:rPr lang="fi-FI" sz="2000" err="1">
                <a:latin typeface="Times New Roman"/>
                <a:cs typeface="Times New Roman"/>
              </a:rPr>
              <a:t>meaning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he’ll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make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more</a:t>
            </a:r>
            <a:r>
              <a:rPr lang="fi-FI" sz="2000" dirty="0">
                <a:latin typeface="Times New Roman"/>
                <a:cs typeface="Times New Roman"/>
              </a:rPr>
              <a:t> of an </a:t>
            </a:r>
            <a:r>
              <a:rPr lang="fi-FI" sz="2000" err="1">
                <a:latin typeface="Times New Roman"/>
                <a:cs typeface="Times New Roman"/>
              </a:rPr>
              <a:t>effort</a:t>
            </a:r>
            <a:r>
              <a:rPr lang="fi-FI" sz="2000" dirty="0">
                <a:latin typeface="Times New Roman"/>
                <a:cs typeface="Times New Roman"/>
              </a:rPr>
              <a:t> to </a:t>
            </a:r>
            <a:r>
              <a:rPr lang="fi-FI" sz="2000" err="1">
                <a:latin typeface="Times New Roman"/>
                <a:cs typeface="Times New Roman"/>
              </a:rPr>
              <a:t>remember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what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the</a:t>
            </a:r>
            <a:r>
              <a:rPr lang="fi-FI" sz="2000" dirty="0">
                <a:latin typeface="Times New Roman"/>
                <a:cs typeface="Times New Roman"/>
              </a:rPr>
              <a:t> “</a:t>
            </a:r>
            <a:r>
              <a:rPr lang="fi-FI" sz="2000" err="1">
                <a:latin typeface="Times New Roman"/>
                <a:cs typeface="Times New Roman"/>
              </a:rPr>
              <a:t>light</a:t>
            </a:r>
            <a:r>
              <a:rPr lang="fi-FI" sz="2000" dirty="0">
                <a:latin typeface="Times New Roman"/>
                <a:cs typeface="Times New Roman"/>
              </a:rPr>
              <a:t>” </a:t>
            </a:r>
            <a:r>
              <a:rPr lang="fi-FI" sz="2000" err="1">
                <a:latin typeface="Times New Roman"/>
                <a:cs typeface="Times New Roman"/>
              </a:rPr>
              <a:t>looks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like</a:t>
            </a:r>
            <a:r>
              <a:rPr lang="fi-FI" sz="2000" dirty="0">
                <a:latin typeface="Times New Roman"/>
                <a:cs typeface="Times New Roman"/>
              </a:rPr>
              <a:t> and </a:t>
            </a:r>
            <a:r>
              <a:rPr lang="fi-FI" sz="2000" err="1">
                <a:latin typeface="Times New Roman"/>
                <a:cs typeface="Times New Roman"/>
              </a:rPr>
              <a:t>keep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pushing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forward</a:t>
            </a:r>
            <a:r>
              <a:rPr lang="fi-FI" sz="2000" dirty="0">
                <a:latin typeface="Times New Roman"/>
                <a:cs typeface="Times New Roman"/>
              </a:rPr>
              <a:t>.</a:t>
            </a:r>
          </a:p>
          <a:p>
            <a:pPr marL="0" indent="0">
              <a:buNone/>
            </a:pPr>
            <a:r>
              <a:rPr lang="fi-FI" sz="2000" dirty="0">
                <a:latin typeface="Times New Roman"/>
                <a:cs typeface="Times New Roman"/>
              </a:rPr>
              <a:t>I </a:t>
            </a:r>
            <a:r>
              <a:rPr lang="fi-FI" sz="2000" dirty="0" err="1">
                <a:latin typeface="Times New Roman"/>
                <a:cs typeface="Times New Roman"/>
              </a:rPr>
              <a:t>assume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dirty="0" err="1">
                <a:latin typeface="Times New Roman"/>
                <a:cs typeface="Times New Roman"/>
              </a:rPr>
              <a:t>that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dirty="0" err="1">
                <a:latin typeface="Times New Roman"/>
                <a:cs typeface="Times New Roman"/>
              </a:rPr>
              <a:t>he’s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dirty="0" err="1">
                <a:latin typeface="Times New Roman"/>
                <a:cs typeface="Times New Roman"/>
              </a:rPr>
              <a:t>referring</a:t>
            </a:r>
            <a:r>
              <a:rPr lang="fi-FI" sz="2000" dirty="0">
                <a:latin typeface="Times New Roman"/>
                <a:cs typeface="Times New Roman"/>
              </a:rPr>
              <a:t> to a </a:t>
            </a:r>
            <a:r>
              <a:rPr lang="fi-FI" sz="2000" dirty="0" err="1">
                <a:latin typeface="Times New Roman"/>
                <a:cs typeface="Times New Roman"/>
              </a:rPr>
              <a:t>love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dirty="0" err="1">
                <a:latin typeface="Times New Roman"/>
                <a:cs typeface="Times New Roman"/>
              </a:rPr>
              <a:t>interest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dirty="0" err="1">
                <a:latin typeface="Times New Roman"/>
                <a:cs typeface="Times New Roman"/>
              </a:rPr>
              <a:t>when</a:t>
            </a:r>
            <a:r>
              <a:rPr lang="fi-FI" sz="2000" dirty="0">
                <a:latin typeface="Times New Roman"/>
                <a:cs typeface="Times New Roman"/>
              </a:rPr>
              <a:t> he </a:t>
            </a:r>
            <a:r>
              <a:rPr lang="fi-FI" sz="2000" dirty="0" err="1">
                <a:latin typeface="Times New Roman"/>
                <a:cs typeface="Times New Roman"/>
              </a:rPr>
              <a:t>says</a:t>
            </a:r>
            <a:r>
              <a:rPr lang="fi-FI" sz="2000" dirty="0">
                <a:latin typeface="Times New Roman"/>
                <a:cs typeface="Times New Roman"/>
              </a:rPr>
              <a:t> “</a:t>
            </a:r>
            <a:r>
              <a:rPr lang="fi-FI" sz="2000" i="1" dirty="0" err="1">
                <a:latin typeface="Times New Roman"/>
                <a:cs typeface="Times New Roman"/>
              </a:rPr>
              <a:t>want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dirty="0" err="1">
                <a:latin typeface="Times New Roman"/>
                <a:cs typeface="Times New Roman"/>
              </a:rPr>
              <a:t>you</a:t>
            </a:r>
            <a:r>
              <a:rPr lang="fi-FI" sz="2000" i="1" dirty="0">
                <a:latin typeface="Times New Roman"/>
                <a:cs typeface="Times New Roman"/>
              </a:rPr>
              <a:t> to </a:t>
            </a:r>
            <a:r>
              <a:rPr lang="fi-FI" sz="2000" i="1" dirty="0" err="1">
                <a:latin typeface="Times New Roman"/>
                <a:cs typeface="Times New Roman"/>
              </a:rPr>
              <a:t>see</a:t>
            </a:r>
            <a:r>
              <a:rPr lang="fi-FI" sz="2000" i="1" dirty="0">
                <a:latin typeface="Times New Roman"/>
                <a:cs typeface="Times New Roman"/>
              </a:rPr>
              <a:t> it </a:t>
            </a:r>
            <a:r>
              <a:rPr lang="fi-FI" sz="2000" i="1" dirty="0" err="1">
                <a:latin typeface="Times New Roman"/>
                <a:cs typeface="Times New Roman"/>
              </a:rPr>
              <a:t>when</a:t>
            </a:r>
            <a:r>
              <a:rPr lang="fi-FI" sz="2000" i="1" dirty="0">
                <a:latin typeface="Times New Roman"/>
                <a:cs typeface="Times New Roman"/>
              </a:rPr>
              <a:t> I </a:t>
            </a:r>
            <a:r>
              <a:rPr lang="fi-FI" sz="2000" i="1" dirty="0" err="1">
                <a:latin typeface="Times New Roman"/>
                <a:cs typeface="Times New Roman"/>
              </a:rPr>
              <a:t>do</a:t>
            </a:r>
            <a:r>
              <a:rPr lang="fi-FI" sz="2000" dirty="0">
                <a:latin typeface="Times New Roman"/>
                <a:cs typeface="Times New Roman"/>
              </a:rPr>
              <a:t>”, </a:t>
            </a:r>
            <a:r>
              <a:rPr lang="fi-FI" sz="2000" dirty="0" err="1">
                <a:latin typeface="Times New Roman"/>
                <a:cs typeface="Times New Roman"/>
              </a:rPr>
              <a:t>meaning</a:t>
            </a:r>
            <a:r>
              <a:rPr lang="fi-FI" sz="2000" dirty="0">
                <a:latin typeface="Times New Roman"/>
                <a:cs typeface="Times New Roman"/>
              </a:rPr>
              <a:t> he </a:t>
            </a:r>
            <a:r>
              <a:rPr lang="fi-FI" sz="2000" dirty="0" err="1">
                <a:latin typeface="Times New Roman"/>
                <a:cs typeface="Times New Roman"/>
              </a:rPr>
              <a:t>wants</a:t>
            </a:r>
            <a:r>
              <a:rPr lang="fi-FI" sz="2000" dirty="0">
                <a:latin typeface="Times New Roman"/>
                <a:cs typeface="Times New Roman"/>
              </a:rPr>
              <a:t> to </a:t>
            </a:r>
            <a:r>
              <a:rPr lang="fi-FI" sz="2000" dirty="0" err="1">
                <a:latin typeface="Times New Roman"/>
                <a:cs typeface="Times New Roman"/>
              </a:rPr>
              <a:t>prove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dirty="0" err="1">
                <a:latin typeface="Times New Roman"/>
                <a:cs typeface="Times New Roman"/>
              </a:rPr>
              <a:t>that</a:t>
            </a:r>
            <a:r>
              <a:rPr lang="fi-FI" sz="2000" dirty="0">
                <a:latin typeface="Times New Roman"/>
                <a:cs typeface="Times New Roman"/>
              </a:rPr>
              <a:t> he </a:t>
            </a:r>
            <a:r>
              <a:rPr lang="fi-FI" sz="2000" dirty="0" err="1">
                <a:latin typeface="Times New Roman"/>
                <a:cs typeface="Times New Roman"/>
              </a:rPr>
              <a:t>can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dirty="0" err="1">
                <a:latin typeface="Times New Roman"/>
                <a:cs typeface="Times New Roman"/>
              </a:rPr>
              <a:t>do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dirty="0" err="1">
                <a:latin typeface="Times New Roman"/>
                <a:cs typeface="Times New Roman"/>
              </a:rPr>
              <a:t>this</a:t>
            </a:r>
            <a:r>
              <a:rPr lang="fi-FI" sz="2000" dirty="0">
                <a:latin typeface="Times New Roman"/>
                <a:cs typeface="Times New Roman"/>
              </a:rPr>
              <a:t>. </a:t>
            </a:r>
            <a:r>
              <a:rPr lang="fi-FI" sz="2000" dirty="0" err="1">
                <a:latin typeface="Times New Roman"/>
                <a:cs typeface="Times New Roman"/>
              </a:rPr>
              <a:t>His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dirty="0" err="1">
                <a:latin typeface="Times New Roman"/>
                <a:cs typeface="Times New Roman"/>
              </a:rPr>
              <a:t>line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dirty="0" err="1">
                <a:latin typeface="Times New Roman"/>
                <a:cs typeface="Times New Roman"/>
              </a:rPr>
              <a:t>about</a:t>
            </a:r>
            <a:r>
              <a:rPr lang="fi-FI" sz="2000" dirty="0">
                <a:latin typeface="Times New Roman"/>
                <a:cs typeface="Times New Roman"/>
              </a:rPr>
              <a:t> “</a:t>
            </a:r>
            <a:r>
              <a:rPr lang="fi-FI" sz="2000" i="1" dirty="0">
                <a:latin typeface="Times New Roman"/>
                <a:cs typeface="Times New Roman"/>
              </a:rPr>
              <a:t>I </a:t>
            </a:r>
            <a:r>
              <a:rPr lang="fi-FI" sz="2000" i="1" dirty="0" err="1">
                <a:latin typeface="Times New Roman"/>
                <a:cs typeface="Times New Roman"/>
              </a:rPr>
              <a:t>wanna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dirty="0" err="1">
                <a:latin typeface="Times New Roman"/>
                <a:cs typeface="Times New Roman"/>
              </a:rPr>
              <a:t>see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dirty="0" err="1">
                <a:latin typeface="Times New Roman"/>
                <a:cs typeface="Times New Roman"/>
              </a:rPr>
              <a:t>you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dirty="0" err="1">
                <a:latin typeface="Times New Roman"/>
                <a:cs typeface="Times New Roman"/>
              </a:rPr>
              <a:t>with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dirty="0" err="1">
                <a:latin typeface="Times New Roman"/>
                <a:cs typeface="Times New Roman"/>
              </a:rPr>
              <a:t>your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dirty="0" err="1">
                <a:latin typeface="Times New Roman"/>
                <a:cs typeface="Times New Roman"/>
              </a:rPr>
              <a:t>head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dirty="0" err="1">
                <a:latin typeface="Times New Roman"/>
                <a:cs typeface="Times New Roman"/>
              </a:rPr>
              <a:t>wide</a:t>
            </a:r>
            <a:r>
              <a:rPr lang="fi-FI" sz="2000" i="1" dirty="0">
                <a:latin typeface="Times New Roman"/>
                <a:cs typeface="Times New Roman"/>
              </a:rPr>
              <a:t> open</a:t>
            </a:r>
            <a:r>
              <a:rPr lang="fi-FI" sz="2000" dirty="0">
                <a:latin typeface="Times New Roman"/>
                <a:cs typeface="Times New Roman"/>
              </a:rPr>
              <a:t>” </a:t>
            </a:r>
            <a:r>
              <a:rPr lang="fi-FI" sz="2000" dirty="0" err="1">
                <a:latin typeface="Times New Roman"/>
                <a:cs typeface="Times New Roman"/>
              </a:rPr>
              <a:t>most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dirty="0" err="1">
                <a:latin typeface="Times New Roman"/>
                <a:cs typeface="Times New Roman"/>
              </a:rPr>
              <a:t>likely</a:t>
            </a:r>
            <a:r>
              <a:rPr lang="fi-FI" sz="2000" dirty="0">
                <a:latin typeface="Times New Roman"/>
                <a:cs typeface="Times New Roman"/>
              </a:rPr>
              <a:t> </a:t>
            </a:r>
            <a:r>
              <a:rPr lang="fi-FI" sz="2000" dirty="0" err="1">
                <a:latin typeface="Times New Roman"/>
                <a:cs typeface="Times New Roman"/>
              </a:rPr>
              <a:t>refers</a:t>
            </a:r>
            <a:r>
              <a:rPr lang="fi-FI" sz="2000" dirty="0">
                <a:latin typeface="Times New Roman"/>
                <a:cs typeface="Times New Roman"/>
              </a:rPr>
              <a:t> to </a:t>
            </a:r>
            <a:r>
              <a:rPr lang="fi-FI" sz="2000" dirty="0" err="1">
                <a:latin typeface="Times New Roman"/>
                <a:cs typeface="Times New Roman"/>
              </a:rPr>
              <a:t>intrusive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dirty="0" err="1">
                <a:latin typeface="Times New Roman"/>
                <a:cs typeface="Times New Roman"/>
              </a:rPr>
              <a:t>thoughts</a:t>
            </a:r>
            <a:r>
              <a:rPr lang="fi-FI" sz="2000" dirty="0">
                <a:latin typeface="Times New Roman"/>
                <a:cs typeface="Times New Roman"/>
              </a:rPr>
              <a:t>, </a:t>
            </a:r>
            <a:r>
              <a:rPr lang="fi-FI" sz="2000" dirty="0" err="1">
                <a:latin typeface="Times New Roman"/>
                <a:cs typeface="Times New Roman"/>
              </a:rPr>
              <a:t>or</a:t>
            </a:r>
            <a:r>
              <a:rPr lang="fi-FI" sz="2000" dirty="0">
                <a:latin typeface="Times New Roman"/>
                <a:cs typeface="Times New Roman"/>
              </a:rPr>
              <a:t> it </a:t>
            </a:r>
            <a:r>
              <a:rPr lang="fi-FI" sz="2000" dirty="0" err="1">
                <a:latin typeface="Times New Roman"/>
                <a:cs typeface="Times New Roman"/>
              </a:rPr>
              <a:t>refers</a:t>
            </a:r>
            <a:r>
              <a:rPr lang="fi-FI" sz="2000" dirty="0">
                <a:latin typeface="Times New Roman"/>
                <a:cs typeface="Times New Roman"/>
              </a:rPr>
              <a:t> to </a:t>
            </a:r>
            <a:r>
              <a:rPr lang="fi-FI" sz="2000" dirty="0" err="1">
                <a:latin typeface="Times New Roman"/>
                <a:cs typeface="Times New Roman"/>
              </a:rPr>
              <a:t>him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dirty="0" err="1">
                <a:latin typeface="Times New Roman"/>
                <a:cs typeface="Times New Roman"/>
              </a:rPr>
              <a:t>wanting</a:t>
            </a:r>
            <a:r>
              <a:rPr lang="fi-FI" sz="2000" dirty="0">
                <a:latin typeface="Times New Roman"/>
                <a:cs typeface="Times New Roman"/>
              </a:rPr>
              <a:t> to </a:t>
            </a:r>
            <a:r>
              <a:rPr lang="fi-FI" sz="2000" dirty="0" err="1">
                <a:latin typeface="Times New Roman"/>
                <a:cs typeface="Times New Roman"/>
              </a:rPr>
              <a:t>see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dirty="0" err="1">
                <a:latin typeface="Times New Roman"/>
                <a:cs typeface="Times New Roman"/>
              </a:rPr>
              <a:t>his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dirty="0" err="1">
                <a:latin typeface="Times New Roman"/>
                <a:cs typeface="Times New Roman"/>
              </a:rPr>
              <a:t>love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dirty="0" err="1">
                <a:latin typeface="Times New Roman"/>
                <a:cs typeface="Times New Roman"/>
              </a:rPr>
              <a:t>interest’s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dirty="0" err="1">
                <a:latin typeface="Times New Roman"/>
                <a:cs typeface="Times New Roman"/>
              </a:rPr>
              <a:t>thoughts</a:t>
            </a:r>
            <a:r>
              <a:rPr lang="fi-FI" sz="2000" dirty="0">
                <a:latin typeface="Times New Roman"/>
                <a:cs typeface="Times New Roman"/>
              </a:rPr>
              <a:t>, </a:t>
            </a:r>
            <a:r>
              <a:rPr lang="fi-FI" sz="2000" dirty="0" err="1">
                <a:latin typeface="Times New Roman"/>
                <a:cs typeface="Times New Roman"/>
              </a:rPr>
              <a:t>because</a:t>
            </a:r>
            <a:r>
              <a:rPr lang="fi-FI" sz="2000" dirty="0">
                <a:latin typeface="Times New Roman"/>
                <a:cs typeface="Times New Roman"/>
              </a:rPr>
              <a:t> he </a:t>
            </a:r>
            <a:r>
              <a:rPr lang="fi-FI" sz="2000" dirty="0" err="1">
                <a:latin typeface="Times New Roman"/>
                <a:cs typeface="Times New Roman"/>
              </a:rPr>
              <a:t>doesn’t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dirty="0" err="1">
                <a:latin typeface="Times New Roman"/>
                <a:cs typeface="Times New Roman"/>
              </a:rPr>
              <a:t>know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dirty="0" err="1">
                <a:latin typeface="Times New Roman"/>
                <a:cs typeface="Times New Roman"/>
              </a:rPr>
              <a:t>what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dirty="0" err="1">
                <a:latin typeface="Times New Roman"/>
                <a:cs typeface="Times New Roman"/>
              </a:rPr>
              <a:t>they’re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dirty="0" err="1">
                <a:latin typeface="Times New Roman"/>
                <a:cs typeface="Times New Roman"/>
              </a:rPr>
              <a:t>feeling</a:t>
            </a:r>
            <a:r>
              <a:rPr lang="fi-FI" sz="2000" dirty="0">
                <a:latin typeface="Times New Roman"/>
                <a:cs typeface="Times New Roman"/>
              </a:rPr>
              <a:t>.</a:t>
            </a:r>
            <a:r>
              <a:rPr lang="fi-FI" dirty="0">
                <a:latin typeface="Times New Roman"/>
                <a:cs typeface="Times New Roman"/>
              </a:rPr>
              <a:t> </a:t>
            </a:r>
            <a:endParaRPr lang="fi-FI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85807814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56FE12-7EDC-4873-0EE8-6898B6E10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5571" y="620202"/>
            <a:ext cx="7259668" cy="716886"/>
          </a:xfrm>
        </p:spPr>
        <p:txBody>
          <a:bodyPr/>
          <a:lstStyle/>
          <a:p>
            <a:r>
              <a:rPr lang="fi-FI" u="sng" dirty="0">
                <a:latin typeface="Times New Roman"/>
                <a:cs typeface="Times New Roman"/>
              </a:rPr>
              <a:t>Analysis of </a:t>
            </a:r>
            <a:r>
              <a:rPr lang="fi-FI" u="sng" dirty="0" err="1">
                <a:latin typeface="Times New Roman"/>
                <a:cs typeface="Times New Roman"/>
              </a:rPr>
              <a:t>the</a:t>
            </a:r>
            <a:r>
              <a:rPr lang="fi-FI" u="sng" dirty="0">
                <a:latin typeface="Times New Roman"/>
                <a:cs typeface="Times New Roman"/>
              </a:rPr>
              <a:t> </a:t>
            </a:r>
            <a:r>
              <a:rPr lang="fi-FI" u="sng" dirty="0" err="1">
                <a:latin typeface="Times New Roman"/>
                <a:cs typeface="Times New Roman"/>
              </a:rPr>
              <a:t>song</a:t>
            </a:r>
            <a:endParaRPr lang="fi-FI" u="sng" dirty="0">
              <a:latin typeface="Times New Roman"/>
              <a:cs typeface="Times New Roman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B8CCEF9-1553-E75A-8311-D38E70199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7520" y="1715228"/>
            <a:ext cx="9956747" cy="387018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fi-FI" sz="2000" dirty="0">
                <a:latin typeface="Times New Roman"/>
                <a:cs typeface="Times New Roman"/>
              </a:rPr>
              <a:t>“</a:t>
            </a:r>
            <a:r>
              <a:rPr lang="fi-FI" sz="2000" i="1" err="1">
                <a:latin typeface="Times New Roman"/>
                <a:cs typeface="Times New Roman"/>
              </a:rPr>
              <a:t>I’m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err="1">
                <a:latin typeface="Times New Roman"/>
                <a:cs typeface="Times New Roman"/>
              </a:rPr>
              <a:t>alright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err="1">
                <a:latin typeface="Times New Roman"/>
                <a:cs typeface="Times New Roman"/>
              </a:rPr>
              <a:t>if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err="1">
                <a:latin typeface="Times New Roman"/>
                <a:cs typeface="Times New Roman"/>
              </a:rPr>
              <a:t>you’re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err="1">
                <a:latin typeface="Times New Roman"/>
                <a:cs typeface="Times New Roman"/>
              </a:rPr>
              <a:t>alright</a:t>
            </a:r>
            <a:r>
              <a:rPr lang="fi-FI" sz="2000" i="1" dirty="0">
                <a:latin typeface="Times New Roman"/>
                <a:cs typeface="Times New Roman"/>
              </a:rPr>
              <a:t>, and </a:t>
            </a:r>
            <a:r>
              <a:rPr lang="fi-FI" sz="2000" i="1" err="1">
                <a:latin typeface="Times New Roman"/>
                <a:cs typeface="Times New Roman"/>
              </a:rPr>
              <a:t>I’m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err="1">
                <a:latin typeface="Times New Roman"/>
                <a:cs typeface="Times New Roman"/>
              </a:rPr>
              <a:t>okay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err="1">
                <a:latin typeface="Times New Roman"/>
                <a:cs typeface="Times New Roman"/>
              </a:rPr>
              <a:t>if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err="1">
                <a:latin typeface="Times New Roman"/>
                <a:cs typeface="Times New Roman"/>
              </a:rPr>
              <a:t>you’re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err="1">
                <a:latin typeface="Times New Roman"/>
                <a:cs typeface="Times New Roman"/>
              </a:rPr>
              <a:t>okay</a:t>
            </a:r>
            <a:r>
              <a:rPr lang="fi-FI" sz="2000" dirty="0">
                <a:latin typeface="Times New Roman"/>
                <a:cs typeface="Times New Roman"/>
              </a:rPr>
              <a:t>” He </a:t>
            </a:r>
            <a:r>
              <a:rPr lang="fi-FI" sz="2000" err="1">
                <a:latin typeface="Times New Roman"/>
                <a:cs typeface="Times New Roman"/>
              </a:rPr>
              <a:t>wants</a:t>
            </a:r>
            <a:r>
              <a:rPr lang="fi-FI" sz="2000" dirty="0">
                <a:latin typeface="Times New Roman"/>
                <a:cs typeface="Times New Roman"/>
              </a:rPr>
              <a:t> to </a:t>
            </a:r>
            <a:r>
              <a:rPr lang="fi-FI" sz="2000" err="1">
                <a:latin typeface="Times New Roman"/>
                <a:cs typeface="Times New Roman"/>
              </a:rPr>
              <a:t>feel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good</a:t>
            </a:r>
            <a:r>
              <a:rPr lang="fi-FI" sz="2000" dirty="0">
                <a:latin typeface="Times New Roman"/>
                <a:cs typeface="Times New Roman"/>
              </a:rPr>
              <a:t> for </a:t>
            </a:r>
            <a:r>
              <a:rPr lang="fi-FI" sz="2000" err="1">
                <a:latin typeface="Times New Roman"/>
                <a:cs typeface="Times New Roman"/>
              </a:rPr>
              <a:t>the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love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interest</a:t>
            </a:r>
            <a:r>
              <a:rPr lang="fi-FI" sz="2000" dirty="0">
                <a:latin typeface="Times New Roman"/>
                <a:cs typeface="Times New Roman"/>
              </a:rPr>
              <a:t>, he </a:t>
            </a:r>
            <a:r>
              <a:rPr lang="fi-FI" sz="2000" err="1">
                <a:latin typeface="Times New Roman"/>
                <a:cs typeface="Times New Roman"/>
              </a:rPr>
              <a:t>knows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that</a:t>
            </a:r>
            <a:r>
              <a:rPr lang="fi-FI" sz="2000" dirty="0">
                <a:latin typeface="Times New Roman"/>
                <a:cs typeface="Times New Roman"/>
              </a:rPr>
              <a:t> he is </a:t>
            </a:r>
            <a:r>
              <a:rPr lang="fi-FI" sz="2000" err="1">
                <a:latin typeface="Times New Roman"/>
                <a:cs typeface="Times New Roman"/>
              </a:rPr>
              <a:t>down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but</a:t>
            </a:r>
            <a:r>
              <a:rPr lang="fi-FI" sz="2000" dirty="0">
                <a:latin typeface="Times New Roman"/>
                <a:cs typeface="Times New Roman"/>
              </a:rPr>
              <a:t> he </a:t>
            </a:r>
            <a:r>
              <a:rPr lang="fi-FI" sz="2000" err="1">
                <a:latin typeface="Times New Roman"/>
                <a:cs typeface="Times New Roman"/>
              </a:rPr>
              <a:t>doesn’t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want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that</a:t>
            </a:r>
            <a:r>
              <a:rPr lang="fi-FI" sz="2000" dirty="0">
                <a:latin typeface="Times New Roman"/>
                <a:cs typeface="Times New Roman"/>
              </a:rPr>
              <a:t> to </a:t>
            </a:r>
            <a:r>
              <a:rPr lang="fi-FI" sz="2000" err="1">
                <a:latin typeface="Times New Roman"/>
                <a:cs typeface="Times New Roman"/>
              </a:rPr>
              <a:t>effect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the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love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intrest</a:t>
            </a:r>
            <a:r>
              <a:rPr lang="fi-FI" sz="2000" dirty="0">
                <a:latin typeface="Times New Roman"/>
                <a:cs typeface="Times New Roman"/>
              </a:rPr>
              <a:t>. It </a:t>
            </a:r>
            <a:r>
              <a:rPr lang="fi-FI" sz="2000" err="1">
                <a:latin typeface="Times New Roman"/>
                <a:cs typeface="Times New Roman"/>
              </a:rPr>
              <a:t>also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could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be</a:t>
            </a:r>
            <a:r>
              <a:rPr lang="fi-FI" sz="2000" dirty="0">
                <a:latin typeface="Times New Roman"/>
                <a:cs typeface="Times New Roman"/>
              </a:rPr>
              <a:t> a </a:t>
            </a:r>
            <a:r>
              <a:rPr lang="fi-FI" sz="2000" err="1">
                <a:latin typeface="Times New Roman"/>
                <a:cs typeface="Times New Roman"/>
              </a:rPr>
              <a:t>form</a:t>
            </a:r>
            <a:r>
              <a:rPr lang="fi-FI" sz="2000" dirty="0">
                <a:latin typeface="Times New Roman"/>
                <a:cs typeface="Times New Roman"/>
              </a:rPr>
              <a:t> of </a:t>
            </a:r>
            <a:r>
              <a:rPr lang="fi-FI" sz="2000" err="1">
                <a:latin typeface="Times New Roman"/>
                <a:cs typeface="Times New Roman"/>
              </a:rPr>
              <a:t>reassurance</a:t>
            </a:r>
            <a:r>
              <a:rPr lang="fi-FI" sz="2000" dirty="0">
                <a:latin typeface="Times New Roman"/>
                <a:cs typeface="Times New Roman"/>
              </a:rPr>
              <a:t>, </a:t>
            </a:r>
            <a:r>
              <a:rPr lang="fi-FI" sz="2000" err="1">
                <a:latin typeface="Times New Roman"/>
                <a:cs typeface="Times New Roman"/>
              </a:rPr>
              <a:t>or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instead</a:t>
            </a:r>
            <a:r>
              <a:rPr lang="fi-FI" sz="2000" dirty="0">
                <a:latin typeface="Times New Roman"/>
                <a:cs typeface="Times New Roman"/>
              </a:rPr>
              <a:t> of a </a:t>
            </a:r>
            <a:r>
              <a:rPr lang="fi-FI" sz="2000" err="1">
                <a:latin typeface="Times New Roman"/>
                <a:cs typeface="Times New Roman"/>
              </a:rPr>
              <a:t>form</a:t>
            </a:r>
            <a:r>
              <a:rPr lang="fi-FI" sz="2000" dirty="0">
                <a:latin typeface="Times New Roman"/>
                <a:cs typeface="Times New Roman"/>
              </a:rPr>
              <a:t> of </a:t>
            </a:r>
            <a:r>
              <a:rPr lang="fi-FI" sz="2000" err="1">
                <a:latin typeface="Times New Roman"/>
                <a:cs typeface="Times New Roman"/>
              </a:rPr>
              <a:t>insecurity</a:t>
            </a:r>
            <a:r>
              <a:rPr lang="fi-FI" sz="2000" dirty="0">
                <a:latin typeface="Times New Roman"/>
                <a:cs typeface="Times New Roman"/>
              </a:rPr>
              <a:t> and </a:t>
            </a:r>
            <a:r>
              <a:rPr lang="fi-FI" sz="2000" err="1">
                <a:latin typeface="Times New Roman"/>
                <a:cs typeface="Times New Roman"/>
              </a:rPr>
              <a:t>unwillingness</a:t>
            </a:r>
            <a:r>
              <a:rPr lang="fi-FI" sz="2000" dirty="0">
                <a:latin typeface="Times New Roman"/>
                <a:cs typeface="Times New Roman"/>
              </a:rPr>
              <a:t> to </a:t>
            </a:r>
            <a:r>
              <a:rPr lang="fi-FI" sz="2000" err="1">
                <a:latin typeface="Times New Roman"/>
                <a:cs typeface="Times New Roman"/>
              </a:rPr>
              <a:t>be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honest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about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his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own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feelings</a:t>
            </a:r>
            <a:r>
              <a:rPr lang="fi-FI" sz="2000" dirty="0">
                <a:latin typeface="Times New Roman"/>
                <a:cs typeface="Times New Roman"/>
              </a:rPr>
              <a:t>. </a:t>
            </a:r>
          </a:p>
          <a:p>
            <a:pPr marL="0" indent="0">
              <a:buNone/>
            </a:pPr>
            <a:endParaRPr lang="fi-FI" sz="200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fi-FI" sz="2000" i="1" dirty="0">
                <a:latin typeface="Times New Roman"/>
                <a:cs typeface="Times New Roman"/>
              </a:rPr>
              <a:t>“</a:t>
            </a:r>
            <a:r>
              <a:rPr lang="fi-FI" sz="2000" i="1" err="1">
                <a:latin typeface="Times New Roman"/>
                <a:cs typeface="Times New Roman"/>
              </a:rPr>
              <a:t>It’s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err="1">
                <a:latin typeface="Times New Roman"/>
                <a:cs typeface="Times New Roman"/>
              </a:rPr>
              <a:t>this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err="1">
                <a:latin typeface="Times New Roman"/>
                <a:cs typeface="Times New Roman"/>
              </a:rPr>
              <a:t>state</a:t>
            </a:r>
            <a:r>
              <a:rPr lang="fi-FI" sz="2000" i="1" dirty="0">
                <a:latin typeface="Times New Roman"/>
                <a:cs typeface="Times New Roman"/>
              </a:rPr>
              <a:t> in </a:t>
            </a:r>
            <a:r>
              <a:rPr lang="fi-FI" sz="2000" i="1" err="1">
                <a:latin typeface="Times New Roman"/>
                <a:cs typeface="Times New Roman"/>
              </a:rPr>
              <a:t>this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err="1">
                <a:latin typeface="Times New Roman"/>
                <a:cs typeface="Times New Roman"/>
              </a:rPr>
              <a:t>state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err="1">
                <a:latin typeface="Times New Roman"/>
                <a:cs typeface="Times New Roman"/>
              </a:rPr>
              <a:t>I’m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err="1">
                <a:latin typeface="Times New Roman"/>
                <a:cs typeface="Times New Roman"/>
              </a:rPr>
              <a:t>living</a:t>
            </a:r>
            <a:r>
              <a:rPr lang="fi-FI" sz="2000" i="1" dirty="0">
                <a:latin typeface="Times New Roman"/>
                <a:cs typeface="Times New Roman"/>
              </a:rPr>
              <a:t> in</a:t>
            </a:r>
            <a:r>
              <a:rPr lang="fi-FI" sz="2000" dirty="0">
                <a:latin typeface="Times New Roman"/>
                <a:cs typeface="Times New Roman"/>
              </a:rPr>
              <a:t>” </a:t>
            </a:r>
            <a:r>
              <a:rPr lang="fi-FI" sz="2000" err="1">
                <a:latin typeface="Times New Roman"/>
                <a:cs typeface="Times New Roman"/>
              </a:rPr>
              <a:t>likely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refers</a:t>
            </a:r>
            <a:r>
              <a:rPr lang="fi-FI" sz="2000" dirty="0">
                <a:latin typeface="Times New Roman"/>
                <a:cs typeface="Times New Roman"/>
              </a:rPr>
              <a:t> to </a:t>
            </a:r>
            <a:r>
              <a:rPr lang="fi-FI" sz="2000" err="1">
                <a:latin typeface="Times New Roman"/>
                <a:cs typeface="Times New Roman"/>
              </a:rPr>
              <a:t>his</a:t>
            </a:r>
            <a:r>
              <a:rPr lang="fi-FI" sz="2000" dirty="0">
                <a:latin typeface="Times New Roman"/>
                <a:cs typeface="Times New Roman"/>
              </a:rPr>
              <a:t> depression. </a:t>
            </a:r>
            <a:r>
              <a:rPr lang="fi-FI" sz="2000" err="1">
                <a:latin typeface="Times New Roman"/>
                <a:cs typeface="Times New Roman"/>
              </a:rPr>
              <a:t>He’s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fine</a:t>
            </a:r>
            <a:r>
              <a:rPr lang="fi-FI" sz="2000" dirty="0">
                <a:latin typeface="Times New Roman"/>
                <a:cs typeface="Times New Roman"/>
              </a:rPr>
              <a:t>, </a:t>
            </a:r>
            <a:r>
              <a:rPr lang="fi-FI" sz="2000" err="1">
                <a:latin typeface="Times New Roman"/>
                <a:cs typeface="Times New Roman"/>
              </a:rPr>
              <a:t>nothing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has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happened</a:t>
            </a:r>
            <a:r>
              <a:rPr lang="fi-FI" sz="2000" dirty="0">
                <a:latin typeface="Times New Roman"/>
                <a:cs typeface="Times New Roman"/>
              </a:rPr>
              <a:t> to </a:t>
            </a:r>
            <a:r>
              <a:rPr lang="fi-FI" sz="2000" err="1">
                <a:latin typeface="Times New Roman"/>
                <a:cs typeface="Times New Roman"/>
              </a:rPr>
              <a:t>him</a:t>
            </a:r>
            <a:r>
              <a:rPr lang="fi-FI" sz="2000" dirty="0">
                <a:latin typeface="Times New Roman"/>
                <a:cs typeface="Times New Roman"/>
              </a:rPr>
              <a:t>, </a:t>
            </a:r>
            <a:r>
              <a:rPr lang="fi-FI" sz="2000" err="1">
                <a:latin typeface="Times New Roman"/>
                <a:cs typeface="Times New Roman"/>
              </a:rPr>
              <a:t>it’s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quite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literally</a:t>
            </a:r>
            <a:r>
              <a:rPr lang="fi-FI" sz="2000" dirty="0">
                <a:latin typeface="Times New Roman"/>
                <a:cs typeface="Times New Roman"/>
              </a:rPr>
              <a:t> just </a:t>
            </a:r>
            <a:r>
              <a:rPr lang="fi-FI" sz="2000" err="1">
                <a:latin typeface="Times New Roman"/>
                <a:cs typeface="Times New Roman"/>
              </a:rPr>
              <a:t>his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mind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that’s</a:t>
            </a:r>
            <a:r>
              <a:rPr lang="fi-FI" sz="2000" dirty="0">
                <a:latin typeface="Times New Roman"/>
                <a:cs typeface="Times New Roman"/>
              </a:rPr>
              <a:t> </a:t>
            </a:r>
            <a:r>
              <a:rPr lang="fi-FI" sz="2000" err="1">
                <a:latin typeface="Times New Roman"/>
                <a:cs typeface="Times New Roman"/>
              </a:rPr>
              <a:t>depressing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him</a:t>
            </a:r>
            <a:r>
              <a:rPr lang="fi-FI" sz="2000" dirty="0">
                <a:latin typeface="Times New Roman"/>
                <a:cs typeface="Times New Roman"/>
              </a:rPr>
              <a:t>. Him </a:t>
            </a:r>
            <a:r>
              <a:rPr lang="fi-FI" sz="2000" err="1">
                <a:latin typeface="Times New Roman"/>
                <a:cs typeface="Times New Roman"/>
              </a:rPr>
              <a:t>saying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it’s</a:t>
            </a:r>
            <a:r>
              <a:rPr lang="fi-FI" sz="2000" dirty="0">
                <a:latin typeface="Times New Roman"/>
                <a:cs typeface="Times New Roman"/>
              </a:rPr>
              <a:t> “</a:t>
            </a:r>
            <a:r>
              <a:rPr lang="fi-FI" sz="2000" i="1" err="1">
                <a:latin typeface="Times New Roman"/>
                <a:cs typeface="Times New Roman"/>
              </a:rPr>
              <a:t>colder</a:t>
            </a:r>
            <a:r>
              <a:rPr lang="fi-FI" sz="2000" i="1" dirty="0">
                <a:latin typeface="Times New Roman"/>
                <a:cs typeface="Times New Roman"/>
              </a:rPr>
              <a:t> on </a:t>
            </a:r>
            <a:r>
              <a:rPr lang="fi-FI" sz="2000" i="1" err="1">
                <a:latin typeface="Times New Roman"/>
                <a:cs typeface="Times New Roman"/>
              </a:rPr>
              <a:t>your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err="1">
                <a:latin typeface="Times New Roman"/>
                <a:cs typeface="Times New Roman"/>
              </a:rPr>
              <a:t>own</a:t>
            </a:r>
            <a:r>
              <a:rPr lang="fi-FI" sz="2000" dirty="0">
                <a:latin typeface="Times New Roman"/>
                <a:cs typeface="Times New Roman"/>
              </a:rPr>
              <a:t>” </a:t>
            </a:r>
            <a:r>
              <a:rPr lang="fi-FI" sz="2000" err="1">
                <a:latin typeface="Times New Roman"/>
                <a:cs typeface="Times New Roman"/>
              </a:rPr>
              <a:t>could</a:t>
            </a:r>
            <a:r>
              <a:rPr lang="fi-FI" sz="2000" dirty="0">
                <a:latin typeface="Times New Roman"/>
                <a:cs typeface="Times New Roman"/>
              </a:rPr>
              <a:t> </a:t>
            </a:r>
            <a:r>
              <a:rPr lang="fi-FI" sz="2000" err="1">
                <a:latin typeface="Times New Roman"/>
                <a:cs typeface="Times New Roman"/>
              </a:rPr>
              <a:t>refer</a:t>
            </a:r>
            <a:r>
              <a:rPr lang="fi-FI" sz="2000" dirty="0">
                <a:latin typeface="Times New Roman"/>
                <a:cs typeface="Times New Roman"/>
              </a:rPr>
              <a:t> to </a:t>
            </a:r>
            <a:r>
              <a:rPr lang="fi-FI" sz="2000" err="1">
                <a:latin typeface="Times New Roman"/>
                <a:cs typeface="Times New Roman"/>
              </a:rPr>
              <a:t>his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love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interest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leaving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him</a:t>
            </a:r>
            <a:r>
              <a:rPr lang="fi-FI" sz="2000" dirty="0">
                <a:latin typeface="Times New Roman"/>
                <a:cs typeface="Times New Roman"/>
              </a:rPr>
              <a:t>, </a:t>
            </a:r>
            <a:r>
              <a:rPr lang="fi-FI" sz="2000" err="1">
                <a:latin typeface="Times New Roman"/>
                <a:cs typeface="Times New Roman"/>
              </a:rPr>
              <a:t>but</a:t>
            </a:r>
            <a:r>
              <a:rPr lang="fi-FI" sz="2000" dirty="0">
                <a:latin typeface="Times New Roman"/>
                <a:cs typeface="Times New Roman"/>
              </a:rPr>
              <a:t> I </a:t>
            </a:r>
            <a:r>
              <a:rPr lang="fi-FI" sz="2000" err="1">
                <a:latin typeface="Times New Roman"/>
                <a:cs typeface="Times New Roman"/>
              </a:rPr>
              <a:t>think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it’s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him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saying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he’s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mentally</a:t>
            </a:r>
            <a:r>
              <a:rPr lang="fi-FI" sz="2000" dirty="0">
                <a:latin typeface="Times New Roman"/>
                <a:cs typeface="Times New Roman"/>
              </a:rPr>
              <a:t> on </a:t>
            </a:r>
            <a:r>
              <a:rPr lang="fi-FI" sz="2000" err="1">
                <a:latin typeface="Times New Roman"/>
                <a:cs typeface="Times New Roman"/>
              </a:rPr>
              <a:t>his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own</a:t>
            </a:r>
            <a:r>
              <a:rPr lang="fi-FI" sz="2000" dirty="0">
                <a:latin typeface="Times New Roman"/>
                <a:cs typeface="Times New Roman"/>
              </a:rPr>
              <a:t>. "</a:t>
            </a:r>
            <a:r>
              <a:rPr lang="fi-FI" sz="2000" i="1" err="1">
                <a:latin typeface="Times New Roman"/>
                <a:cs typeface="Times New Roman"/>
              </a:rPr>
              <a:t>I’ll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err="1">
                <a:latin typeface="Times New Roman"/>
                <a:cs typeface="Times New Roman"/>
              </a:rPr>
              <a:t>let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err="1">
                <a:latin typeface="Times New Roman"/>
                <a:cs typeface="Times New Roman"/>
              </a:rPr>
              <a:t>the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err="1">
                <a:latin typeface="Times New Roman"/>
                <a:cs typeface="Times New Roman"/>
              </a:rPr>
              <a:t>season</a:t>
            </a:r>
            <a:r>
              <a:rPr lang="fi-FI" sz="2000" i="1" dirty="0">
                <a:latin typeface="Times New Roman"/>
                <a:cs typeface="Times New Roman"/>
              </a:rPr>
              <a:t> </a:t>
            </a:r>
            <a:r>
              <a:rPr lang="fi-FI" sz="2000" i="1" err="1">
                <a:latin typeface="Times New Roman"/>
                <a:cs typeface="Times New Roman"/>
              </a:rPr>
              <a:t>change</a:t>
            </a:r>
            <a:r>
              <a:rPr lang="fi-FI" sz="2000" i="1" dirty="0">
                <a:latin typeface="Times New Roman"/>
                <a:cs typeface="Times New Roman"/>
              </a:rPr>
              <a:t> my </a:t>
            </a:r>
            <a:r>
              <a:rPr lang="fi-FI" sz="2000" i="1" err="1">
                <a:latin typeface="Times New Roman"/>
                <a:cs typeface="Times New Roman"/>
              </a:rPr>
              <a:t>mind</a:t>
            </a:r>
            <a:r>
              <a:rPr lang="fi-FI" sz="2000" dirty="0">
                <a:latin typeface="Times New Roman"/>
                <a:cs typeface="Times New Roman"/>
              </a:rPr>
              <a:t>", </a:t>
            </a:r>
            <a:r>
              <a:rPr lang="fi-FI" sz="2000" err="1">
                <a:latin typeface="Times New Roman"/>
                <a:cs typeface="Times New Roman"/>
              </a:rPr>
              <a:t>wich</a:t>
            </a:r>
            <a:r>
              <a:rPr lang="fi-FI" sz="2000" dirty="0">
                <a:latin typeface="Times New Roman"/>
                <a:cs typeface="Times New Roman"/>
              </a:rPr>
              <a:t> </a:t>
            </a:r>
            <a:r>
              <a:rPr lang="fi-FI" sz="2000" err="1">
                <a:latin typeface="Times New Roman"/>
                <a:cs typeface="Times New Roman"/>
              </a:rPr>
              <a:t>connects</a:t>
            </a:r>
            <a:r>
              <a:rPr lang="fi-FI" sz="2000" dirty="0">
                <a:latin typeface="Times New Roman"/>
                <a:cs typeface="Times New Roman"/>
              </a:rPr>
              <a:t> it </a:t>
            </a:r>
            <a:r>
              <a:rPr lang="fi-FI" sz="2000" err="1">
                <a:latin typeface="Times New Roman"/>
                <a:cs typeface="Times New Roman"/>
              </a:rPr>
              <a:t>all</a:t>
            </a:r>
            <a:r>
              <a:rPr lang="fi-FI" sz="2000" dirty="0">
                <a:latin typeface="Times New Roman"/>
                <a:cs typeface="Times New Roman"/>
              </a:rPr>
              <a:t> for </a:t>
            </a:r>
            <a:r>
              <a:rPr lang="fi-FI" sz="2000" err="1">
                <a:latin typeface="Times New Roman"/>
                <a:cs typeface="Times New Roman"/>
              </a:rPr>
              <a:t>seasonal</a:t>
            </a:r>
            <a:r>
              <a:rPr lang="fi-FI" sz="2000" dirty="0">
                <a:latin typeface="Times New Roman"/>
                <a:cs typeface="Times New Roman"/>
              </a:rPr>
              <a:t> depression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5342676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uva, joka sisältää kohteen puku, lumi, piha-, talvi&#10;&#10;Kuvaus luotu automaattisesti">
            <a:extLst>
              <a:ext uri="{FF2B5EF4-FFF2-40B4-BE49-F238E27FC236}">
                <a16:creationId xmlns:a16="http://schemas.microsoft.com/office/drawing/2014/main" id="{FE823859-D206-F529-A834-81E07AE0375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2120" r="1" b="1"/>
          <a:stretch/>
        </p:blipFill>
        <p:spPr>
          <a:xfrm>
            <a:off x="120650" y="59082"/>
            <a:ext cx="11950700" cy="6721475"/>
          </a:xfrm>
          <a:prstGeom prst="rect">
            <a:avLst/>
          </a:prstGeom>
          <a:noFill/>
        </p:spPr>
      </p:pic>
      <p:sp>
        <p:nvSpPr>
          <p:cNvPr id="2" name="Päivämäärän paikkamerkki 1" hidden="1">
            <a:extLst>
              <a:ext uri="{FF2B5EF4-FFF2-40B4-BE49-F238E27FC236}">
                <a16:creationId xmlns:a16="http://schemas.microsoft.com/office/drawing/2014/main" id="{8D04CE87-F6C3-E7B3-A1A2-C65DBC689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AA1807A1-8401-4E83-B420-4EAC9E4AA2E6}" type="datetime1">
              <a:rPr lang="fi-FI"/>
              <a:pPr>
                <a:spcAft>
                  <a:spcPts val="600"/>
                </a:spcAft>
              </a:pPr>
              <a:t>10.11.2024</a:t>
            </a:fld>
            <a:endParaRPr lang="en-US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275254A-1970-E9C2-47CE-F5E0BF0C8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/>
              <a:t>
              </a:t>
            </a:r>
          </a:p>
        </p:txBody>
      </p:sp>
      <p:sp>
        <p:nvSpPr>
          <p:cNvPr id="4" name="Dian numeron paikkamerkki 3" hidden="1">
            <a:extLst>
              <a:ext uri="{FF2B5EF4-FFF2-40B4-BE49-F238E27FC236}">
                <a16:creationId xmlns:a16="http://schemas.microsoft.com/office/drawing/2014/main" id="{C18F7A99-6382-FB3E-1E9F-F992F97C6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6E91CC32-6A6B-4E2E-BBA1-6864F305DA26}" type="slidenum">
              <a:rPr lang="en-US" dirty="0"/>
              <a:pPr>
                <a:spcAft>
                  <a:spcPts val="600"/>
                </a:spcAft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86332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DylanVTI">
  <a:themeElements>
    <a:clrScheme name="DylanVTI">
      <a:dk1>
        <a:sysClr val="windowText" lastClr="000000"/>
      </a:dk1>
      <a:lt1>
        <a:sysClr val="window" lastClr="FFFFFF"/>
      </a:lt1>
      <a:dk2>
        <a:srgbClr val="1A1A33"/>
      </a:dk2>
      <a:lt2>
        <a:srgbClr val="EEFFE3"/>
      </a:lt2>
      <a:accent1>
        <a:srgbClr val="5C40EF"/>
      </a:accent1>
      <a:accent2>
        <a:srgbClr val="B8A0F8"/>
      </a:accent2>
      <a:accent3>
        <a:srgbClr val="00C777"/>
      </a:accent3>
      <a:accent4>
        <a:srgbClr val="005A66"/>
      </a:accent4>
      <a:accent5>
        <a:srgbClr val="9956EA"/>
      </a:accent5>
      <a:accent6>
        <a:srgbClr val="9BBB25"/>
      </a:accent6>
      <a:hlink>
        <a:srgbClr val="674CF0"/>
      </a:hlink>
      <a:folHlink>
        <a:srgbClr val="B53699"/>
      </a:folHlink>
    </a:clrScheme>
    <a:fontScheme name="DylanVTI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Dylan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ylanVTI" id="{CD0E21EA-FD0B-4FCD-9D95-B274E3CB7535}" vid="{F2F2D961-94DA-46D9-ABD7-77D6D5FB2C2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0D6D54324C23348A10F9A307EF44CB6" ma:contentTypeVersion="13" ma:contentTypeDescription="Luo uusi asiakirja." ma:contentTypeScope="" ma:versionID="547e62a25f6e6750c4764dd7674b08f4">
  <xsd:schema xmlns:xsd="http://www.w3.org/2001/XMLSchema" xmlns:xs="http://www.w3.org/2001/XMLSchema" xmlns:p="http://schemas.microsoft.com/office/2006/metadata/properties" xmlns:ns2="1798717c-1794-4c98-bf21-ffa1069ca8a8" xmlns:ns3="ae2b483e-9ece-4b68-a933-c6a0edf3d621" targetNamespace="http://schemas.microsoft.com/office/2006/metadata/properties" ma:root="true" ma:fieldsID="d7bff3c5e9ef54d80e6b54231beb4512" ns2:_="" ns3:_="">
    <xsd:import namespace="1798717c-1794-4c98-bf21-ffa1069ca8a8"/>
    <xsd:import namespace="ae2b483e-9ece-4b68-a933-c6a0edf3d621"/>
    <xsd:element name="properties">
      <xsd:complexType>
        <xsd:sequence>
          <xsd:element name="documentManagement">
            <xsd:complexType>
              <xsd:all>
                <xsd:element ref="ns2:ReferenceId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98717c-1794-4c98-bf21-ffa1069ca8a8" elementFormDefault="qualified">
    <xsd:import namespace="http://schemas.microsoft.com/office/2006/documentManagement/types"/>
    <xsd:import namespace="http://schemas.microsoft.com/office/infopath/2007/PartnerControls"/>
    <xsd:element name="ReferenceId" ma:index="8" nillable="true" ma:displayName="ReferenceId" ma:indexed="true" ma:internalName="ReferenceId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Kuvien tunnisteet" ma:readOnly="false" ma:fieldId="{5cf76f15-5ced-4ddc-b409-7134ff3c332f}" ma:taxonomyMulti="true" ma:sspId="2cd2577a-ec3e-48da-a3a1-04de1d2f717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2b483e-9ece-4b68-a933-c6a0edf3d6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f97c9bbe-aec3-432c-8f68-9349f602c262}" ma:internalName="TaxCatchAll" ma:showField="CatchAllData" ma:web="ae2b483e-9ece-4b68-a933-c6a0edf3d6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ferenceId xmlns="1798717c-1794-4c98-bf21-ffa1069ca8a8" xsi:nil="true"/>
    <lcf76f155ced4ddcb4097134ff3c332f xmlns="1798717c-1794-4c98-bf21-ffa1069ca8a8">
      <Terms xmlns="http://schemas.microsoft.com/office/infopath/2007/PartnerControls"/>
    </lcf76f155ced4ddcb4097134ff3c332f>
    <TaxCatchAll xmlns="ae2b483e-9ece-4b68-a933-c6a0edf3d621" xsi:nil="true"/>
  </documentManagement>
</p:properties>
</file>

<file path=customXml/itemProps1.xml><?xml version="1.0" encoding="utf-8"?>
<ds:datastoreItem xmlns:ds="http://schemas.openxmlformats.org/officeDocument/2006/customXml" ds:itemID="{9F4FA204-B287-4DE3-B05D-38DF204CC7D3}"/>
</file>

<file path=customXml/itemProps2.xml><?xml version="1.0" encoding="utf-8"?>
<ds:datastoreItem xmlns:ds="http://schemas.openxmlformats.org/officeDocument/2006/customXml" ds:itemID="{DE571304-0130-4C2E-9AE9-440D782057C3}"/>
</file>

<file path=customXml/itemProps3.xml><?xml version="1.0" encoding="utf-8"?>
<ds:datastoreItem xmlns:ds="http://schemas.openxmlformats.org/officeDocument/2006/customXml" ds:itemID="{01476064-B48C-4B04-85D1-286E595D557A}"/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Laajakuva</PresentationFormat>
  <Slides>9</Slides>
  <Notes>0</Notes>
  <HiddenSlides>0</HiddenSlide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DylanVTI</vt:lpstr>
      <vt:lpstr>PowerPoint-esitys</vt:lpstr>
      <vt:lpstr>Your choice of topic</vt:lpstr>
      <vt:lpstr>The different stages of work</vt:lpstr>
      <vt:lpstr>The easy/simple parts</vt:lpstr>
      <vt:lpstr>The difficulties/challenges</vt:lpstr>
      <vt:lpstr>The facts/things you learned</vt:lpstr>
      <vt:lpstr>Analysis of the song</vt:lpstr>
      <vt:lpstr>Analysis of the song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273</cp:revision>
  <dcterms:created xsi:type="dcterms:W3CDTF">2024-11-04T10:00:30Z</dcterms:created>
  <dcterms:modified xsi:type="dcterms:W3CDTF">2024-11-11T08:15:27Z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0x010100B0D6D54324C23348A10F9A307EF44CB6</vt:lpwstr>
  </property>
  <property fmtid="{D5CDD505-2E9C-101B-9397-08002B2CF9AE}" pid="3" name="Order">
    <vt:r8>34600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_ExtendedDescription">
    <vt:lpwstr/>
  </property>
  <property fmtid="{D5CDD505-2E9C-101B-9397-08002B2CF9AE}" pid="7" name="_CopySource">
    <vt:lpwstr>https://edusalo-my.sharepoint.com/personal/laura_levanen_edu_salo_fi/Documents/This December.pptx</vt:lpwstr>
  </property>
</Properties>
</file>