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5"/>
  </p:sldMasterIdLst>
  <p:notesMasterIdLst>
    <p:notesMasterId r:id="rId11"/>
  </p:notesMasterIdLst>
  <p:sldIdLst>
    <p:sldId id="256" r:id="rId6"/>
    <p:sldId id="277" r:id="rId7"/>
    <p:sldId id="278" r:id="rId8"/>
    <p:sldId id="279" r:id="rId9"/>
    <p:sldId id="280" r:id="rId10"/>
  </p:sldIdLst>
  <p:sldSz cx="9144000" cy="6858000" type="screen4x3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0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tti Kohi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FFDD"/>
    <a:srgbClr val="005082"/>
    <a:srgbClr val="0099CC"/>
    <a:srgbClr val="198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62" autoAdjust="0"/>
  </p:normalViewPr>
  <p:slideViewPr>
    <p:cSldViewPr>
      <p:cViewPr varScale="1">
        <p:scale>
          <a:sx n="104" d="100"/>
          <a:sy n="104" d="100"/>
        </p:scale>
        <p:origin x="1218" y="114"/>
      </p:cViewPr>
      <p:guideLst>
        <p:guide orient="horz" pos="100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1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/>
              <a:t>Click to edit Master text styles</a:t>
            </a:r>
          </a:p>
          <a:p>
            <a:pPr lvl="1"/>
            <a:r>
              <a:rPr lang="fi-FI" noProof="0"/>
              <a:t>Second level</a:t>
            </a:r>
          </a:p>
          <a:p>
            <a:pPr lvl="2"/>
            <a:r>
              <a:rPr lang="fi-FI" noProof="0"/>
              <a:t>Third level</a:t>
            </a:r>
          </a:p>
          <a:p>
            <a:pPr lvl="3"/>
            <a:r>
              <a:rPr lang="fi-FI" noProof="0"/>
              <a:t>Fourth level</a:t>
            </a:r>
          </a:p>
          <a:p>
            <a:pPr lvl="4"/>
            <a:r>
              <a:rPr lang="fi-FI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pPr>
              <a:defRPr/>
            </a:pPr>
            <a:fld id="{ED5377F9-5B72-481B-AC88-B74C02D9F51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2367328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MS PGothic" pitchFamily="34" charset="-128"/>
        <a:cs typeface="Geneva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4792A69-DA41-433C-B789-278DD35EE5C7}" type="slidenum">
              <a:rPr lang="fi-FI" altLang="fi-FI" sz="1200" i="0" smtClean="0"/>
              <a:pPr/>
              <a:t>1</a:t>
            </a:fld>
            <a:endParaRPr lang="fi-FI" altLang="fi-FI" sz="1200" i="0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4856432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33" name="Shape 13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33" name="Shape 13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33" name="Shape 13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33" name="Shape 13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/>
              <a:t>Muokkaa alaotsikon perustyyliä naps.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2832162E-5493-4DA9-AE69-36DE1DBA92BD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313905031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9A58E91-C772-4ABC-8168-02FE4102D1F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40572836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67400"/>
          </a:xfrm>
        </p:spPr>
        <p:txBody>
          <a:bodyPr vert="eaVert"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8674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FE39B19-6D18-4829-8F60-375465AFE44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08571318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8CC2E85E-8D78-4180-BE5D-4B50E3412FE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738434043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3AF4EC8C-7181-4B1B-B0DF-0DD1CDF0080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059290793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E6B3A5EF-C1D2-4581-80D5-D358B7777B3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892625095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CE5748C-DF45-44D1-921F-DFE524277A9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322938185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93BD5DAC-1AF5-485A-8659-EEF77A48D65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742349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6A77C59-236F-4C67-9EE4-D9447447FB92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9647296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7C62EC50-C03C-4CD7-BD6B-1DE0608F5527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532645063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3B3B8AD-178B-4E3D-9095-3A6018803E0C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95521862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000" y="-9000"/>
            <a:ext cx="9168000" cy="6876000"/>
          </a:xfrm>
          <a:prstGeom prst="rect">
            <a:avLst/>
          </a:prstGeom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Click to edit Master text styles</a:t>
            </a:r>
          </a:p>
          <a:p>
            <a:pPr lvl="1"/>
            <a:r>
              <a:rPr lang="fi-FI" altLang="fi-FI"/>
              <a:t>Second level</a:t>
            </a:r>
          </a:p>
          <a:p>
            <a:pPr lvl="2"/>
            <a:r>
              <a:rPr lang="fi-FI" altLang="fi-FI"/>
              <a:t>Third level</a:t>
            </a:r>
          </a:p>
          <a:p>
            <a:pPr lvl="3"/>
            <a:r>
              <a:rPr lang="fi-FI" altLang="fi-FI"/>
              <a:t>Fourth level</a:t>
            </a:r>
          </a:p>
          <a:p>
            <a:pPr lvl="4"/>
            <a:r>
              <a:rPr lang="fi-FI" altLang="fi-FI"/>
              <a:t>Fifth level</a:t>
            </a:r>
          </a:p>
        </p:txBody>
      </p:sp>
      <p:sp>
        <p:nvSpPr>
          <p:cNvPr id="1029" name="Text Box 19"/>
          <p:cNvSpPr txBox="1">
            <a:spLocks noChangeArrowheads="1"/>
          </p:cNvSpPr>
          <p:nvPr userDrawn="1"/>
        </p:nvSpPr>
        <p:spPr bwMode="auto">
          <a:xfrm>
            <a:off x="228600" y="6453336"/>
            <a:ext cx="3429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9pPr>
          </a:lstStyle>
          <a:p>
            <a:pPr>
              <a:defRPr/>
            </a:pPr>
            <a:r>
              <a:rPr lang="fi-FI" altLang="fi-FI" sz="1200" i="0" dirty="0">
                <a:solidFill>
                  <a:srgbClr val="FFFFFF"/>
                </a:solidFill>
                <a:latin typeface="Verdana" pitchFamily="34" charset="0"/>
              </a:rPr>
              <a:t>Forum III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ransition spd="slow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Geneva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000" y="-9000"/>
            <a:ext cx="9168000" cy="6876000"/>
          </a:xfrm>
          <a:prstGeom prst="rect">
            <a:avLst/>
          </a:prstGeom>
        </p:spPr>
      </p:pic>
      <p:sp>
        <p:nvSpPr>
          <p:cNvPr id="14339" name="Text Box 9"/>
          <p:cNvSpPr txBox="1">
            <a:spLocks noChangeArrowheads="1"/>
          </p:cNvSpPr>
          <p:nvPr/>
        </p:nvSpPr>
        <p:spPr bwMode="auto">
          <a:xfrm>
            <a:off x="4267200" y="1981200"/>
            <a:ext cx="4337248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fi-FI" sz="2400" i="0" dirty="0">
                <a:solidFill>
                  <a:schemeClr val="accent1"/>
                </a:solidFill>
              </a:rPr>
              <a:t>Luku 18</a:t>
            </a:r>
          </a:p>
          <a:p>
            <a:pPr>
              <a:spcBef>
                <a:spcPct val="0"/>
              </a:spcBef>
              <a:buFontTx/>
              <a:buNone/>
            </a:pPr>
            <a:endParaRPr lang="fi-FI" altLang="fi-FI" sz="2400" i="0" dirty="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2400" b="1" i="0" dirty="0">
                <a:solidFill>
                  <a:schemeClr val="accent1"/>
                </a:solidFill>
              </a:rPr>
              <a:t>Neuvostoliiton varjosta Euroopan unioniin</a:t>
            </a:r>
            <a:endParaRPr lang="fi-FI" altLang="fi-FI" sz="2400" i="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spcAft>
                <a:spcPts val="0"/>
              </a:spcAft>
              <a:buSzPct val="25000"/>
            </a:pPr>
            <a:r>
              <a:rPr lang="fi-FI" dirty="0"/>
              <a:t>Suomen ulkopolitiikan isot linjat 1917–1991</a:t>
            </a:r>
            <a:endParaRPr lang="fi" dirty="0"/>
          </a:p>
        </p:txBody>
      </p:sp>
      <p:pic>
        <p:nvPicPr>
          <p:cNvPr id="6" name="Shape 9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02175" y="1700808"/>
            <a:ext cx="8739648" cy="37355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008536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hape 9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44186" y="1268760"/>
            <a:ext cx="8694905" cy="33115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989350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hape 10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99592" y="967335"/>
            <a:ext cx="7219949" cy="49069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429390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hape 11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61236" y="261250"/>
            <a:ext cx="8424936" cy="597606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79683766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Blank Presentation">
      <a:majorFont>
        <a:latin typeface="Verdana"/>
        <a:ea typeface="ＭＳ Ｐゴシック"/>
        <a:cs typeface="Geneva"/>
      </a:majorFont>
      <a:minorFont>
        <a:latin typeface="Verdana"/>
        <a:ea typeface="ＭＳ Ｐゴシック"/>
        <a:cs typeface="Genev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LongProperties xmlns="http://schemas.microsoft.com/office/2006/metadata/longProperties"/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OK Document" ma:contentTypeID="0x010100FC3EBCEAA53E4A179721051A77971EF800AAC8923946DE4543ABAAAD8F04236D7C" ma:contentTypeVersion="1" ma:contentTypeDescription="OK-dokumentti" ma:contentTypeScope="" ma:versionID="9c8ab2158da96c2c1f3913b449ad68f9">
  <xsd:schema xmlns:xsd="http://www.w3.org/2001/XMLSchema" xmlns:p="http://schemas.microsoft.com/office/2006/metadata/properties" xmlns:ns2="4FD2DD6E-41AC-4D3A-A8B5-1111DEEF208D" targetNamespace="http://schemas.microsoft.com/office/2006/metadata/properties" ma:root="true" ma:fieldsID="e8ab5f083f152726e3993764ce023b45" ns2:_="">
    <xsd:import namespace="4FD2DD6E-41AC-4D3A-A8B5-1111DEEF208D"/>
    <xsd:element name="properties">
      <xsd:complexType>
        <xsd:sequence>
          <xsd:element name="documentManagement">
            <xsd:complexType>
              <xsd:all>
                <xsd:element ref="ns2:OkCompany" minOccurs="0"/>
                <xsd:element ref="ns2:OkDocType"/>
                <xsd:element ref="ns2:OkValidityDate" minOccurs="0"/>
                <xsd:element ref="ns2:OkConfidentiality" minOccurs="0"/>
                <xsd:element ref="ns2:OkOwner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4FD2DD6E-41AC-4D3A-A8B5-1111DEEF208D" elementFormDefault="qualified">
    <xsd:import namespace="http://schemas.microsoft.com/office/2006/documentManagement/types"/>
    <xsd:element name="OkCompany" ma:index="8" nillable="true" ma:displayName="Yhtiö" ma:format="Dropdown" ma:internalName="OkCompany">
      <xsd:simpleType>
        <xsd:restriction base="dms:Choice">
          <xsd:enumeration value="Otavamedia Oy"/>
          <xsd:enumeration value="Otava Oy"/>
          <xsd:enumeration value="Otavan Kirjapaino Oy"/>
          <xsd:enumeration value="Kustannusosakeyhtiö Otava"/>
          <xsd:enumeration value="Suomalainen Kirjakauppa Oy"/>
          <xsd:enumeration value="Like Kustannus Oy"/>
          <xsd:enumeration value="Suomen Kuvapalvelu Oy"/>
          <xsd:enumeration value="Suomen Golfpiste Oy"/>
          <xsd:enumeration value="NettiX Oy"/>
          <xsd:enumeration value="Deco Media Oy"/>
          <xsd:enumeration value="Kustannusosakeyhtiö Moreeni"/>
        </xsd:restriction>
      </xsd:simpleType>
    </xsd:element>
    <xsd:element name="OkDocType" ma:index="9" ma:displayName="Tyyppi" ma:default="Agenda" ma:format="Dropdown" ma:internalName="OkDocType">
      <xsd:simpleType>
        <xsd:restriction base="dms:Choice">
          <xsd:enumeration value="Agenda"/>
          <xsd:enumeration value="Aikataulu"/>
          <xsd:enumeration value="Esitys"/>
          <xsd:enumeration value="Hinnasto"/>
          <xsd:enumeration value="Lomake"/>
          <xsd:enumeration value="Luettelo"/>
          <xsd:enumeration value="Muistio"/>
          <xsd:enumeration value="Ohje"/>
          <xsd:enumeration value="Pöytäkirja"/>
          <xsd:enumeration value="Raportti"/>
          <xsd:enumeration value="Suunnitelma"/>
          <xsd:enumeration value="Tiedote"/>
        </xsd:restriction>
      </xsd:simpleType>
    </xsd:element>
    <xsd:element name="OkValidityDate" ma:index="10" nillable="true" ma:displayName="Voimassaoloaika" ma:format="DateOnly" ma:internalName="OkValidityDate">
      <xsd:simpleType>
        <xsd:restriction base="dms:DateTime"/>
      </xsd:simpleType>
    </xsd:element>
    <xsd:element name="OkConfidentiality" ma:index="11" nillable="true" ma:displayName="Luottamuksellisuus" ma:format="Dropdown" ma:internalName="OkConfidentiality">
      <xsd:simpleType>
        <xsd:restriction base="dms:Choice">
          <xsd:enumeration value="Julkinen"/>
          <xsd:enumeration value="Sisäinen"/>
          <xsd:enumeration value="Luottamuksellinen"/>
          <xsd:enumeration value="Salainen"/>
        </xsd:restriction>
      </xsd:simpleType>
    </xsd:element>
    <xsd:element name="OkOwner" ma:index="12" nillable="true" ma:displayName="Omistaja" ma:list="UserInfo" ma:internalName="Ok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 ma:readOnly="true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kCompany xmlns="4FD2DD6E-41AC-4D3A-A8B5-1111DEEF208D">Kustannusosakeyhtiö Otava</OkCompany>
    <OkOwner xmlns="4FD2DD6E-41AC-4D3A-A8B5-1111DEEF208D">
      <UserInfo>
        <DisplayName/>
        <AccountId xsi:nil="true"/>
        <AccountType/>
      </UserInfo>
    </OkOwner>
    <OkValidityDate xmlns="4FD2DD6E-41AC-4D3A-A8B5-1111DEEF208D" xsi:nil="true"/>
    <OkDocType xmlns="4FD2DD6E-41AC-4D3A-A8B5-1111DEEF208D">Ohje</OkDocType>
    <OkConfidentiality xmlns="4FD2DD6E-41AC-4D3A-A8B5-1111DEEF208D" xsi:nil="true"/>
  </documentManagement>
</p:properties>
</file>

<file path=customXml/itemProps1.xml><?xml version="1.0" encoding="utf-8"?>
<ds:datastoreItem xmlns:ds="http://schemas.openxmlformats.org/officeDocument/2006/customXml" ds:itemID="{C5499A15-F71D-4334-99D5-E0327F9A4F9A}">
  <ds:schemaRefs>
    <ds:schemaRef ds:uri="http://schemas.microsoft.com/office/2006/metadata/longProperties"/>
  </ds:schemaRefs>
</ds:datastoreItem>
</file>

<file path=customXml/itemProps2.xml><?xml version="1.0" encoding="utf-8"?>
<ds:datastoreItem xmlns:ds="http://schemas.openxmlformats.org/officeDocument/2006/customXml" ds:itemID="{219CAE25-59D9-4309-AAB3-DCD06BA0B58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FD2DD6E-41AC-4D3A-A8B5-1111DEEF208D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DFA3B0D6-F5B6-44C6-B76A-53597D10F977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0C69D417-8C22-437C-8803-F9A9448B1813}">
  <ds:schemaRefs>
    <ds:schemaRef ds:uri="http://purl.org/dc/elements/1.1/"/>
    <ds:schemaRef ds:uri="http://purl.org/dc/dcmitype/"/>
    <ds:schemaRef ds:uri="http://schemas.microsoft.com/office/2006/metadata/properties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4FD2DD6E-41AC-4D3A-A8B5-1111DEEF208D"/>
    <ds:schemaRef ds:uri="http://www.w3.org/XML/1998/namespace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2004:Templates:Presentations:Designs:Blank Presentation</Template>
  <TotalTime>9516</TotalTime>
  <Words>12</Words>
  <Application>Microsoft Office PowerPoint</Application>
  <PresentationFormat>Näytössä katseltava diaesitys (4:3)</PresentationFormat>
  <Paragraphs>5</Paragraphs>
  <Slides>5</Slides>
  <Notes>5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11" baseType="lpstr">
      <vt:lpstr>MS PGothic</vt:lpstr>
      <vt:lpstr>MS PGothic</vt:lpstr>
      <vt:lpstr>Geneva</vt:lpstr>
      <vt:lpstr>Lucida Grande</vt:lpstr>
      <vt:lpstr>Verdana</vt:lpstr>
      <vt:lpstr>Blank Presentation</vt:lpstr>
      <vt:lpstr>PowerPoint-esitys</vt:lpstr>
      <vt:lpstr>Suomen ulkopolitiikan isot linjat 1917–1991</vt:lpstr>
      <vt:lpstr>PowerPoint-esitys</vt:lpstr>
      <vt:lpstr>PowerPoint-esitys</vt:lpstr>
      <vt:lpstr>PowerPoint-esitys</vt:lpstr>
    </vt:vector>
  </TitlesOfParts>
  <Company>Venla Koski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Venla Koski</dc:creator>
  <cp:lastModifiedBy>opettajat</cp:lastModifiedBy>
  <cp:revision>113</cp:revision>
  <dcterms:created xsi:type="dcterms:W3CDTF">2010-04-19T08:09:13Z</dcterms:created>
  <dcterms:modified xsi:type="dcterms:W3CDTF">2022-04-05T11:23:28Z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OK Document</vt:lpwstr>
  </property>
</Properties>
</file>