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46" r:id="rId1"/>
    <p:sldMasterId id="2147483866" r:id="rId2"/>
  </p:sldMasterIdLst>
  <p:notesMasterIdLst>
    <p:notesMasterId r:id="rId16"/>
  </p:notesMasterIdLst>
  <p:sldIdLst>
    <p:sldId id="256" r:id="rId3"/>
    <p:sldId id="267" r:id="rId4"/>
    <p:sldId id="257" r:id="rId5"/>
    <p:sldId id="275" r:id="rId6"/>
    <p:sldId id="272" r:id="rId7"/>
    <p:sldId id="276" r:id="rId8"/>
    <p:sldId id="264" r:id="rId9"/>
    <p:sldId id="281" r:id="rId10"/>
    <p:sldId id="266" r:id="rId11"/>
    <p:sldId id="270" r:id="rId12"/>
    <p:sldId id="277" r:id="rId13"/>
    <p:sldId id="282" r:id="rId14"/>
    <p:sldId id="273" r:id="rId15"/>
  </p:sldIdLst>
  <p:sldSz cx="12192000" cy="6858000"/>
  <p:notesSz cx="6858000" cy="9144000"/>
  <p:embeddedFontLst>
    <p:embeddedFont>
      <p:font typeface="Open Sans" panose="020B0606030504020204" pitchFamily="34" charset="0"/>
      <p:regular r:id="rId17"/>
      <p:bold r:id="rId18"/>
      <p:italic r:id="rId19"/>
      <p:boldItalic r:id="rId20"/>
    </p:embeddedFont>
    <p:embeddedFont>
      <p:font typeface="Roboto Slab" pitchFamily="2" charset="0"/>
      <p:regular r:id="rId21"/>
      <p:bold r:id="rId22"/>
    </p:embeddedFont>
    <p:embeddedFont>
      <p:font typeface="Roboto Slab Medium" pitchFamily="2" charset="0"/>
      <p:regular r:id="rId23"/>
    </p:embeddedFont>
    <p:embeddedFont>
      <p:font typeface="Trebuchet MS" panose="020B0603020202020204" pitchFamily="34" charset="0"/>
      <p:regular r:id="rId24"/>
      <p:bold r:id="rId25"/>
      <p:italic r:id="rId26"/>
      <p:boldItalic r:id="rId27"/>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B5F748-7D4B-40BE-9072-5592EEA5DE5B}" v="17" dt="2026-03-12T07:27:06.522"/>
    <p1510:client id="{796C3911-212C-4C97-B7CE-AA49901B3DB8}" v="43" dt="2026-03-11T16:11:56.7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87943" autoAdjust="0"/>
  </p:normalViewPr>
  <p:slideViewPr>
    <p:cSldViewPr snapToGrid="0">
      <p:cViewPr varScale="1">
        <p:scale>
          <a:sx n="81" d="100"/>
          <a:sy n="81" d="100"/>
        </p:scale>
        <p:origin x="86" y="67"/>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font" Target="fonts/font9.fntdata"/><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8.fntdata"/><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il Tiia" userId="04bb8483-2a77-4b6b-bbec-dfba83f0f17d" providerId="ADAL" clId="{00BD199F-6979-4C20-93A8-37780CA23F2B}"/>
    <pc:docChg chg="undo custSel modSld">
      <pc:chgData name="Thil Tiia" userId="04bb8483-2a77-4b6b-bbec-dfba83f0f17d" providerId="ADAL" clId="{00BD199F-6979-4C20-93A8-37780CA23F2B}" dt="2026-03-12T09:05:18.602" v="6" actId="14100"/>
      <pc:docMkLst>
        <pc:docMk/>
      </pc:docMkLst>
      <pc:sldChg chg="modSp mod">
        <pc:chgData name="Thil Tiia" userId="04bb8483-2a77-4b6b-bbec-dfba83f0f17d" providerId="ADAL" clId="{00BD199F-6979-4C20-93A8-37780CA23F2B}" dt="2026-03-12T09:05:18.602" v="6" actId="14100"/>
        <pc:sldMkLst>
          <pc:docMk/>
          <pc:sldMk cId="1758775657" sldId="256"/>
        </pc:sldMkLst>
        <pc:spChg chg="mod">
          <ac:chgData name="Thil Tiia" userId="04bb8483-2a77-4b6b-bbec-dfba83f0f17d" providerId="ADAL" clId="{00BD199F-6979-4C20-93A8-37780CA23F2B}" dt="2026-03-12T09:05:18.602" v="6" actId="14100"/>
          <ac:spMkLst>
            <pc:docMk/>
            <pc:sldMk cId="1758775657" sldId="256"/>
            <ac:spMk id="7" creationId="{DF97962A-4D50-DBA7-114D-6F6DD514D48D}"/>
          </ac:spMkLst>
        </pc:spChg>
        <pc:picChg chg="mod">
          <ac:chgData name="Thil Tiia" userId="04bb8483-2a77-4b6b-bbec-dfba83f0f17d" providerId="ADAL" clId="{00BD199F-6979-4C20-93A8-37780CA23F2B}" dt="2026-03-12T09:05:06.629" v="2" actId="1076"/>
          <ac:picMkLst>
            <pc:docMk/>
            <pc:sldMk cId="1758775657" sldId="256"/>
            <ac:picMk id="13" creationId="{CFDBC966-E24A-89C3-8400-F6AD594CB8C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758637-6349-4F07-8403-7D20E50BDFCD}" type="datetimeFigureOut">
              <a:rPr lang="fi-FI" smtClean="0"/>
              <a:t>12.3.2026</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55EE2B-48C9-4205-89B4-F0E7CDDDD38A}" type="slidenum">
              <a:rPr lang="fi-FI" smtClean="0"/>
              <a:t>‹#›</a:t>
            </a:fld>
            <a:endParaRPr lang="fi-FI"/>
          </a:p>
        </p:txBody>
      </p:sp>
    </p:spTree>
    <p:extLst>
      <p:ext uri="{BB962C8B-B14F-4D97-AF65-F5344CB8AC3E}">
        <p14:creationId xmlns:p14="http://schemas.microsoft.com/office/powerpoint/2010/main" val="3863449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E55EE2B-48C9-4205-89B4-F0E7CDDDD38A}" type="slidenum">
              <a:rPr lang="fi-FI" smtClean="0"/>
              <a:t>1</a:t>
            </a:fld>
            <a:endParaRPr lang="fi-FI"/>
          </a:p>
        </p:txBody>
      </p:sp>
    </p:spTree>
    <p:extLst>
      <p:ext uri="{BB962C8B-B14F-4D97-AF65-F5344CB8AC3E}">
        <p14:creationId xmlns:p14="http://schemas.microsoft.com/office/powerpoint/2010/main" val="29766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4D0B9EC-6F86-45F0-92F3-92B38872BB51}" type="slidenum">
              <a:rPr lang="fi-FI" smtClean="0"/>
              <a:t>5</a:t>
            </a:fld>
            <a:endParaRPr lang="fi-FI"/>
          </a:p>
        </p:txBody>
      </p:sp>
    </p:spTree>
    <p:extLst>
      <p:ext uri="{BB962C8B-B14F-4D97-AF65-F5344CB8AC3E}">
        <p14:creationId xmlns:p14="http://schemas.microsoft.com/office/powerpoint/2010/main" val="3509967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dirty="0"/>
              <a:t>Opettaja voi kertoa lisää taustaa:</a:t>
            </a:r>
          </a:p>
          <a:p>
            <a:endParaRPr lang="fi-FI" sz="1200" dirty="0"/>
          </a:p>
          <a:p>
            <a:r>
              <a:rPr lang="fi-FI" sz="1200" dirty="0"/>
              <a:t>Normit ovat jonkun tietyn ryhmän odotuksia siitä, millaisia ihmisten pitäisi olla ja miten pitäisi käyttäytyä.</a:t>
            </a:r>
          </a:p>
          <a:p>
            <a:endParaRPr lang="fi-FI" sz="1200" dirty="0"/>
          </a:p>
          <a:p>
            <a:r>
              <a:rPr lang="fi-FI" sz="1200" dirty="0"/>
              <a:t>Normeja on monenlaisia. On ihan hyviä normeja, jotka auttavat meitä, että tiedämme miten jossakin arkisessa tilanteessa kuuluu käyttäytyä. Esimerkiksi jos kaupassa on paljon ihmisiä odottamassa kassalle pääsyä, mitä teet kun itsekin haluaisit päästä maksamaan ostoksesi? Muodostamme jonon, odotamme omaa vuoroa. Se on yhdenlainen kirjoittamaton sääntö eli normi.</a:t>
            </a:r>
          </a:p>
          <a:p>
            <a:endParaRPr lang="fi-FI" sz="1200" dirty="0"/>
          </a:p>
          <a:p>
            <a:r>
              <a:rPr lang="fi-FI" sz="1200" dirty="0"/>
              <a:t>Mutta joskus ihmisten keskuudessa muodostuu sellaisia normeja, jotka liittyvät siihen, millaisia me ollaan ihmisinä. Miltä me näytetään, mistä me tykätään tai ei tykätä, mihin meidän kehot pystyy tai ei pysty. Keksiikö joku jonkun tällaisen normin? Oletteko koskaan kuulleet, että joku olisi sanonut vaikka että ”poika ei voi laittaa pinkkiä paitaa, pinkki on tyttöjen väri!” Sehän ei tietenkään ole totta, mutta jos joku sanoisi noin, niin se on esimerkiksi normi. Kauan sitten on ajateltu, että tytöt ja pojat olisivat jotenkin tosi erilaisia, ja että olisi asioita, joita vain tytöt voi tehdä tai vain pojat voi tehdä. Tai että tyttöjen pitäisi näyttää tietynlaisilta ja poikien tietynlaisilta, käyttää tietynlaisia vaatteita jne. Ja sitten kun kaikki ihmiset on pitkään uskoneet niin, niin sitten onkin alettu ajatella, että jos poika tykkäisi käyttää pinkkiä paitaa tai hametta, niin se olisi jotenkin ”erilaista”. Mutta tiesittekö, että kauan sitten oli myös niin, että jos nainen laittoi päälle housut, niin se olikin ”erilaista”! Ja nykyään meille on aika normaalia, että kaikki voi käyttää housuja. Normit voi siis myös muuttua, me ihmiset yhdessä voidaan muuttaa niitä.</a:t>
            </a:r>
          </a:p>
          <a:p>
            <a:endParaRPr lang="fi-FI" sz="1200" dirty="0"/>
          </a:p>
          <a:p>
            <a:r>
              <a:rPr lang="fi-FI" sz="1200" dirty="0"/>
              <a:t>Sellaiset normit siis voi olla tosi haitallisia, joiden avulla aletaan luokitella, että jotkut ihmiset on ”normaaleja” ja toiset ”erilaisia”, ja sitten niitä ”normaaleja” pidetään jotenkin parempina ja ”erilaisia” taas saatetaan alkaa kiusata tai syrjiä. Sehän rajoittaa meitä ihan hirveästi, jos ei me saada pukeutua niin kuin halutaan tai tykätä niistä asioista mitä halutaan, ihan vaan siksi, että jonkun mielestä se poikkeaisi jostain normista. Saati sitten, jos jotakuta syrjitään esimerkiksi sen takia, että liikkuu pyörätuolilla, tai on ruskea iho, tai on lyhyt tai pitkä, tai on siniset silmät tai ruskeat silmät. Koska ne on kaiken lisäksi sellaisia asioita, mihin me ei voida vaikuttaa. Sellaisten asioiden perusteella itseasiassa ihan Suomen lakikin kieltää syrjimästä ketään.</a:t>
            </a:r>
          </a:p>
          <a:p>
            <a:endParaRPr lang="fi-FI" sz="1200" dirty="0"/>
          </a:p>
          <a:p>
            <a:r>
              <a:rPr lang="fi-FI" sz="1200" dirty="0"/>
              <a:t>Ja niin kuin videollakin sanottiin, kaikkihan me ollaan jollain tavalla erilaisia. Ja siksi me halutaan nyt alkaa tulla tietoiseksi, että millaisia normeja täällä meidän luokassa on, ja onko jotain sellaisia normeja, jotka saattaa syrjiä jotakuta. Koska sen jälkeen me voidaan muuttaa niitä!</a:t>
            </a:r>
          </a:p>
          <a:p>
            <a:endParaRPr lang="fi-FI" sz="1200" dirty="0"/>
          </a:p>
          <a:p>
            <a:r>
              <a:rPr lang="fi-FI" sz="1200" dirty="0"/>
              <a:t>Ks. Myös </a:t>
            </a:r>
            <a:r>
              <a:rPr lang="fi-FI" sz="1200" kern="1200" dirty="0">
                <a:solidFill>
                  <a:schemeClr val="tx1"/>
                </a:solidFill>
                <a:effectLst/>
                <a:latin typeface="+mn-lt"/>
                <a:ea typeface="+mn-ea"/>
                <a:cs typeface="+mn-cs"/>
              </a:rPr>
              <a:t>OPH:n (2025) opas Sanoista tekoihin, s. 34: </a:t>
            </a:r>
            <a:r>
              <a:rPr lang="fi-FI" sz="1200" b="1" i="1" kern="1200" dirty="0">
                <a:solidFill>
                  <a:schemeClr val="tx1"/>
                </a:solidFill>
                <a:effectLst/>
                <a:latin typeface="+mn-lt"/>
                <a:ea typeface="+mn-ea"/>
                <a:cs typeface="+mn-cs"/>
              </a:rPr>
              <a:t>Normi ja normatiivisuus </a:t>
            </a:r>
            <a:endParaRPr lang="fi-FI" sz="1200" kern="1200" dirty="0">
              <a:solidFill>
                <a:schemeClr val="tx1"/>
              </a:solidFill>
              <a:effectLst/>
              <a:latin typeface="+mn-lt"/>
              <a:ea typeface="+mn-ea"/>
              <a:cs typeface="+mn-cs"/>
            </a:endParaRPr>
          </a:p>
          <a:p>
            <a:r>
              <a:rPr lang="fi-FI" sz="1200" i="1" kern="1200" dirty="0">
                <a:solidFill>
                  <a:schemeClr val="tx1"/>
                </a:solidFill>
                <a:effectLst/>
                <a:latin typeface="+mn-lt"/>
                <a:ea typeface="+mn-ea"/>
                <a:cs typeface="+mn-cs"/>
              </a:rPr>
              <a:t>Ihmisen elämää ohjaavat myös monet seikat, jotka on määritetty hänestä itsestään riippumatta. </a:t>
            </a:r>
            <a:r>
              <a:rPr lang="fi-FI" sz="1200" b="1" i="1" kern="1200" dirty="0">
                <a:solidFill>
                  <a:schemeClr val="tx1"/>
                </a:solidFill>
                <a:effectLst/>
                <a:latin typeface="+mn-lt"/>
                <a:ea typeface="+mn-ea"/>
                <a:cs typeface="+mn-cs"/>
              </a:rPr>
              <a:t>Normit ovat yhteiskunnallisia oletuksia ja odotuksia siitä, mikä on yleisesti hyväksyttyä, “normaalia” tai toivottavaa eri tilanteissa</a:t>
            </a:r>
            <a:r>
              <a:rPr lang="fi-FI" sz="1200" i="1" kern="1200" dirty="0">
                <a:solidFill>
                  <a:schemeClr val="tx1"/>
                </a:solidFill>
                <a:effectLst/>
                <a:latin typeface="+mn-lt"/>
                <a:ea typeface="+mn-ea"/>
                <a:cs typeface="+mn-cs"/>
              </a:rPr>
              <a:t>. Lisäksi normeilla tarkoitetaan lakeja, asetuksia ja lakia alemman astei­sia määräyksiä kuten opetussuunnitelman perusteita. Normatiivisuus kertoo siitä, mitä pidämme normaalina ja tavoiteltavana. Normit auttavat meitä toimimaan tilanteissa, mutta toisinaan normit ovat syrjiviä ja rajoittavat toimintaa. Normiin mukautumisen kautta saa usein etuoikeuksia ja toi­saalta taas, </a:t>
            </a:r>
            <a:r>
              <a:rPr lang="fi-FI" sz="1200" b="1" i="1" kern="1200" dirty="0">
                <a:solidFill>
                  <a:schemeClr val="tx1"/>
                </a:solidFill>
                <a:effectLst/>
                <a:latin typeface="+mn-lt"/>
                <a:ea typeface="+mn-ea"/>
                <a:cs typeface="+mn-cs"/>
              </a:rPr>
              <a:t>jos rikkoo normeja tai ei mahdu niihin, saattaa joutua syrjityksi. Syrjintä ei kuitenkaan ole syrjinnän kohteeksi joutuneen syytä.</a:t>
            </a:r>
            <a:endParaRPr lang="fi-FI" sz="1200" kern="1200" dirty="0">
              <a:solidFill>
                <a:schemeClr val="tx1"/>
              </a:solidFill>
              <a:effectLst/>
              <a:latin typeface="+mn-lt"/>
              <a:ea typeface="+mn-ea"/>
              <a:cs typeface="+mn-cs"/>
            </a:endParaRPr>
          </a:p>
          <a:p>
            <a:r>
              <a:rPr lang="fi-FI" sz="1200" i="1" kern="1200" dirty="0">
                <a:solidFill>
                  <a:schemeClr val="tx1"/>
                </a:solidFill>
                <a:effectLst/>
                <a:latin typeface="+mn-lt"/>
                <a:ea typeface="+mn-ea"/>
                <a:cs typeface="+mn-cs"/>
              </a:rPr>
              <a:t>Kasvatuksessa ja opetuksessa on tärkeää huomata, että päivittäiset teot, ajatukset ja sanat saatta­vat perustua syrjiviin normeihin tiedostamatta. </a:t>
            </a:r>
            <a:r>
              <a:rPr lang="fi-FI" sz="1200" b="1" i="1" kern="1200" dirty="0">
                <a:solidFill>
                  <a:schemeClr val="tx1"/>
                </a:solidFill>
                <a:effectLst/>
                <a:latin typeface="+mn-lt"/>
                <a:ea typeface="+mn-ea"/>
                <a:cs typeface="+mn-cs"/>
              </a:rPr>
              <a:t>Normit ovat usein näkymättömiä ja ne huomataan vasta, kun joku rikkoo niitä. Suomessa vallitseva normi on valkoinen, keskiluokkainen, vammaton ja hetero. </a:t>
            </a:r>
            <a:r>
              <a:rPr lang="fi-FI" sz="1200" i="1" kern="1200" dirty="0">
                <a:solidFill>
                  <a:schemeClr val="tx1"/>
                </a:solidFill>
                <a:effectLst/>
                <a:latin typeface="+mn-lt"/>
                <a:ea typeface="+mn-ea"/>
                <a:cs typeface="+mn-cs"/>
              </a:rPr>
              <a:t>Oppilaat ja heidän perheensä, jotka täyttävät nämä normit, saattavat päästä mukaan koulun eri toimintoihin vaivattomammin kuin muut tai saada positiivisempaa huomiota kuin muut.</a:t>
            </a:r>
            <a:endParaRPr lang="fi-FI"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dirty="0">
              <a:solidFill>
                <a:schemeClr val="tx1"/>
              </a:solidFill>
              <a:effectLst/>
              <a:latin typeface="+mn-lt"/>
              <a:ea typeface="+mn-ea"/>
              <a:cs typeface="+mn-cs"/>
            </a:endParaRPr>
          </a:p>
          <a:p>
            <a:endParaRPr lang="fi-FI" dirty="0"/>
          </a:p>
        </p:txBody>
      </p:sp>
      <p:sp>
        <p:nvSpPr>
          <p:cNvPr id="4" name="Dian numeron paikkamerkki 3"/>
          <p:cNvSpPr>
            <a:spLocks noGrp="1"/>
          </p:cNvSpPr>
          <p:nvPr>
            <p:ph type="sldNum" sz="quarter" idx="5"/>
          </p:nvPr>
        </p:nvSpPr>
        <p:spPr/>
        <p:txBody>
          <a:bodyPr/>
          <a:lstStyle/>
          <a:p>
            <a:fld id="{64D0B9EC-6F86-45F0-92F3-92B38872BB51}" type="slidenum">
              <a:rPr lang="fi-FI" smtClean="0"/>
              <a:t>6</a:t>
            </a:fld>
            <a:endParaRPr lang="fi-FI"/>
          </a:p>
        </p:txBody>
      </p:sp>
    </p:spTree>
    <p:extLst>
      <p:ext uri="{BB962C8B-B14F-4D97-AF65-F5344CB8AC3E}">
        <p14:creationId xmlns:p14="http://schemas.microsoft.com/office/powerpoint/2010/main" val="27526590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1.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1.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1.svg"/><Relationship Id="rId5" Type="http://schemas.openxmlformats.org/officeDocument/2006/relationships/image" Target="../media/image2.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31.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2.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2.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31.svg"/><Relationship Id="rId4"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Kansi_vaaleansininen_v1">
    <p:bg>
      <p:bgPr>
        <a:solidFill>
          <a:schemeClr val="bg1">
            <a:alpha val="77041"/>
          </a:schemeClr>
        </a:solidFill>
        <a:effectLst/>
      </p:bgPr>
    </p:bg>
    <p:spTree>
      <p:nvGrpSpPr>
        <p:cNvPr id="1" name=""/>
        <p:cNvGrpSpPr/>
        <p:nvPr/>
      </p:nvGrpSpPr>
      <p:grpSpPr>
        <a:xfrm>
          <a:off x="0" y="0"/>
          <a:ext cx="0" cy="0"/>
          <a:chOff x="0" y="0"/>
          <a:chExt cx="0" cy="0"/>
        </a:xfrm>
      </p:grpSpPr>
      <p:pic>
        <p:nvPicPr>
          <p:cNvPr id="23" name="Picture 22" descr="A city next to a river&#10;&#10;AI-generated content may be incorrect.">
            <a:extLst>
              <a:ext uri="{FF2B5EF4-FFF2-40B4-BE49-F238E27FC236}">
                <a16:creationId xmlns:a16="http://schemas.microsoft.com/office/drawing/2014/main" id="{54DD0673-DFFD-AB18-8F61-4A92F1F99DA6}"/>
              </a:ext>
            </a:extLst>
          </p:cNvPr>
          <p:cNvPicPr>
            <a:picLocks noChangeAspect="1"/>
          </p:cNvPicPr>
          <p:nvPr/>
        </p:nvPicPr>
        <p:blipFill>
          <a:blip r:embed="rId2">
            <a:extLst>
              <a:ext uri="{28A0092B-C50C-407E-A947-70E740481C1C}">
                <a14:useLocalDpi xmlns:a14="http://schemas.microsoft.com/office/drawing/2010/main" val="0"/>
              </a:ext>
            </a:extLst>
          </a:blip>
          <a:srcRect t="2718" r="2718"/>
          <a:stretch/>
        </p:blipFill>
        <p:spPr>
          <a:xfrm>
            <a:off x="0" y="0"/>
            <a:ext cx="12192000" cy="6858000"/>
          </a:xfrm>
          <a:prstGeom prst="rect">
            <a:avLst/>
          </a:prstGeom>
        </p:spPr>
      </p:pic>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4" name="TextBox 12">
            <a:extLst>
              <a:ext uri="{FF2B5EF4-FFF2-40B4-BE49-F238E27FC236}">
                <a16:creationId xmlns:a16="http://schemas.microsoft.com/office/drawing/2014/main" id="{87FF41F6-7281-9168-32E7-6AB3FE4F2037}"/>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2" name="Kuva 7">
            <a:extLst>
              <a:ext uri="{FF2B5EF4-FFF2-40B4-BE49-F238E27FC236}">
                <a16:creationId xmlns:a16="http://schemas.microsoft.com/office/drawing/2014/main" id="{C6BFA581-46D2-8712-D231-66CEF61E6C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
        <p:nvSpPr>
          <p:cNvPr id="18" name="Suorakulmio 19">
            <a:extLst>
              <a:ext uri="{FF2B5EF4-FFF2-40B4-BE49-F238E27FC236}">
                <a16:creationId xmlns:a16="http://schemas.microsoft.com/office/drawing/2014/main" id="{CC2E2DA4-2A3A-E92D-E725-DEB1C6298D0A}"/>
              </a:ext>
              <a:ext uri="{C183D7F6-B498-43B3-948B-1728B52AA6E4}">
                <adec:decorative xmlns:adec="http://schemas.microsoft.com/office/drawing/2017/decorative" val="1"/>
              </a:ext>
            </a:extLst>
          </p:cNvPr>
          <p:cNvSpPr/>
          <p:nvPr/>
        </p:nvSpPr>
        <p:spPr>
          <a:xfrm rot="10800000">
            <a:off x="-2" y="0"/>
            <a:ext cx="8534401" cy="6858000"/>
          </a:xfrm>
          <a:prstGeom prst="rect">
            <a:avLst/>
          </a:prstGeom>
          <a:gradFill>
            <a:gsLst>
              <a:gs pos="89000">
                <a:schemeClr val="accent2">
                  <a:lumMod val="52000"/>
                  <a:lumOff val="48000"/>
                  <a:alpha val="75000"/>
                </a:schemeClr>
              </a:gs>
              <a:gs pos="40000">
                <a:schemeClr val="bg1">
                  <a:lumMod val="0"/>
                  <a:lumOff val="10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a:extLst>
              <a:ext uri="{FF2B5EF4-FFF2-40B4-BE49-F238E27FC236}">
                <a16:creationId xmlns:a16="http://schemas.microsoft.com/office/drawing/2014/main" id="{D7FBF5B9-8F45-38A6-DCC5-BB82F6640B7A}"/>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71961"/>
                    </a:schemeClr>
                  </a:outerShdw>
                </a:effectLst>
                <a:latin typeface="Trebuchet MS" panose="020B0703020202090204" pitchFamily="34" charset="0"/>
              </a:defRPr>
            </a:lvl1pPr>
          </a:lstStyle>
          <a:p>
            <a:r>
              <a:rPr lang="fi-FI" dirty="0"/>
              <a:t>Lisää teksti napsauttamalla</a:t>
            </a:r>
          </a:p>
        </p:txBody>
      </p:sp>
      <p:sp>
        <p:nvSpPr>
          <p:cNvPr id="7" name="Alaotsikko 2">
            <a:extLst>
              <a:ext uri="{FF2B5EF4-FFF2-40B4-BE49-F238E27FC236}">
                <a16:creationId xmlns:a16="http://schemas.microsoft.com/office/drawing/2014/main" id="{3D6C7FFA-B80D-09AE-6572-EBCDFE514793}"/>
              </a:ext>
            </a:extLst>
          </p:cNvPr>
          <p:cNvSpPr>
            <a:spLocks noGrp="1"/>
          </p:cNvSpPr>
          <p:nvPr>
            <p:ph type="subTitle" idx="1" hasCustomPrompt="1"/>
          </p:nvPr>
        </p:nvSpPr>
        <p:spPr>
          <a:xfrm>
            <a:off x="509451" y="3678927"/>
            <a:ext cx="5770699" cy="2933794"/>
          </a:xfrm>
          <a:prstGeom prst="rect">
            <a:avLst/>
          </a:prstGeom>
          <a:effectLst>
            <a:outerShdw blurRad="92917" dir="1800000" algn="ctr" rotWithShape="0">
              <a:srgbClr val="000000">
                <a:alpha val="43137"/>
              </a:srgbClr>
            </a:outerShdw>
          </a:effectLst>
        </p:spPr>
        <p:txBody>
          <a:bodyPr>
            <a:normAutofit/>
          </a:bodyPr>
          <a:lstStyle>
            <a:lvl1pPr marL="0" indent="0" algn="ctr">
              <a:lnSpc>
                <a:spcPct val="120000"/>
              </a:lnSpc>
              <a:buNone/>
              <a:defRPr sz="2200">
                <a:solidFill>
                  <a:schemeClr val="bg1"/>
                </a:solidFill>
                <a:effectLst>
                  <a:outerShdw blurRad="284016" dist="50800" algn="ctr" rotWithShape="0">
                    <a:schemeClr val="tx1">
                      <a:alpha val="75957"/>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406081612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Kansi_liila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Kuva 8" descr="Kuva, joka sisältää kohteen konsertti, vaate, henkilö, Tanssi&#10;&#10;Tekoälyn generoima sisältö voi olla virheellistä.">
            <a:extLst>
              <a:ext uri="{FF2B5EF4-FFF2-40B4-BE49-F238E27FC236}">
                <a16:creationId xmlns:a16="http://schemas.microsoft.com/office/drawing/2014/main" id="{F5DCF2F1-A8DF-487E-83FA-E0C0F108E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orakulmio 5">
            <a:extLst>
              <a:ext uri="{FF2B5EF4-FFF2-40B4-BE49-F238E27FC236}">
                <a16:creationId xmlns:a16="http://schemas.microsoft.com/office/drawing/2014/main" id="{71824CB9-2634-9471-0EA6-9D72CB668EE1}"/>
              </a:ext>
              <a:ext uri="{C183D7F6-B498-43B3-948B-1728B52AA6E4}">
                <adec:decorative xmlns:adec="http://schemas.microsoft.com/office/drawing/2017/decorative" val="1"/>
              </a:ext>
            </a:extLst>
          </p:cNvPr>
          <p:cNvSpPr/>
          <p:nvPr/>
        </p:nvSpPr>
        <p:spPr>
          <a:xfrm rot="16200000">
            <a:off x="4640206" y="-693794"/>
            <a:ext cx="2911588" cy="12192000"/>
          </a:xfrm>
          <a:prstGeom prst="rect">
            <a:avLst/>
          </a:prstGeom>
          <a:gradFill>
            <a:gsLst>
              <a:gs pos="46000">
                <a:schemeClr val="accent5">
                  <a:alpha val="70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Alaotsikko 2">
            <a:extLst>
              <a:ext uri="{FF2B5EF4-FFF2-40B4-BE49-F238E27FC236}">
                <a16:creationId xmlns:a16="http://schemas.microsoft.com/office/drawing/2014/main" id="{6DAEDAF1-235F-43EC-428F-565DD4C6B083}"/>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0" name="Otsikko 1">
            <a:extLst>
              <a:ext uri="{FF2B5EF4-FFF2-40B4-BE49-F238E27FC236}">
                <a16:creationId xmlns:a16="http://schemas.microsoft.com/office/drawing/2014/main" id="{222A9046-475A-0A60-E1C1-AC44532BC0E2}"/>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10268585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Laine_sini_yla">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4" name="Otsikko 1">
            <a:extLst>
              <a:ext uri="{FF2B5EF4-FFF2-40B4-BE49-F238E27FC236}">
                <a16:creationId xmlns:a16="http://schemas.microsoft.com/office/drawing/2014/main" id="{4D14E2E6-F124-556B-669A-01CEA6B6AD0B}"/>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5" name="Kuva 10">
            <a:extLst>
              <a:ext uri="{FF2B5EF4-FFF2-40B4-BE49-F238E27FC236}">
                <a16:creationId xmlns:a16="http://schemas.microsoft.com/office/drawing/2014/main" id="{2C3A8DEF-DC7A-0B22-5E3D-88413C04FE7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Freeform 5">
            <a:extLst>
              <a:ext uri="{FF2B5EF4-FFF2-40B4-BE49-F238E27FC236}">
                <a16:creationId xmlns:a16="http://schemas.microsoft.com/office/drawing/2014/main" id="{7A73F9C3-EEF6-E61C-8C76-589B18D549CF}"/>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9" name="Freeform 8">
            <a:extLst>
              <a:ext uri="{FF2B5EF4-FFF2-40B4-BE49-F238E27FC236}">
                <a16:creationId xmlns:a16="http://schemas.microsoft.com/office/drawing/2014/main" id="{91F142EF-26F7-68E0-66E0-E28BEF474717}"/>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1" name="Freeform 10">
            <a:extLst>
              <a:ext uri="{FF2B5EF4-FFF2-40B4-BE49-F238E27FC236}">
                <a16:creationId xmlns:a16="http://schemas.microsoft.com/office/drawing/2014/main" id="{8E5F2F22-3E59-FBA2-3A5C-B00BB6E70F54}"/>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520046401"/>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Laine_sini_yla2">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5113505"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5" name="Otsikko 1">
            <a:extLst>
              <a:ext uri="{FF2B5EF4-FFF2-40B4-BE49-F238E27FC236}">
                <a16:creationId xmlns:a16="http://schemas.microsoft.com/office/drawing/2014/main" id="{AA79C089-9DBF-EDF6-E245-9D9FF6AC1C25}"/>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6" name="Kuva 10">
            <a:extLst>
              <a:ext uri="{FF2B5EF4-FFF2-40B4-BE49-F238E27FC236}">
                <a16:creationId xmlns:a16="http://schemas.microsoft.com/office/drawing/2014/main" id="{D9E5497F-6EAE-730F-DE73-B8C93B0C328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1" name="Content Placeholder 12">
            <a:extLst>
              <a:ext uri="{FF2B5EF4-FFF2-40B4-BE49-F238E27FC236}">
                <a16:creationId xmlns:a16="http://schemas.microsoft.com/office/drawing/2014/main" id="{3E9B5834-0427-A4A8-23E4-5ACFB50866F7}"/>
              </a:ext>
            </a:extLst>
          </p:cNvPr>
          <p:cNvSpPr>
            <a:spLocks noGrp="1"/>
          </p:cNvSpPr>
          <p:nvPr>
            <p:ph sz="quarter" idx="17" hasCustomPrompt="1"/>
          </p:nvPr>
        </p:nvSpPr>
        <p:spPr>
          <a:xfrm>
            <a:off x="5823343" y="2221765"/>
            <a:ext cx="2616187" cy="362389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13" name="Freeform 12">
            <a:extLst>
              <a:ext uri="{FF2B5EF4-FFF2-40B4-BE49-F238E27FC236}">
                <a16:creationId xmlns:a16="http://schemas.microsoft.com/office/drawing/2014/main" id="{9F6B9F98-C580-E7F6-60A2-91115DE7C12C}"/>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6" name="Freeform 15">
            <a:extLst>
              <a:ext uri="{FF2B5EF4-FFF2-40B4-BE49-F238E27FC236}">
                <a16:creationId xmlns:a16="http://schemas.microsoft.com/office/drawing/2014/main" id="{416FE584-734C-2FC0-A3AE-247F911715DD}"/>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7" name="Freeform 16">
            <a:extLst>
              <a:ext uri="{FF2B5EF4-FFF2-40B4-BE49-F238E27FC236}">
                <a16:creationId xmlns:a16="http://schemas.microsoft.com/office/drawing/2014/main" id="{4503D0BE-8F71-5E74-B7D7-3D2D3E3A8C66}"/>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2772330834"/>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Laine_sini_yla3">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4866305"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4" name="Sisällön paikkamerkki 2">
            <a:extLst>
              <a:ext uri="{FF2B5EF4-FFF2-40B4-BE49-F238E27FC236}">
                <a16:creationId xmlns:a16="http://schemas.microsoft.com/office/drawing/2014/main" id="{0636B398-9027-25D7-9F57-AE7D298EF1A0}"/>
              </a:ext>
            </a:extLst>
          </p:cNvPr>
          <p:cNvSpPr>
            <a:spLocks noGrp="1"/>
          </p:cNvSpPr>
          <p:nvPr>
            <p:ph idx="14" hasCustomPrompt="1"/>
          </p:nvPr>
        </p:nvSpPr>
        <p:spPr>
          <a:xfrm>
            <a:off x="5578763" y="2221765"/>
            <a:ext cx="4866305"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Otsikko 1">
            <a:extLst>
              <a:ext uri="{FF2B5EF4-FFF2-40B4-BE49-F238E27FC236}">
                <a16:creationId xmlns:a16="http://schemas.microsoft.com/office/drawing/2014/main" id="{970F3D1A-1207-7358-0A9C-710B925505DE}"/>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6" name="Kuva 10">
            <a:extLst>
              <a:ext uri="{FF2B5EF4-FFF2-40B4-BE49-F238E27FC236}">
                <a16:creationId xmlns:a16="http://schemas.microsoft.com/office/drawing/2014/main" id="{48E88A26-123E-75DB-6413-A7FCB9FDE00E}"/>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1" name="Freeform 10">
            <a:extLst>
              <a:ext uri="{FF2B5EF4-FFF2-40B4-BE49-F238E27FC236}">
                <a16:creationId xmlns:a16="http://schemas.microsoft.com/office/drawing/2014/main" id="{20DAD39E-7EC5-81E7-7239-F7CDBBDAECDA}"/>
              </a:ext>
            </a:extLst>
          </p:cNvPr>
          <p:cNvSpPr/>
          <p:nvPr/>
        </p:nvSpPr>
        <p:spPr>
          <a:xfrm flipV="1">
            <a:off x="8357616" y="-214334"/>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2" name="Freeform 11">
            <a:extLst>
              <a:ext uri="{FF2B5EF4-FFF2-40B4-BE49-F238E27FC236}">
                <a16:creationId xmlns:a16="http://schemas.microsoft.com/office/drawing/2014/main" id="{6D809AA5-2460-024E-1538-F48716D4E164}"/>
              </a:ext>
            </a:extLst>
          </p:cNvPr>
          <p:cNvSpPr/>
          <p:nvPr/>
        </p:nvSpPr>
        <p:spPr>
          <a:xfrm flipV="1">
            <a:off x="11144849" y="2581510"/>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3" name="Freeform 12">
            <a:extLst>
              <a:ext uri="{FF2B5EF4-FFF2-40B4-BE49-F238E27FC236}">
                <a16:creationId xmlns:a16="http://schemas.microsoft.com/office/drawing/2014/main" id="{5B88EE67-4580-1829-E491-AFE929113B76}"/>
              </a:ext>
            </a:extLst>
          </p:cNvPr>
          <p:cNvSpPr/>
          <p:nvPr/>
        </p:nvSpPr>
        <p:spPr>
          <a:xfrm flipV="1">
            <a:off x="8439530" y="-1"/>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2475909397"/>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Laine_sini_yla4">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9639" y="457200"/>
            <a:ext cx="7821101" cy="861761"/>
          </a:xfrm>
          <a:prstGeom prst="rect">
            <a:avLst/>
          </a:prstGeom>
        </p:spPr>
        <p:txBody>
          <a:bodyPr anchor="b">
            <a:normAutofit/>
          </a:bodyPr>
          <a:lstStyle>
            <a:lvl1pPr>
              <a:defRPr sz="4000">
                <a:latin typeface="Trebuchet MS" panose="020B0703020202090204" pitchFamily="34" charset="0"/>
              </a:defRPr>
            </a:lvl1pPr>
          </a:lstStyle>
          <a:p>
            <a:r>
              <a:rPr lang="fi-FI" dirty="0"/>
              <a:t>Lisää teksti napsauttamalla</a:t>
            </a:r>
          </a:p>
        </p:txBody>
      </p:sp>
      <p:sp>
        <p:nvSpPr>
          <p:cNvPr id="4" name="Tekstin paikkamerkki 3"/>
          <p:cNvSpPr>
            <a:spLocks noGrp="1"/>
          </p:cNvSpPr>
          <p:nvPr>
            <p:ph type="body" sz="half" idx="2" hasCustomPrompt="1"/>
          </p:nvPr>
        </p:nvSpPr>
        <p:spPr>
          <a:xfrm>
            <a:off x="559639" y="1450950"/>
            <a:ext cx="9604559" cy="4418038"/>
          </a:xfrm>
          <a:prstGeom prst="rect">
            <a:avLst/>
          </a:prstGeom>
        </p:spPr>
        <p:txBody>
          <a:bodyPr>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teksti napsauttamalla</a:t>
            </a:r>
          </a:p>
        </p:txBody>
      </p:sp>
      <p:pic>
        <p:nvPicPr>
          <p:cNvPr id="5" name="Kuva 10">
            <a:extLst>
              <a:ext uri="{FF2B5EF4-FFF2-40B4-BE49-F238E27FC236}">
                <a16:creationId xmlns:a16="http://schemas.microsoft.com/office/drawing/2014/main" id="{C1839AC7-6505-E2EF-BB95-1DBB7EFAB32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7" name="Päivämäärän paikkamerkki 4">
            <a:extLst>
              <a:ext uri="{FF2B5EF4-FFF2-40B4-BE49-F238E27FC236}">
                <a16:creationId xmlns:a16="http://schemas.microsoft.com/office/drawing/2014/main" id="{5F34AD75-69E7-3C55-4DF1-8784A794D60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2" name="Alatunnisteen paikkamerkki 5">
            <a:extLst>
              <a:ext uri="{FF2B5EF4-FFF2-40B4-BE49-F238E27FC236}">
                <a16:creationId xmlns:a16="http://schemas.microsoft.com/office/drawing/2014/main" id="{DA40F310-4461-F2B7-5888-1E4BA78C478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3" name="Dian numeron paikkamerkki 6">
            <a:extLst>
              <a:ext uri="{FF2B5EF4-FFF2-40B4-BE49-F238E27FC236}">
                <a16:creationId xmlns:a16="http://schemas.microsoft.com/office/drawing/2014/main" id="{A7C3B598-F764-36DE-78EC-6EC1A558D762}"/>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Kuva 10">
            <a:extLst>
              <a:ext uri="{FF2B5EF4-FFF2-40B4-BE49-F238E27FC236}">
                <a16:creationId xmlns:a16="http://schemas.microsoft.com/office/drawing/2014/main" id="{19F4E37A-8532-F266-64F8-638A54518AE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Freeform 15">
            <a:extLst>
              <a:ext uri="{FF2B5EF4-FFF2-40B4-BE49-F238E27FC236}">
                <a16:creationId xmlns:a16="http://schemas.microsoft.com/office/drawing/2014/main" id="{2D59ACCA-673C-018F-5747-D45CB05C0375}"/>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7" name="Freeform 16">
            <a:extLst>
              <a:ext uri="{FF2B5EF4-FFF2-40B4-BE49-F238E27FC236}">
                <a16:creationId xmlns:a16="http://schemas.microsoft.com/office/drawing/2014/main" id="{76E1A63F-6EE7-B7EB-6EF4-7F7486DA0EE9}"/>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A492F44A-D3F7-E6EE-BEBB-2D099C7C7EC3}"/>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40564302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Laine_sini_ala">
    <p:bg>
      <p:bgRef idx="1001">
        <a:schemeClr val="bg1"/>
      </p:bgRef>
    </p:bg>
    <p:spTree>
      <p:nvGrpSpPr>
        <p:cNvPr id="1" name=""/>
        <p:cNvGrpSpPr/>
        <p:nvPr/>
      </p:nvGrpSpPr>
      <p:grpSpPr>
        <a:xfrm>
          <a:off x="0" y="0"/>
          <a:ext cx="0" cy="0"/>
          <a:chOff x="0" y="0"/>
          <a:chExt cx="0" cy="0"/>
        </a:xfrm>
      </p:grpSpPr>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8327014"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7">
            <a:extLst>
              <a:ext uri="{FF2B5EF4-FFF2-40B4-BE49-F238E27FC236}">
                <a16:creationId xmlns:a16="http://schemas.microsoft.com/office/drawing/2014/main" id="{873F5F09-A715-9919-4D27-347A9883253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sp>
        <p:nvSpPr>
          <p:cNvPr id="21" name="Freeform 20">
            <a:extLst>
              <a:ext uri="{FF2B5EF4-FFF2-40B4-BE49-F238E27FC236}">
                <a16:creationId xmlns:a16="http://schemas.microsoft.com/office/drawing/2014/main" id="{174D4ED1-7E19-8C96-52EE-DB8FB6E4A9E4}"/>
              </a:ext>
            </a:extLst>
          </p:cNvPr>
          <p:cNvSpPr/>
          <p:nvPr/>
        </p:nvSpPr>
        <p:spPr>
          <a:xfrm>
            <a:off x="5421497" y="6084024"/>
            <a:ext cx="12923" cy="4674"/>
          </a:xfrm>
          <a:custGeom>
            <a:avLst/>
            <a:gdLst>
              <a:gd name="connsiteX0" fmla="*/ 12923 w 12923"/>
              <a:gd name="connsiteY0" fmla="*/ 58 h 4674"/>
              <a:gd name="connsiteX1" fmla="*/ 12923 w 12923"/>
              <a:gd name="connsiteY1" fmla="*/ 4674 h 4674"/>
              <a:gd name="connsiteX2" fmla="*/ 0 w 12923"/>
              <a:gd name="connsiteY2" fmla="*/ 4674 h 4674"/>
              <a:gd name="connsiteX3" fmla="*/ 12923 w 12923"/>
              <a:gd name="connsiteY3" fmla="*/ 58 h 4674"/>
            </a:gdLst>
            <a:ahLst/>
            <a:cxnLst>
              <a:cxn ang="0">
                <a:pos x="connsiteX0" y="connsiteY0"/>
              </a:cxn>
              <a:cxn ang="0">
                <a:pos x="connsiteX1" y="connsiteY1"/>
              </a:cxn>
              <a:cxn ang="0">
                <a:pos x="connsiteX2" y="connsiteY2"/>
              </a:cxn>
              <a:cxn ang="0">
                <a:pos x="connsiteX3" y="connsiteY3"/>
              </a:cxn>
            </a:cxnLst>
            <a:rect l="l" t="t" r="r" b="b"/>
            <a:pathLst>
              <a:path w="12923" h="4674">
                <a:moveTo>
                  <a:pt x="12923" y="58"/>
                </a:moveTo>
                <a:lnTo>
                  <a:pt x="12923" y="4674"/>
                </a:lnTo>
                <a:lnTo>
                  <a:pt x="0" y="4674"/>
                </a:lnTo>
                <a:cubicBezTo>
                  <a:pt x="1846" y="-865"/>
                  <a:pt x="8308" y="58"/>
                  <a:pt x="12923" y="58"/>
                </a:cubicBezTo>
                <a:close/>
              </a:path>
            </a:pathLst>
          </a:custGeom>
          <a:solidFill>
            <a:srgbClr val="6C98CD"/>
          </a:solidFill>
          <a:ln w="9231"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3204A25D-16F5-E8F5-5164-F07CD3457E5F}"/>
              </a:ext>
            </a:extLst>
          </p:cNvPr>
          <p:cNvSpPr/>
          <p:nvPr/>
        </p:nvSpPr>
        <p:spPr>
          <a:xfrm>
            <a:off x="5421497" y="5760926"/>
            <a:ext cx="3692" cy="9233"/>
          </a:xfrm>
          <a:custGeom>
            <a:avLst/>
            <a:gdLst>
              <a:gd name="connsiteX0" fmla="*/ 0 w 3692"/>
              <a:gd name="connsiteY0" fmla="*/ 9233 h 9233"/>
              <a:gd name="connsiteX1" fmla="*/ 0 w 3692"/>
              <a:gd name="connsiteY1" fmla="*/ 0 h 9233"/>
              <a:gd name="connsiteX2" fmla="*/ 3692 w 3692"/>
              <a:gd name="connsiteY2" fmla="*/ 2770 h 9233"/>
              <a:gd name="connsiteX3" fmla="*/ 0 w 3692"/>
              <a:gd name="connsiteY3" fmla="*/ 9233 h 9233"/>
            </a:gdLst>
            <a:ahLst/>
            <a:cxnLst>
              <a:cxn ang="0">
                <a:pos x="connsiteX0" y="connsiteY0"/>
              </a:cxn>
              <a:cxn ang="0">
                <a:pos x="connsiteX1" y="connsiteY1"/>
              </a:cxn>
              <a:cxn ang="0">
                <a:pos x="connsiteX2" y="connsiteY2"/>
              </a:cxn>
              <a:cxn ang="0">
                <a:pos x="connsiteX3" y="connsiteY3"/>
              </a:cxn>
            </a:cxnLst>
            <a:rect l="l" t="t" r="r" b="b"/>
            <a:pathLst>
              <a:path w="3692" h="9233">
                <a:moveTo>
                  <a:pt x="0" y="9233"/>
                </a:moveTo>
                <a:lnTo>
                  <a:pt x="0" y="0"/>
                </a:lnTo>
                <a:lnTo>
                  <a:pt x="3692" y="2770"/>
                </a:lnTo>
                <a:lnTo>
                  <a:pt x="0" y="9233"/>
                </a:lnTo>
                <a:close/>
              </a:path>
            </a:pathLst>
          </a:custGeom>
          <a:solidFill>
            <a:srgbClr val="BDD1E8"/>
          </a:solidFill>
          <a:ln w="9231" cap="flat">
            <a:noFill/>
            <a:prstDash val="solid"/>
            <a:miter/>
          </a:ln>
        </p:spPr>
        <p:txBody>
          <a:bodyPr rtlCol="0" anchor="ctr"/>
          <a:lstStyle/>
          <a:p>
            <a:endParaRPr lang="en-FI"/>
          </a:p>
        </p:txBody>
      </p:sp>
      <p:sp>
        <p:nvSpPr>
          <p:cNvPr id="28" name="Freeform 27">
            <a:extLst>
              <a:ext uri="{FF2B5EF4-FFF2-40B4-BE49-F238E27FC236}">
                <a16:creationId xmlns:a16="http://schemas.microsoft.com/office/drawing/2014/main" id="{F4B0C4FC-5CD0-CFFF-EA12-E612558E271F}"/>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29" name="Freeform 28">
            <a:extLst>
              <a:ext uri="{FF2B5EF4-FFF2-40B4-BE49-F238E27FC236}">
                <a16:creationId xmlns:a16="http://schemas.microsoft.com/office/drawing/2014/main" id="{4A402EEE-356F-A397-F19B-947528EA6456}"/>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30" name="Freeform 29">
            <a:extLst>
              <a:ext uri="{FF2B5EF4-FFF2-40B4-BE49-F238E27FC236}">
                <a16:creationId xmlns:a16="http://schemas.microsoft.com/office/drawing/2014/main" id="{90132B95-66EF-F6FC-527B-74BF70B513B0}"/>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2651170061"/>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Laine_sini_ala2">
    <p:bg>
      <p:bgRef idx="1001">
        <a:schemeClr val="bg1"/>
      </p:bgRef>
    </p:bg>
    <p:spTree>
      <p:nvGrpSpPr>
        <p:cNvPr id="1" name=""/>
        <p:cNvGrpSpPr/>
        <p:nvPr/>
      </p:nvGrpSpPr>
      <p:grpSpPr>
        <a:xfrm>
          <a:off x="0" y="0"/>
          <a:ext cx="0" cy="0"/>
          <a:chOff x="0" y="0"/>
          <a:chExt cx="0" cy="0"/>
        </a:xfrm>
      </p:grpSpPr>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4063593"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14" name="Sisällön paikkamerkki 2">
            <a:extLst>
              <a:ext uri="{FF2B5EF4-FFF2-40B4-BE49-F238E27FC236}">
                <a16:creationId xmlns:a16="http://schemas.microsoft.com/office/drawing/2014/main" id="{BAAE1EB8-6C41-7FD5-9B31-0BDA93F76786}"/>
              </a:ext>
            </a:extLst>
          </p:cNvPr>
          <p:cNvSpPr>
            <a:spLocks noGrp="1"/>
          </p:cNvSpPr>
          <p:nvPr>
            <p:ph idx="14" hasCustomPrompt="1"/>
          </p:nvPr>
        </p:nvSpPr>
        <p:spPr>
          <a:xfrm>
            <a:off x="4847398" y="2221765"/>
            <a:ext cx="4063593"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a:p>
            <a:pPr marL="469900" lvl="1" indent="-215900"/>
            <a:endParaRPr lang="fi-FI" sz="1100" dirty="0"/>
          </a:p>
          <a:p>
            <a:pPr marL="243840" indent="-243840"/>
            <a:endParaRPr lang="fi-FI" sz="1100" dirty="0"/>
          </a:p>
        </p:txBody>
      </p:sp>
      <p:pic>
        <p:nvPicPr>
          <p:cNvPr id="4" name="Kuva 7">
            <a:extLst>
              <a:ext uri="{FF2B5EF4-FFF2-40B4-BE49-F238E27FC236}">
                <a16:creationId xmlns:a16="http://schemas.microsoft.com/office/drawing/2014/main" id="{B8EA7E93-412E-BCC0-E080-8F1FC8F8D56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pic>
        <p:nvPicPr>
          <p:cNvPr id="15" name="Kuva 7">
            <a:extLst>
              <a:ext uri="{FF2B5EF4-FFF2-40B4-BE49-F238E27FC236}">
                <a16:creationId xmlns:a16="http://schemas.microsoft.com/office/drawing/2014/main" id="{BCD1E64B-5722-7FA4-A874-2964B4CCC70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76429" y="6207233"/>
            <a:ext cx="2279570" cy="496072"/>
          </a:xfrm>
          <a:prstGeom prst="rect">
            <a:avLst/>
          </a:prstGeom>
        </p:spPr>
      </p:pic>
      <p:sp>
        <p:nvSpPr>
          <p:cNvPr id="19" name="Freeform 18">
            <a:extLst>
              <a:ext uri="{FF2B5EF4-FFF2-40B4-BE49-F238E27FC236}">
                <a16:creationId xmlns:a16="http://schemas.microsoft.com/office/drawing/2014/main" id="{0A7ABA29-39F4-9819-D168-DB59979F36B0}"/>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20" name="Freeform 19">
            <a:extLst>
              <a:ext uri="{FF2B5EF4-FFF2-40B4-BE49-F238E27FC236}">
                <a16:creationId xmlns:a16="http://schemas.microsoft.com/office/drawing/2014/main" id="{36959956-2F63-81CC-B9A9-79F95E08A1C2}"/>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2452812C-B2E0-D187-DBEB-A0F9A339C6B9}"/>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1953252367"/>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Laine_sini_ala3">
    <p:bg>
      <p:bgRef idx="1001">
        <a:schemeClr val="bg1"/>
      </p:bgRef>
    </p:bg>
    <p:spTree>
      <p:nvGrpSpPr>
        <p:cNvPr id="1" name=""/>
        <p:cNvGrpSpPr/>
        <p:nvPr/>
      </p:nvGrpSpPr>
      <p:grpSpPr>
        <a:xfrm>
          <a:off x="0" y="0"/>
          <a:ext cx="0" cy="0"/>
          <a:chOff x="0" y="0"/>
          <a:chExt cx="0" cy="0"/>
        </a:xfrm>
      </p:grpSpPr>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4063593"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7608646"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Content Placeholder 12">
            <a:extLst>
              <a:ext uri="{FF2B5EF4-FFF2-40B4-BE49-F238E27FC236}">
                <a16:creationId xmlns:a16="http://schemas.microsoft.com/office/drawing/2014/main" id="{998DCF64-4A81-F0C0-10A8-07749643942D}"/>
              </a:ext>
            </a:extLst>
          </p:cNvPr>
          <p:cNvSpPr>
            <a:spLocks noGrp="1"/>
          </p:cNvSpPr>
          <p:nvPr>
            <p:ph sz="quarter" idx="17" hasCustomPrompt="1"/>
          </p:nvPr>
        </p:nvSpPr>
        <p:spPr>
          <a:xfrm>
            <a:off x="4847398" y="2221763"/>
            <a:ext cx="3345225" cy="361572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pic>
        <p:nvPicPr>
          <p:cNvPr id="13" name="Kuva 7">
            <a:extLst>
              <a:ext uri="{FF2B5EF4-FFF2-40B4-BE49-F238E27FC236}">
                <a16:creationId xmlns:a16="http://schemas.microsoft.com/office/drawing/2014/main" id="{B77E744F-D946-A7CB-4236-8E2595E5BA2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sp>
        <p:nvSpPr>
          <p:cNvPr id="18" name="Freeform 17">
            <a:extLst>
              <a:ext uri="{FF2B5EF4-FFF2-40B4-BE49-F238E27FC236}">
                <a16:creationId xmlns:a16="http://schemas.microsoft.com/office/drawing/2014/main" id="{6E932D45-E761-C722-C0B1-EBEE0452F578}"/>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9" name="Freeform 18">
            <a:extLst>
              <a:ext uri="{FF2B5EF4-FFF2-40B4-BE49-F238E27FC236}">
                <a16:creationId xmlns:a16="http://schemas.microsoft.com/office/drawing/2014/main" id="{A6E35642-C57E-333A-5177-7ED0F7757DE4}"/>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357794DF-4EC5-88A8-6A0D-78FEE8276B80}"/>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4237120195"/>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Jarvi_oikea">
    <p:bg>
      <p:bgRef idx="1001">
        <a:schemeClr val="bg1"/>
      </p:bgRef>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CBAED694-7755-AE69-D6F8-36DEECB3DDE1}"/>
              </a:ext>
            </a:extLst>
          </p:cNvPr>
          <p:cNvSpPr>
            <a:spLocks noGrp="1"/>
          </p:cNvSpPr>
          <p:nvPr>
            <p:ph type="pic" idx="15" hasCustomPrompt="1"/>
          </p:nvPr>
        </p:nvSpPr>
        <p:spPr>
          <a:xfrm rot="472052">
            <a:off x="6389061" y="-515804"/>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8" name="Picture Placeholder 3">
            <a:extLst>
              <a:ext uri="{FF2B5EF4-FFF2-40B4-BE49-F238E27FC236}">
                <a16:creationId xmlns:a16="http://schemas.microsoft.com/office/drawing/2014/main" id="{82A7CB10-C3A7-46BF-4FC6-AA365900E673}"/>
              </a:ext>
            </a:extLst>
          </p:cNvPr>
          <p:cNvSpPr>
            <a:spLocks noGrp="1"/>
          </p:cNvSpPr>
          <p:nvPr>
            <p:ph type="pic" idx="12" hasCustomPrompt="1"/>
          </p:nvPr>
        </p:nvSpPr>
        <p:spPr>
          <a:xfrm>
            <a:off x="6502488" y="-440671"/>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9" name="Kuva 10">
            <a:extLst>
              <a:ext uri="{FF2B5EF4-FFF2-40B4-BE49-F238E27FC236}">
                <a16:creationId xmlns:a16="http://schemas.microsoft.com/office/drawing/2014/main" id="{7E1C6908-3136-8F7D-E0A1-8303A3B207A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0" name="Päivämäärän paikkamerkki 4">
            <a:extLst>
              <a:ext uri="{FF2B5EF4-FFF2-40B4-BE49-F238E27FC236}">
                <a16:creationId xmlns:a16="http://schemas.microsoft.com/office/drawing/2014/main" id="{172FB6F8-60C0-DE91-98C5-08ACFBE51DE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7191FCCE-C393-00ED-835F-2714B73430B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AC541733-1C9F-3DA6-0C7D-9FAA89D79137}"/>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3" name="Sisällön paikkamerkki 2">
            <a:extLst>
              <a:ext uri="{FF2B5EF4-FFF2-40B4-BE49-F238E27FC236}">
                <a16:creationId xmlns:a16="http://schemas.microsoft.com/office/drawing/2014/main" id="{7C88F5F6-4D4A-92EA-A07D-CE7876C6DB10}"/>
              </a:ext>
            </a:extLst>
          </p:cNvPr>
          <p:cNvSpPr>
            <a:spLocks noGrp="1"/>
          </p:cNvSpPr>
          <p:nvPr>
            <p:ph idx="13" hasCustomPrompt="1"/>
          </p:nvPr>
        </p:nvSpPr>
        <p:spPr>
          <a:xfrm>
            <a:off x="583977" y="2221765"/>
            <a:ext cx="5658125"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16" name="Otsikko 1">
            <a:extLst>
              <a:ext uri="{FF2B5EF4-FFF2-40B4-BE49-F238E27FC236}">
                <a16:creationId xmlns:a16="http://schemas.microsoft.com/office/drawing/2014/main" id="{010E57AD-5A10-8EF5-C9E5-8A2C273EA074}"/>
              </a:ext>
            </a:extLst>
          </p:cNvPr>
          <p:cNvSpPr>
            <a:spLocks noGrp="1"/>
          </p:cNvSpPr>
          <p:nvPr>
            <p:ph type="title" hasCustomPrompt="1"/>
          </p:nvPr>
        </p:nvSpPr>
        <p:spPr>
          <a:xfrm>
            <a:off x="583977" y="650767"/>
            <a:ext cx="5658125"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Otsikko 1">
            <a:extLst>
              <a:ext uri="{FF2B5EF4-FFF2-40B4-BE49-F238E27FC236}">
                <a16:creationId xmlns:a16="http://schemas.microsoft.com/office/drawing/2014/main" id="{CB836155-E7AA-A776-3333-B20F8D93B86F}"/>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3" name="Kuva 10">
            <a:extLst>
              <a:ext uri="{FF2B5EF4-FFF2-40B4-BE49-F238E27FC236}">
                <a16:creationId xmlns:a16="http://schemas.microsoft.com/office/drawing/2014/main" id="{0B7C24C1-CB2E-BD25-90D8-0CC6A3005F7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845962584"/>
      </p:ext>
    </p:extLst>
  </p:cSld>
  <p:clrMapOvr>
    <a:overrideClrMapping bg1="lt1" tx1="dk1" bg2="lt2" tx2="dk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Jarvi_vasen">
    <p:bg>
      <p:bgRef idx="1001">
        <a:schemeClr val="bg1"/>
      </p:bgRef>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CBAED694-7755-AE69-D6F8-36DEECB3DDE1}"/>
              </a:ext>
            </a:extLst>
          </p:cNvPr>
          <p:cNvSpPr>
            <a:spLocks noGrp="1"/>
          </p:cNvSpPr>
          <p:nvPr>
            <p:ph type="pic" idx="15" hasCustomPrompt="1"/>
          </p:nvPr>
        </p:nvSpPr>
        <p:spPr>
          <a:xfrm rot="472052">
            <a:off x="-1026786" y="-432861"/>
            <a:ext cx="6680923" cy="478078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68956">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79643" y="3333541"/>
                  <a:pt x="436910" y="2878479"/>
                </a:cubicBezTo>
                <a:cubicBezTo>
                  <a:pt x="477190" y="230717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8" name="Picture Placeholder 3">
            <a:extLst>
              <a:ext uri="{FF2B5EF4-FFF2-40B4-BE49-F238E27FC236}">
                <a16:creationId xmlns:a16="http://schemas.microsoft.com/office/drawing/2014/main" id="{82A7CB10-C3A7-46BF-4FC6-AA365900E673}"/>
              </a:ext>
            </a:extLst>
          </p:cNvPr>
          <p:cNvSpPr>
            <a:spLocks noGrp="1"/>
          </p:cNvSpPr>
          <p:nvPr>
            <p:ph type="pic" idx="12" hasCustomPrompt="1"/>
          </p:nvPr>
        </p:nvSpPr>
        <p:spPr>
          <a:xfrm>
            <a:off x="-916059" y="-357914"/>
            <a:ext cx="6680923" cy="478078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68956">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79643" y="3333541"/>
                  <a:pt x="436910" y="2878479"/>
                </a:cubicBezTo>
                <a:cubicBezTo>
                  <a:pt x="477190" y="2307177"/>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9" name="Kuva 10">
            <a:extLst>
              <a:ext uri="{FF2B5EF4-FFF2-40B4-BE49-F238E27FC236}">
                <a16:creationId xmlns:a16="http://schemas.microsoft.com/office/drawing/2014/main" id="{7E1C6908-3136-8F7D-E0A1-8303A3B207A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0" name="Päivämäärän paikkamerkki 4">
            <a:extLst>
              <a:ext uri="{FF2B5EF4-FFF2-40B4-BE49-F238E27FC236}">
                <a16:creationId xmlns:a16="http://schemas.microsoft.com/office/drawing/2014/main" id="{172FB6F8-60C0-DE91-98C5-08ACFBE51DE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7191FCCE-C393-00ED-835F-2714B73430B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AC541733-1C9F-3DA6-0C7D-9FAA89D79137}"/>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3" name="Sisällön paikkamerkki 2">
            <a:extLst>
              <a:ext uri="{FF2B5EF4-FFF2-40B4-BE49-F238E27FC236}">
                <a16:creationId xmlns:a16="http://schemas.microsoft.com/office/drawing/2014/main" id="{7C88F5F6-4D4A-92EA-A07D-CE7876C6DB10}"/>
              </a:ext>
            </a:extLst>
          </p:cNvPr>
          <p:cNvSpPr>
            <a:spLocks noGrp="1"/>
          </p:cNvSpPr>
          <p:nvPr>
            <p:ph idx="13" hasCustomPrompt="1"/>
          </p:nvPr>
        </p:nvSpPr>
        <p:spPr>
          <a:xfrm>
            <a:off x="5949898" y="2221765"/>
            <a:ext cx="5658125"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16" name="Otsikko 1">
            <a:extLst>
              <a:ext uri="{FF2B5EF4-FFF2-40B4-BE49-F238E27FC236}">
                <a16:creationId xmlns:a16="http://schemas.microsoft.com/office/drawing/2014/main" id="{010E57AD-5A10-8EF5-C9E5-8A2C273EA074}"/>
              </a:ext>
            </a:extLst>
          </p:cNvPr>
          <p:cNvSpPr>
            <a:spLocks noGrp="1"/>
          </p:cNvSpPr>
          <p:nvPr>
            <p:ph type="title" hasCustomPrompt="1"/>
          </p:nvPr>
        </p:nvSpPr>
        <p:spPr>
          <a:xfrm>
            <a:off x="5949898" y="650767"/>
            <a:ext cx="5658125"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Otsikko 1">
            <a:extLst>
              <a:ext uri="{FF2B5EF4-FFF2-40B4-BE49-F238E27FC236}">
                <a16:creationId xmlns:a16="http://schemas.microsoft.com/office/drawing/2014/main" id="{F2EDFF70-4B7F-57BF-F042-5EC75EFBDF70}"/>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3" name="Kuva 10">
            <a:extLst>
              <a:ext uri="{FF2B5EF4-FFF2-40B4-BE49-F238E27FC236}">
                <a16:creationId xmlns:a16="http://schemas.microsoft.com/office/drawing/2014/main" id="{D58E3404-5DF3-8F9D-626E-78D597A80A0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961031194"/>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JYV_oikea">
    <p:bg>
      <p:bgRef idx="1001">
        <a:schemeClr val="bg1"/>
      </p:bgRef>
    </p:bg>
    <p:spTree>
      <p:nvGrpSpPr>
        <p:cNvPr id="1" name=""/>
        <p:cNvGrpSpPr/>
        <p:nvPr/>
      </p:nvGrpSpPr>
      <p:grpSpPr>
        <a:xfrm>
          <a:off x="0" y="0"/>
          <a:ext cx="0" cy="0"/>
          <a:chOff x="0" y="0"/>
          <a:chExt cx="0" cy="0"/>
        </a:xfrm>
      </p:grpSpPr>
      <p:pic>
        <p:nvPicPr>
          <p:cNvPr id="23" name="Kuva 10">
            <a:extLst>
              <a:ext uri="{FF2B5EF4-FFF2-40B4-BE49-F238E27FC236}">
                <a16:creationId xmlns:a16="http://schemas.microsoft.com/office/drawing/2014/main" id="{6A6D718C-C25D-B230-1C70-F503A4135AC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24" name="Päivämäärän paikkamerkki 4">
            <a:extLst>
              <a:ext uri="{FF2B5EF4-FFF2-40B4-BE49-F238E27FC236}">
                <a16:creationId xmlns:a16="http://schemas.microsoft.com/office/drawing/2014/main" id="{943B1CFE-9ACD-523A-1606-055499DC52F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25" name="Alatunnisteen paikkamerkki 5">
            <a:extLst>
              <a:ext uri="{FF2B5EF4-FFF2-40B4-BE49-F238E27FC236}">
                <a16:creationId xmlns:a16="http://schemas.microsoft.com/office/drawing/2014/main" id="{1315FD6E-0A7C-0E00-17C3-59E230B4698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26" name="Dian numeron paikkamerkki 6">
            <a:extLst>
              <a:ext uri="{FF2B5EF4-FFF2-40B4-BE49-F238E27FC236}">
                <a16:creationId xmlns:a16="http://schemas.microsoft.com/office/drawing/2014/main" id="{5A19F3D5-3245-E600-4541-207CE890B007}"/>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1" name="Sisällön paikkamerkki 2">
            <a:extLst>
              <a:ext uri="{FF2B5EF4-FFF2-40B4-BE49-F238E27FC236}">
                <a16:creationId xmlns:a16="http://schemas.microsoft.com/office/drawing/2014/main" id="{4B545E07-6284-0757-D679-DBD2700A622B}"/>
              </a:ext>
            </a:extLst>
          </p:cNvPr>
          <p:cNvSpPr>
            <a:spLocks noGrp="1"/>
          </p:cNvSpPr>
          <p:nvPr>
            <p:ph idx="14" hasCustomPrompt="1"/>
          </p:nvPr>
        </p:nvSpPr>
        <p:spPr>
          <a:xfrm>
            <a:off x="583977" y="2221765"/>
            <a:ext cx="6086330"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32" name="Otsikko 1">
            <a:extLst>
              <a:ext uri="{FF2B5EF4-FFF2-40B4-BE49-F238E27FC236}">
                <a16:creationId xmlns:a16="http://schemas.microsoft.com/office/drawing/2014/main" id="{7DA21BCF-CCB8-DA8D-F139-AAF037AB6D6B}"/>
              </a:ext>
            </a:extLst>
          </p:cNvPr>
          <p:cNvSpPr>
            <a:spLocks noGrp="1"/>
          </p:cNvSpPr>
          <p:nvPr>
            <p:ph type="title" hasCustomPrompt="1"/>
          </p:nvPr>
        </p:nvSpPr>
        <p:spPr>
          <a:xfrm>
            <a:off x="583977" y="650767"/>
            <a:ext cx="6086330"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33" name="Picture Placeholder 18">
            <a:extLst>
              <a:ext uri="{FF2B5EF4-FFF2-40B4-BE49-F238E27FC236}">
                <a16:creationId xmlns:a16="http://schemas.microsoft.com/office/drawing/2014/main" id="{9ECFEA24-03D6-C88A-89EA-1FDF262E8F4C}"/>
              </a:ext>
            </a:extLst>
          </p:cNvPr>
          <p:cNvSpPr>
            <a:spLocks noGrp="1"/>
          </p:cNvSpPr>
          <p:nvPr>
            <p:ph type="pic" sz="quarter" idx="15" hasCustomPrompt="1"/>
          </p:nvPr>
        </p:nvSpPr>
        <p:spPr>
          <a:xfrm rot="10800000">
            <a:off x="7472545" y="225503"/>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5FC5F1"/>
          </a:solidFill>
        </p:spPr>
        <p:txBody>
          <a:bodyPr>
            <a:normAutofit/>
          </a:bodyPr>
          <a:lstStyle>
            <a:lvl1pPr marL="0" indent="0">
              <a:buNone/>
              <a:defRPr sz="1600"/>
            </a:lvl1pPr>
          </a:lstStyle>
          <a:p>
            <a:r>
              <a:rPr lang="fi-FI" dirty="0"/>
              <a:t> </a:t>
            </a:r>
          </a:p>
        </p:txBody>
      </p:sp>
      <p:sp>
        <p:nvSpPr>
          <p:cNvPr id="34" name="Picture Placeholder 18">
            <a:extLst>
              <a:ext uri="{FF2B5EF4-FFF2-40B4-BE49-F238E27FC236}">
                <a16:creationId xmlns:a16="http://schemas.microsoft.com/office/drawing/2014/main" id="{3CA40F4D-9F4E-D80E-EF61-E4296F1DB3CE}"/>
              </a:ext>
            </a:extLst>
          </p:cNvPr>
          <p:cNvSpPr>
            <a:spLocks noGrp="1"/>
          </p:cNvSpPr>
          <p:nvPr>
            <p:ph type="pic" sz="quarter" idx="13" hasCustomPrompt="1"/>
          </p:nvPr>
        </p:nvSpPr>
        <p:spPr>
          <a:xfrm>
            <a:off x="7311476" y="288987"/>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2" name="Kuva 10">
            <a:extLst>
              <a:ext uri="{FF2B5EF4-FFF2-40B4-BE49-F238E27FC236}">
                <a16:creationId xmlns:a16="http://schemas.microsoft.com/office/drawing/2014/main" id="{B4E5B370-EB66-7325-0D26-9A0F307DDE5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8161805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Kansi_aalto_1">
    <p:bg>
      <p:bgRef idx="1001">
        <a:schemeClr val="bg1"/>
      </p:bgRef>
    </p:bg>
    <p:spTree>
      <p:nvGrpSpPr>
        <p:cNvPr id="1" name=""/>
        <p:cNvGrpSpPr/>
        <p:nvPr/>
      </p:nvGrpSpPr>
      <p:grpSpPr>
        <a:xfrm>
          <a:off x="0" y="0"/>
          <a:ext cx="0" cy="0"/>
          <a:chOff x="0" y="0"/>
          <a:chExt cx="0" cy="0"/>
        </a:xfrm>
      </p:grpSpPr>
      <p:pic>
        <p:nvPicPr>
          <p:cNvPr id="12" name="Picture 11" descr="A city and water at night&#10;&#10;AI-generated content may be incorrect.">
            <a:extLst>
              <a:ext uri="{FF2B5EF4-FFF2-40B4-BE49-F238E27FC236}">
                <a16:creationId xmlns:a16="http://schemas.microsoft.com/office/drawing/2014/main" id="{25609C36-DEEA-FA25-B013-8E596D2EDA3C}"/>
              </a:ext>
            </a:extLst>
          </p:cNvPr>
          <p:cNvPicPr>
            <a:picLocks noChangeAspect="1"/>
          </p:cNvPicPr>
          <p:nvPr/>
        </p:nvPicPr>
        <p:blipFill>
          <a:blip r:embed="rId2">
            <a:extLst>
              <a:ext uri="{28A0092B-C50C-407E-A947-70E740481C1C}">
                <a14:useLocalDpi xmlns:a14="http://schemas.microsoft.com/office/drawing/2010/main" val="0"/>
              </a:ext>
            </a:extLst>
          </a:blip>
          <a:srcRect t="13987" b="10967"/>
          <a:stretch/>
        </p:blipFill>
        <p:spPr>
          <a:xfrm>
            <a:off x="0" y="0"/>
            <a:ext cx="12200830"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155924314"/>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JYV_vasen">
    <p:bg>
      <p:bgRef idx="1001">
        <a:schemeClr val="bg1"/>
      </p:bgRef>
    </p:bg>
    <p:spTree>
      <p:nvGrpSpPr>
        <p:cNvPr id="1" name=""/>
        <p:cNvGrpSpPr/>
        <p:nvPr/>
      </p:nvGrpSpPr>
      <p:grpSpPr>
        <a:xfrm>
          <a:off x="0" y="0"/>
          <a:ext cx="0" cy="0"/>
          <a:chOff x="0" y="0"/>
          <a:chExt cx="0" cy="0"/>
        </a:xfrm>
      </p:grpSpPr>
      <p:pic>
        <p:nvPicPr>
          <p:cNvPr id="23" name="Kuva 10">
            <a:extLst>
              <a:ext uri="{FF2B5EF4-FFF2-40B4-BE49-F238E27FC236}">
                <a16:creationId xmlns:a16="http://schemas.microsoft.com/office/drawing/2014/main" id="{6A6D718C-C25D-B230-1C70-F503A4135AC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24" name="Päivämäärän paikkamerkki 4">
            <a:extLst>
              <a:ext uri="{FF2B5EF4-FFF2-40B4-BE49-F238E27FC236}">
                <a16:creationId xmlns:a16="http://schemas.microsoft.com/office/drawing/2014/main" id="{943B1CFE-9ACD-523A-1606-055499DC52F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25" name="Alatunnisteen paikkamerkki 5">
            <a:extLst>
              <a:ext uri="{FF2B5EF4-FFF2-40B4-BE49-F238E27FC236}">
                <a16:creationId xmlns:a16="http://schemas.microsoft.com/office/drawing/2014/main" id="{1315FD6E-0A7C-0E00-17C3-59E230B4698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26" name="Dian numeron paikkamerkki 6">
            <a:extLst>
              <a:ext uri="{FF2B5EF4-FFF2-40B4-BE49-F238E27FC236}">
                <a16:creationId xmlns:a16="http://schemas.microsoft.com/office/drawing/2014/main" id="{5A19F3D5-3245-E600-4541-207CE890B007}"/>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1" name="Sisällön paikkamerkki 2">
            <a:extLst>
              <a:ext uri="{FF2B5EF4-FFF2-40B4-BE49-F238E27FC236}">
                <a16:creationId xmlns:a16="http://schemas.microsoft.com/office/drawing/2014/main" id="{4B545E07-6284-0757-D679-DBD2700A622B}"/>
              </a:ext>
            </a:extLst>
          </p:cNvPr>
          <p:cNvSpPr>
            <a:spLocks noGrp="1"/>
          </p:cNvSpPr>
          <p:nvPr>
            <p:ph idx="14" hasCustomPrompt="1"/>
          </p:nvPr>
        </p:nvSpPr>
        <p:spPr>
          <a:xfrm>
            <a:off x="5059724" y="2221765"/>
            <a:ext cx="6352930"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32" name="Otsikko 1">
            <a:extLst>
              <a:ext uri="{FF2B5EF4-FFF2-40B4-BE49-F238E27FC236}">
                <a16:creationId xmlns:a16="http://schemas.microsoft.com/office/drawing/2014/main" id="{7DA21BCF-CCB8-DA8D-F139-AAF037AB6D6B}"/>
              </a:ext>
            </a:extLst>
          </p:cNvPr>
          <p:cNvSpPr>
            <a:spLocks noGrp="1"/>
          </p:cNvSpPr>
          <p:nvPr>
            <p:ph type="title" hasCustomPrompt="1"/>
          </p:nvPr>
        </p:nvSpPr>
        <p:spPr>
          <a:xfrm>
            <a:off x="5059724" y="650767"/>
            <a:ext cx="6352930"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icture Placeholder 18">
            <a:extLst>
              <a:ext uri="{FF2B5EF4-FFF2-40B4-BE49-F238E27FC236}">
                <a16:creationId xmlns:a16="http://schemas.microsoft.com/office/drawing/2014/main" id="{1E76439F-C85A-DB2E-E168-D73A327AB700}"/>
              </a:ext>
            </a:extLst>
          </p:cNvPr>
          <p:cNvSpPr>
            <a:spLocks noGrp="1"/>
          </p:cNvSpPr>
          <p:nvPr>
            <p:ph type="pic" sz="quarter" idx="15" hasCustomPrompt="1"/>
          </p:nvPr>
        </p:nvSpPr>
        <p:spPr>
          <a:xfrm rot="10800000">
            <a:off x="336853" y="216034"/>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5FC5F1"/>
          </a:solidFill>
        </p:spPr>
        <p:txBody>
          <a:bodyPr>
            <a:normAutofit/>
          </a:bodyPr>
          <a:lstStyle>
            <a:lvl1pPr marL="0" indent="0">
              <a:buNone/>
              <a:defRPr sz="1600"/>
            </a:lvl1pPr>
          </a:lstStyle>
          <a:p>
            <a:r>
              <a:rPr lang="fi-FI" dirty="0"/>
              <a:t> </a:t>
            </a:r>
          </a:p>
        </p:txBody>
      </p:sp>
      <p:sp>
        <p:nvSpPr>
          <p:cNvPr id="19" name="Picture Placeholder 18">
            <a:extLst>
              <a:ext uri="{FF2B5EF4-FFF2-40B4-BE49-F238E27FC236}">
                <a16:creationId xmlns:a16="http://schemas.microsoft.com/office/drawing/2014/main" id="{D64A05AB-CF32-6B8D-5B50-561791BDFB65}"/>
              </a:ext>
            </a:extLst>
          </p:cNvPr>
          <p:cNvSpPr>
            <a:spLocks noGrp="1"/>
          </p:cNvSpPr>
          <p:nvPr>
            <p:ph type="pic" sz="quarter" idx="13" hasCustomPrompt="1"/>
          </p:nvPr>
        </p:nvSpPr>
        <p:spPr>
          <a:xfrm>
            <a:off x="175784" y="279518"/>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2" name="Kuva 10">
            <a:extLst>
              <a:ext uri="{FF2B5EF4-FFF2-40B4-BE49-F238E27FC236}">
                <a16:creationId xmlns:a16="http://schemas.microsoft.com/office/drawing/2014/main" id="{12BC9B7E-9D14-5BBC-0CE3-02BBDA015AC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1203737936"/>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eksti1">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6" name="Graphic 13">
            <a:extLst>
              <a:ext uri="{FF2B5EF4-FFF2-40B4-BE49-F238E27FC236}">
                <a16:creationId xmlns:a16="http://schemas.microsoft.com/office/drawing/2014/main" id="{94D1A670-D2D0-4102-F779-D982666E5339}"/>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0" name="Kuva 10">
            <a:extLst>
              <a:ext uri="{FF2B5EF4-FFF2-40B4-BE49-F238E27FC236}">
                <a16:creationId xmlns:a16="http://schemas.microsoft.com/office/drawing/2014/main" id="{09435674-8643-49C5-EE34-3E3BDF1F08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3" name="Tekstin paikkamerkki 2">
            <a:extLst>
              <a:ext uri="{FF2B5EF4-FFF2-40B4-BE49-F238E27FC236}">
                <a16:creationId xmlns:a16="http://schemas.microsoft.com/office/drawing/2014/main" id="{AF886AD7-3E04-A914-E188-8B15988FC334}"/>
              </a:ext>
            </a:extLst>
          </p:cNvPr>
          <p:cNvSpPr>
            <a:spLocks noGrp="1"/>
          </p:cNvSpPr>
          <p:nvPr>
            <p:ph type="body" idx="1" hasCustomPrompt="1"/>
          </p:nvPr>
        </p:nvSpPr>
        <p:spPr>
          <a:xfrm>
            <a:off x="559639" y="1492477"/>
            <a:ext cx="10515599"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4" name="Sisällön paikkamerkki 3">
            <a:extLst>
              <a:ext uri="{FF2B5EF4-FFF2-40B4-BE49-F238E27FC236}">
                <a16:creationId xmlns:a16="http://schemas.microsoft.com/office/drawing/2014/main" id="{4118AEBE-4153-04DC-27ED-59D545C706CD}"/>
              </a:ext>
            </a:extLst>
          </p:cNvPr>
          <p:cNvSpPr>
            <a:spLocks noGrp="1"/>
          </p:cNvSpPr>
          <p:nvPr>
            <p:ph sz="half" idx="2" hasCustomPrompt="1"/>
          </p:nvPr>
        </p:nvSpPr>
        <p:spPr>
          <a:xfrm>
            <a:off x="559640" y="2460327"/>
            <a:ext cx="1051559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Otsikon paikkamerkki 1">
            <a:extLst>
              <a:ext uri="{FF2B5EF4-FFF2-40B4-BE49-F238E27FC236}">
                <a16:creationId xmlns:a16="http://schemas.microsoft.com/office/drawing/2014/main" id="{F2F03E83-0B4A-5140-98C5-C22A1A73BB6A}"/>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2117896620"/>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_Teksti1">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6" name="Graphic 13">
            <a:extLst>
              <a:ext uri="{FF2B5EF4-FFF2-40B4-BE49-F238E27FC236}">
                <a16:creationId xmlns:a16="http://schemas.microsoft.com/office/drawing/2014/main" id="{94D1A670-D2D0-4102-F779-D982666E5339}"/>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0" name="Kuva 10">
            <a:extLst>
              <a:ext uri="{FF2B5EF4-FFF2-40B4-BE49-F238E27FC236}">
                <a16:creationId xmlns:a16="http://schemas.microsoft.com/office/drawing/2014/main" id="{09435674-8643-49C5-EE34-3E3BDF1F08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4" name="Sisällön paikkamerkki 3">
            <a:extLst>
              <a:ext uri="{FF2B5EF4-FFF2-40B4-BE49-F238E27FC236}">
                <a16:creationId xmlns:a16="http://schemas.microsoft.com/office/drawing/2014/main" id="{4118AEBE-4153-04DC-27ED-59D545C706CD}"/>
              </a:ext>
            </a:extLst>
          </p:cNvPr>
          <p:cNvSpPr>
            <a:spLocks noGrp="1"/>
          </p:cNvSpPr>
          <p:nvPr>
            <p:ph sz="half" idx="2" hasCustomPrompt="1"/>
          </p:nvPr>
        </p:nvSpPr>
        <p:spPr>
          <a:xfrm>
            <a:off x="559639" y="1497106"/>
            <a:ext cx="10547632" cy="4383741"/>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Otsikon paikkamerkki 1">
            <a:extLst>
              <a:ext uri="{FF2B5EF4-FFF2-40B4-BE49-F238E27FC236}">
                <a16:creationId xmlns:a16="http://schemas.microsoft.com/office/drawing/2014/main" id="{F2F03E83-0B4A-5140-98C5-C22A1A73BB6A}"/>
              </a:ext>
            </a:extLst>
          </p:cNvPr>
          <p:cNvSpPr>
            <a:spLocks noGrp="1"/>
          </p:cNvSpPr>
          <p:nvPr>
            <p:ph type="title"/>
          </p:nvPr>
        </p:nvSpPr>
        <p:spPr>
          <a:xfrm>
            <a:off x="559639" y="605429"/>
            <a:ext cx="10547632"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968495143"/>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eksti+laatikko2">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Graphic 13">
            <a:extLst>
              <a:ext uri="{FF2B5EF4-FFF2-40B4-BE49-F238E27FC236}">
                <a16:creationId xmlns:a16="http://schemas.microsoft.com/office/drawing/2014/main" id="{522D7AAB-17D6-C16E-02BD-6871601262F5}"/>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3" name="Kuva 10">
            <a:extLst>
              <a:ext uri="{FF2B5EF4-FFF2-40B4-BE49-F238E27FC236}">
                <a16:creationId xmlns:a16="http://schemas.microsoft.com/office/drawing/2014/main" id="{D221DA18-283B-0DB9-C7A7-EB510B5A9F3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Tekstin paikkamerkki 2">
            <a:extLst>
              <a:ext uri="{FF2B5EF4-FFF2-40B4-BE49-F238E27FC236}">
                <a16:creationId xmlns:a16="http://schemas.microsoft.com/office/drawing/2014/main" id="{D96C2FFE-60B5-9177-BA8F-D85BFF23F11F}"/>
              </a:ext>
            </a:extLst>
          </p:cNvPr>
          <p:cNvSpPr>
            <a:spLocks noGrp="1"/>
          </p:cNvSpPr>
          <p:nvPr>
            <p:ph type="body" idx="1" hasCustomPrompt="1"/>
          </p:nvPr>
        </p:nvSpPr>
        <p:spPr>
          <a:xfrm>
            <a:off x="559640" y="1492477"/>
            <a:ext cx="6393328"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7" name="Sisällön paikkamerkki 3">
            <a:extLst>
              <a:ext uri="{FF2B5EF4-FFF2-40B4-BE49-F238E27FC236}">
                <a16:creationId xmlns:a16="http://schemas.microsoft.com/office/drawing/2014/main" id="{36620DF8-95F0-5962-942D-7945425B3EE4}"/>
              </a:ext>
            </a:extLst>
          </p:cNvPr>
          <p:cNvSpPr>
            <a:spLocks noGrp="1"/>
          </p:cNvSpPr>
          <p:nvPr>
            <p:ph sz="half" idx="2" hasCustomPrompt="1"/>
          </p:nvPr>
        </p:nvSpPr>
        <p:spPr>
          <a:xfrm>
            <a:off x="559640" y="2460327"/>
            <a:ext cx="639332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8" name="Content Placeholder 12">
            <a:extLst>
              <a:ext uri="{FF2B5EF4-FFF2-40B4-BE49-F238E27FC236}">
                <a16:creationId xmlns:a16="http://schemas.microsoft.com/office/drawing/2014/main" id="{F4E6F9E9-E44D-CAE0-3A97-2DF341C601EE}"/>
              </a:ext>
            </a:extLst>
          </p:cNvPr>
          <p:cNvSpPr>
            <a:spLocks noGrp="1"/>
          </p:cNvSpPr>
          <p:nvPr>
            <p:ph sz="quarter" idx="17" hasCustomPrompt="1"/>
          </p:nvPr>
        </p:nvSpPr>
        <p:spPr>
          <a:xfrm>
            <a:off x="7124605" y="1492477"/>
            <a:ext cx="3345225" cy="4508500"/>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19" name="Otsikon paikkamerkki 1">
            <a:extLst>
              <a:ext uri="{FF2B5EF4-FFF2-40B4-BE49-F238E27FC236}">
                <a16:creationId xmlns:a16="http://schemas.microsoft.com/office/drawing/2014/main" id="{8E9BA359-2ABB-3C17-83E3-022F32921236}"/>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3936382160"/>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_Teksti+laatikko2">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Graphic 13">
            <a:extLst>
              <a:ext uri="{FF2B5EF4-FFF2-40B4-BE49-F238E27FC236}">
                <a16:creationId xmlns:a16="http://schemas.microsoft.com/office/drawing/2014/main" id="{522D7AAB-17D6-C16E-02BD-6871601262F5}"/>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3" name="Kuva 10">
            <a:extLst>
              <a:ext uri="{FF2B5EF4-FFF2-40B4-BE49-F238E27FC236}">
                <a16:creationId xmlns:a16="http://schemas.microsoft.com/office/drawing/2014/main" id="{D221DA18-283B-0DB9-C7A7-EB510B5A9F3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Tekstin paikkamerkki 2">
            <a:extLst>
              <a:ext uri="{FF2B5EF4-FFF2-40B4-BE49-F238E27FC236}">
                <a16:creationId xmlns:a16="http://schemas.microsoft.com/office/drawing/2014/main" id="{D96C2FFE-60B5-9177-BA8F-D85BFF23F11F}"/>
              </a:ext>
            </a:extLst>
          </p:cNvPr>
          <p:cNvSpPr>
            <a:spLocks noGrp="1"/>
          </p:cNvSpPr>
          <p:nvPr>
            <p:ph type="body" idx="1" hasCustomPrompt="1"/>
          </p:nvPr>
        </p:nvSpPr>
        <p:spPr>
          <a:xfrm>
            <a:off x="559640" y="1492477"/>
            <a:ext cx="6393328"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7" name="Sisällön paikkamerkki 3">
            <a:extLst>
              <a:ext uri="{FF2B5EF4-FFF2-40B4-BE49-F238E27FC236}">
                <a16:creationId xmlns:a16="http://schemas.microsoft.com/office/drawing/2014/main" id="{36620DF8-95F0-5962-942D-7945425B3EE4}"/>
              </a:ext>
            </a:extLst>
          </p:cNvPr>
          <p:cNvSpPr>
            <a:spLocks noGrp="1"/>
          </p:cNvSpPr>
          <p:nvPr>
            <p:ph sz="half" idx="2" hasCustomPrompt="1"/>
          </p:nvPr>
        </p:nvSpPr>
        <p:spPr>
          <a:xfrm>
            <a:off x="559640" y="2460327"/>
            <a:ext cx="639332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Content Placeholder 12">
            <a:extLst>
              <a:ext uri="{FF2B5EF4-FFF2-40B4-BE49-F238E27FC236}">
                <a16:creationId xmlns:a16="http://schemas.microsoft.com/office/drawing/2014/main" id="{F5F9AB5A-2115-A444-D599-B6F052510530}"/>
              </a:ext>
            </a:extLst>
          </p:cNvPr>
          <p:cNvSpPr>
            <a:spLocks noGrp="1"/>
          </p:cNvSpPr>
          <p:nvPr>
            <p:ph sz="quarter" idx="17" hasCustomPrompt="1"/>
          </p:nvPr>
        </p:nvSpPr>
        <p:spPr>
          <a:xfrm>
            <a:off x="7124605" y="1492477"/>
            <a:ext cx="3345225" cy="274541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8" name="Content Placeholder 12">
            <a:extLst>
              <a:ext uri="{FF2B5EF4-FFF2-40B4-BE49-F238E27FC236}">
                <a16:creationId xmlns:a16="http://schemas.microsoft.com/office/drawing/2014/main" id="{11027D67-F398-A0B2-D1F1-1DBD3A9C6C19}"/>
              </a:ext>
            </a:extLst>
          </p:cNvPr>
          <p:cNvSpPr>
            <a:spLocks noGrp="1"/>
          </p:cNvSpPr>
          <p:nvPr>
            <p:ph sz="quarter" idx="18" hasCustomPrompt="1"/>
          </p:nvPr>
        </p:nvSpPr>
        <p:spPr>
          <a:xfrm>
            <a:off x="7124604" y="4352192"/>
            <a:ext cx="3345225" cy="1648785"/>
          </a:xfrm>
          <a:solidFill>
            <a:schemeClr val="accent2">
              <a:lumMod val="20000"/>
              <a:lumOff val="80000"/>
            </a:schemeClr>
          </a:solidFill>
        </p:spPr>
        <p:txBody>
          <a:bodyPr lIns="180000" tIns="180000" rIns="180000" bIns="180000" anchor="t">
            <a:noAutofit/>
          </a:bodyPr>
          <a:lstStyle>
            <a:lvl1pPr>
              <a:defRPr sz="18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endParaRPr lang="fi-FI" sz="2000" b="1" dirty="0">
              <a:latin typeface="Open Sans"/>
              <a:ea typeface="Open Sans"/>
              <a:cs typeface="Open Sans"/>
            </a:endParaRPr>
          </a:p>
        </p:txBody>
      </p:sp>
      <p:sp>
        <p:nvSpPr>
          <p:cNvPr id="14" name="Otsikon paikkamerkki 1">
            <a:extLst>
              <a:ext uri="{FF2B5EF4-FFF2-40B4-BE49-F238E27FC236}">
                <a16:creationId xmlns:a16="http://schemas.microsoft.com/office/drawing/2014/main" id="{A0985DC5-A095-BB17-117F-2C8E87CE089F}"/>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2968921963"/>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375956" y="648391"/>
            <a:ext cx="9283337" cy="2938463"/>
          </a:xfrm>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AA7BBD7D-606C-72FD-21BE-DE7093DE9CF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78835" y="6053148"/>
            <a:ext cx="2388327" cy="519739"/>
          </a:xfrm>
          <a:prstGeom prst="rect">
            <a:avLst/>
          </a:prstGeom>
        </p:spPr>
      </p:pic>
    </p:spTree>
    <p:extLst>
      <p:ext uri="{BB962C8B-B14F-4D97-AF65-F5344CB8AC3E}">
        <p14:creationId xmlns:p14="http://schemas.microsoft.com/office/powerpoint/2010/main" val="19021143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Väliotsikko 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2" y="0"/>
            <a:ext cx="4803732" cy="6858000"/>
          </a:xfrm>
          <a:prstGeom prst="rect">
            <a:avLst/>
          </a:prstGeom>
          <a:gradFill>
            <a:gsLst>
              <a:gs pos="6000">
                <a:schemeClr val="tx2">
                  <a:alpha val="72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p:spPr>
        <p:txBody>
          <a:bodyPr anchor="b">
            <a:normAutofit/>
          </a:bodyPr>
          <a:lstStyle>
            <a:lvl1pPr algn="ctr">
              <a:defRPr sz="4000" b="1" cap="none" baseline="0">
                <a:solidFill>
                  <a:schemeClr val="bg1"/>
                </a:solidFill>
                <a:effectLst>
                  <a:outerShdw blurRad="50800" dist="38100" dir="2700000" algn="tl" rotWithShape="0">
                    <a:prstClr val="black">
                      <a:alpha val="40000"/>
                    </a:prstClr>
                  </a:outerShdw>
                </a:effectLst>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p:spPr>
        <p:txBody>
          <a:bodyPr>
            <a:normAutofit/>
          </a:bodyPr>
          <a:lstStyle>
            <a:lvl1pPr marL="0" indent="0" algn="ctr">
              <a:lnSpc>
                <a:spcPct val="120000"/>
              </a:lnSpc>
              <a:buNone/>
              <a:defRPr sz="1800">
                <a:solidFill>
                  <a:schemeClr val="bg1"/>
                </a:solidFill>
                <a:effectLst>
                  <a:outerShdw blurRad="50800" dist="38100" dir="2700000" algn="tl" rotWithShape="0">
                    <a:prstClr val="black">
                      <a:alpha val="40000"/>
                    </a:prstClr>
                  </a:outerShdw>
                </a:effectLst>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1CCF740D-27DD-B438-364A-DB924BC1F8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41268094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Väliotsikk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1" y="0"/>
            <a:ext cx="5536504" cy="6858000"/>
          </a:xfrm>
          <a:prstGeom prst="rect">
            <a:avLst/>
          </a:prstGeom>
          <a:gradFill>
            <a:gsLst>
              <a:gs pos="0">
                <a:schemeClr val="accent6">
                  <a:lumMod val="75000"/>
                </a:scheme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a:effectLst>
            <a:outerShdw blurRad="50800" dist="38100" dir="2700000" algn="tl" rotWithShape="0">
              <a:prstClr val="black">
                <a:alpha val="40000"/>
              </a:prstClr>
            </a:outerShdw>
          </a:effectLst>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a:effectLst>
            <a:outerShdw blurRad="50800" dist="38100" dir="2700000" algn="tl" rotWithShape="0">
              <a:prstClr val="black">
                <a:alpha val="40000"/>
              </a:prstClr>
            </a:outerShdw>
          </a:effectLst>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4C2E47FE-98DF-ECE4-6745-23105E3F1D9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14720281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Väliotsikko di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1" y="0"/>
            <a:ext cx="5367403" cy="6858000"/>
          </a:xfrm>
          <a:prstGeom prst="rect">
            <a:avLst/>
          </a:prstGeom>
          <a:gradFill>
            <a:gsLst>
              <a:gs pos="0">
                <a:srgbClr val="3C0047"/>
              </a:gs>
              <a:gs pos="100000">
                <a:srgbClr val="3C004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a:effectLst>
            <a:outerShdw blurRad="50800" dist="38100" dir="2700000" algn="tl" rotWithShape="0">
              <a:prstClr val="black">
                <a:alpha val="40000"/>
              </a:prstClr>
            </a:outerShdw>
          </a:effectLst>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a:effectLst>
            <a:outerShdw blurRad="50800" dist="38100" dir="2700000" algn="tl" rotWithShape="0">
              <a:prstClr val="black">
                <a:alpha val="40000"/>
              </a:prstClr>
            </a:outerShdw>
          </a:effectLst>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Lisää teksti napsauttamalla</a:t>
            </a:r>
          </a:p>
        </p:txBody>
      </p:sp>
      <p:pic>
        <p:nvPicPr>
          <p:cNvPr id="4" name="Kuva 7">
            <a:extLst>
              <a:ext uri="{FF2B5EF4-FFF2-40B4-BE49-F238E27FC236}">
                <a16:creationId xmlns:a16="http://schemas.microsoft.com/office/drawing/2014/main" id="{B7996EE0-8B68-9C8F-424A-A36CC7053C9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24649814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Otsikko ja sisältö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200" y="735107"/>
            <a:ext cx="10515600" cy="639732"/>
          </a:xfrm>
        </p:spPr>
        <p:txBody>
          <a:bodyPr>
            <a:noAutofit/>
          </a:bodyPr>
          <a:lstStyle>
            <a:lvl1pPr>
              <a:defRPr sz="4000" cap="none" baseline="0"/>
            </a:lvl1pPr>
          </a:lstStyle>
          <a:p>
            <a:r>
              <a:rPr lang="fi-FI" dirty="0"/>
              <a:t>Lisää teksti napsauttamalla</a:t>
            </a:r>
          </a:p>
        </p:txBody>
      </p:sp>
      <p:sp>
        <p:nvSpPr>
          <p:cNvPr id="3" name="Sisällön paikkamerkki 2"/>
          <p:cNvSpPr>
            <a:spLocks noGrp="1"/>
          </p:cNvSpPr>
          <p:nvPr>
            <p:ph idx="1" hasCustomPrompt="1"/>
          </p:nvPr>
        </p:nvSpPr>
        <p:spPr>
          <a:xfrm>
            <a:off x="838200" y="1649225"/>
            <a:ext cx="10515600" cy="4106116"/>
          </a:xfrm>
        </p:spPr>
        <p:txBody>
          <a:bodyPr/>
          <a:lstStyle>
            <a:lvl1pPr indent="-251100">
              <a:spcBef>
                <a:spcPts val="450"/>
              </a:spcBef>
              <a:spcAft>
                <a:spcPts val="450"/>
              </a:spcAft>
              <a:defRPr sz="1800"/>
            </a:lvl1pPr>
            <a:lvl2pPr indent="-251100">
              <a:spcBef>
                <a:spcPts val="0"/>
              </a:spcBef>
              <a:spcAft>
                <a:spcPts val="450"/>
              </a:spcAft>
              <a:defRPr sz="1650"/>
            </a:lvl2pPr>
            <a:lvl3pPr indent="-251100">
              <a:spcBef>
                <a:spcPts val="0"/>
              </a:spcBef>
              <a:spcAft>
                <a:spcPts val="450"/>
              </a:spcAft>
              <a:defRPr sz="1500"/>
            </a:lvl3pPr>
            <a:lvl4pPr indent="-251100">
              <a:spcBef>
                <a:spcPts val="0"/>
              </a:spcBef>
              <a:spcAft>
                <a:spcPts val="450"/>
              </a:spcAft>
              <a:defRPr sz="1500"/>
            </a:lvl4pPr>
            <a:lvl5pPr indent="-251100">
              <a:spcBef>
                <a:spcPts val="0"/>
              </a:spcBef>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a:p>
            <a:pPr lvl="4"/>
            <a:endParaRPr lang="fi-FI" dirty="0"/>
          </a:p>
        </p:txBody>
      </p:sp>
      <p:sp>
        <p:nvSpPr>
          <p:cNvPr id="4" name="Päivämäärän paikkamerkki 4">
            <a:extLst>
              <a:ext uri="{FF2B5EF4-FFF2-40B4-BE49-F238E27FC236}">
                <a16:creationId xmlns:a16="http://schemas.microsoft.com/office/drawing/2014/main" id="{6B3EA6E0-8ADB-9CE6-C08B-6A55D0C1597E}"/>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2FCF0DA7-CB7A-3742-6C27-22543D956BF6}"/>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7" name="Dian numeron paikkamerkki 6">
            <a:extLst>
              <a:ext uri="{FF2B5EF4-FFF2-40B4-BE49-F238E27FC236}">
                <a16:creationId xmlns:a16="http://schemas.microsoft.com/office/drawing/2014/main" id="{A377CDF7-358D-7022-30EF-31EC98CF1407}"/>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8" name="Kuva 10">
            <a:extLst>
              <a:ext uri="{FF2B5EF4-FFF2-40B4-BE49-F238E27FC236}">
                <a16:creationId xmlns:a16="http://schemas.microsoft.com/office/drawing/2014/main" id="{3C4268B2-74E9-6617-AE7E-712CBEE6140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Tree>
    <p:extLst>
      <p:ext uri="{BB962C8B-B14F-4D97-AF65-F5344CB8AC3E}">
        <p14:creationId xmlns:p14="http://schemas.microsoft.com/office/powerpoint/2010/main" val="4105401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nsi_aalto_2">
    <p:bg>
      <p:bgRef idx="1001">
        <a:schemeClr val="bg1"/>
      </p:bgRef>
    </p:bg>
    <p:spTree>
      <p:nvGrpSpPr>
        <p:cNvPr id="1" name=""/>
        <p:cNvGrpSpPr/>
        <p:nvPr/>
      </p:nvGrpSpPr>
      <p:grpSpPr>
        <a:xfrm>
          <a:off x="0" y="0"/>
          <a:ext cx="0" cy="0"/>
          <a:chOff x="0" y="0"/>
          <a:chExt cx="0" cy="0"/>
        </a:xfrm>
      </p:grpSpPr>
      <p:pic>
        <p:nvPicPr>
          <p:cNvPr id="11" name="Picture 10" descr="A bridge over a forest&#10;&#10;AI-generated content may be incorrect.">
            <a:extLst>
              <a:ext uri="{FF2B5EF4-FFF2-40B4-BE49-F238E27FC236}">
                <a16:creationId xmlns:a16="http://schemas.microsoft.com/office/drawing/2014/main" id="{EEAEBEB8-51CD-32C1-2BE3-E5B4B1BF493E}"/>
              </a:ext>
            </a:extLst>
          </p:cNvPr>
          <p:cNvPicPr>
            <a:picLocks noChangeAspect="1"/>
          </p:cNvPicPr>
          <p:nvPr/>
        </p:nvPicPr>
        <p:blipFill>
          <a:blip r:embed="rId2">
            <a:extLst>
              <a:ext uri="{28A0092B-C50C-407E-A947-70E740481C1C}">
                <a14:useLocalDpi xmlns:a14="http://schemas.microsoft.com/office/drawing/2010/main" val="0"/>
              </a:ext>
            </a:extLst>
          </a:blip>
          <a:srcRect l="27770" t="7269" r="8320" b="2297"/>
          <a:stretch/>
        </p:blipFill>
        <p:spPr>
          <a:xfrm>
            <a:off x="0" y="0"/>
            <a:ext cx="12192000"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1"/>
            <a:ext cx="12192000" cy="6858000"/>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bg2"/>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tx2"/>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3496332565"/>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Kaksi sisältökohdetta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923DC920-EA68-4D84-B72C-114FBC687EBF}"/>
              </a:ext>
            </a:extLst>
          </p:cNvPr>
          <p:cNvSpPr>
            <a:spLocks noGrp="1"/>
          </p:cNvSpPr>
          <p:nvPr>
            <p:ph type="title" hasCustomPrompt="1"/>
          </p:nvPr>
        </p:nvSpPr>
        <p:spPr>
          <a:xfrm>
            <a:off x="838200" y="727416"/>
            <a:ext cx="10515600" cy="614746"/>
          </a:xfrm>
        </p:spPr>
        <p:txBody>
          <a:bodyPr/>
          <a:lstStyle>
            <a:lvl1pPr>
              <a:defRPr sz="3000"/>
            </a:lvl1pPr>
          </a:lstStyle>
          <a:p>
            <a:r>
              <a:rPr lang="fi-FI" dirty="0"/>
              <a:t>Lisää teksti napsauttamalla</a:t>
            </a:r>
          </a:p>
        </p:txBody>
      </p:sp>
      <p:sp>
        <p:nvSpPr>
          <p:cNvPr id="4" name="Sisällön paikkamerkki 3"/>
          <p:cNvSpPr>
            <a:spLocks noGrp="1"/>
          </p:cNvSpPr>
          <p:nvPr>
            <p:ph sz="half" idx="2" hasCustomPrompt="1"/>
          </p:nvPr>
        </p:nvSpPr>
        <p:spPr>
          <a:xfrm>
            <a:off x="6172200" y="1593334"/>
            <a:ext cx="5181600" cy="4194155"/>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 name="Päivämäärän paikkamerkki 4">
            <a:extLst>
              <a:ext uri="{FF2B5EF4-FFF2-40B4-BE49-F238E27FC236}">
                <a16:creationId xmlns:a16="http://schemas.microsoft.com/office/drawing/2014/main" id="{6042ED4A-921F-C43F-7B22-2595C9440957}"/>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4D3E7932-E250-DAA3-BD65-3DCCA8990B2E}"/>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2" name="Dian numeron paikkamerkki 6">
            <a:extLst>
              <a:ext uri="{FF2B5EF4-FFF2-40B4-BE49-F238E27FC236}">
                <a16:creationId xmlns:a16="http://schemas.microsoft.com/office/drawing/2014/main" id="{E6D8C322-0346-F9DD-D061-D9C87AD59255}"/>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3" name="Kuva 10">
            <a:extLst>
              <a:ext uri="{FF2B5EF4-FFF2-40B4-BE49-F238E27FC236}">
                <a16:creationId xmlns:a16="http://schemas.microsoft.com/office/drawing/2014/main" id="{CC241867-5564-17BD-0058-FC2A7EBECB3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
        <p:nvSpPr>
          <p:cNvPr id="14" name="Sisällön paikkamerkki 3">
            <a:extLst>
              <a:ext uri="{FF2B5EF4-FFF2-40B4-BE49-F238E27FC236}">
                <a16:creationId xmlns:a16="http://schemas.microsoft.com/office/drawing/2014/main" id="{5D7F21A7-15F6-FA09-E0CF-FF5FD3C7AF1B}"/>
              </a:ext>
            </a:extLst>
          </p:cNvPr>
          <p:cNvSpPr>
            <a:spLocks noGrp="1"/>
          </p:cNvSpPr>
          <p:nvPr>
            <p:ph sz="half" idx="12" hasCustomPrompt="1"/>
          </p:nvPr>
        </p:nvSpPr>
        <p:spPr>
          <a:xfrm>
            <a:off x="838201" y="1593334"/>
            <a:ext cx="5181600" cy="4194155"/>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233253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_Kaksi sisältökohdetta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200" y="735875"/>
            <a:ext cx="10515600" cy="812310"/>
          </a:xfrm>
        </p:spPr>
        <p:txBody>
          <a:bodyPr>
            <a:normAutofit/>
          </a:bodyPr>
          <a:lstStyle>
            <a:lvl1pPr>
              <a:defRPr sz="4000"/>
            </a:lvl1pPr>
          </a:lstStyle>
          <a:p>
            <a:r>
              <a:rPr lang="fi-FI" dirty="0"/>
              <a:t>Lisää teksti napsauttamalla</a:t>
            </a:r>
          </a:p>
        </p:txBody>
      </p:sp>
      <p:sp>
        <p:nvSpPr>
          <p:cNvPr id="3" name="Sisällön paikkamerkki 2"/>
          <p:cNvSpPr>
            <a:spLocks noGrp="1"/>
          </p:cNvSpPr>
          <p:nvPr>
            <p:ph sz="half" idx="1" hasCustomPrompt="1"/>
          </p:nvPr>
        </p:nvSpPr>
        <p:spPr>
          <a:xfrm>
            <a:off x="838200" y="1707143"/>
            <a:ext cx="5181600" cy="405793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4">
            <a:extLst>
              <a:ext uri="{FF2B5EF4-FFF2-40B4-BE49-F238E27FC236}">
                <a16:creationId xmlns:a16="http://schemas.microsoft.com/office/drawing/2014/main" id="{B2FC3006-01FD-2487-AB72-6B695F92260D}"/>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AFA5015F-4BFA-2EA3-D15B-6B0908458DD4}"/>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0" name="Dian numeron paikkamerkki 6">
            <a:extLst>
              <a:ext uri="{FF2B5EF4-FFF2-40B4-BE49-F238E27FC236}">
                <a16:creationId xmlns:a16="http://schemas.microsoft.com/office/drawing/2014/main" id="{162BC12C-0D9D-0C5C-B812-2EF3ED1F4810}"/>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1" name="Kuva 10">
            <a:extLst>
              <a:ext uri="{FF2B5EF4-FFF2-40B4-BE49-F238E27FC236}">
                <a16:creationId xmlns:a16="http://schemas.microsoft.com/office/drawing/2014/main" id="{12C0FA7A-C563-A82D-1008-33B733A4741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
        <p:nvSpPr>
          <p:cNvPr id="12" name="Sisällön paikkamerkki 2">
            <a:extLst>
              <a:ext uri="{FF2B5EF4-FFF2-40B4-BE49-F238E27FC236}">
                <a16:creationId xmlns:a16="http://schemas.microsoft.com/office/drawing/2014/main" id="{785C052D-3B9C-5FD7-3C12-CE43501E77FC}"/>
              </a:ext>
            </a:extLst>
          </p:cNvPr>
          <p:cNvSpPr>
            <a:spLocks noGrp="1"/>
          </p:cNvSpPr>
          <p:nvPr>
            <p:ph sz="half" idx="12" hasCustomPrompt="1"/>
          </p:nvPr>
        </p:nvSpPr>
        <p:spPr>
          <a:xfrm>
            <a:off x="6172202" y="1707781"/>
            <a:ext cx="5181600" cy="405793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8528018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Vertailu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9788" y="828062"/>
            <a:ext cx="10515600" cy="862626"/>
          </a:xfrm>
        </p:spPr>
        <p:txBody>
          <a:bodyPr/>
          <a:lstStyle/>
          <a:p>
            <a:r>
              <a:rPr lang="fi-FI"/>
              <a:t>Lisää teksti napsauttamalla</a:t>
            </a:r>
          </a:p>
        </p:txBody>
      </p:sp>
      <p:sp>
        <p:nvSpPr>
          <p:cNvPr id="3" name="Tekstin paikkamerkki 2"/>
          <p:cNvSpPr>
            <a:spLocks noGrp="1"/>
          </p:cNvSpPr>
          <p:nvPr>
            <p:ph type="body" idx="1" hasCustomPrompt="1"/>
          </p:nvPr>
        </p:nvSpPr>
        <p:spPr>
          <a:xfrm>
            <a:off x="839789" y="1681163"/>
            <a:ext cx="5157787"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4" name="Sisällön paikkamerkki 3"/>
          <p:cNvSpPr>
            <a:spLocks noGrp="1"/>
          </p:cNvSpPr>
          <p:nvPr>
            <p:ph sz="half" idx="2" hasCustomPrompt="1"/>
          </p:nvPr>
        </p:nvSpPr>
        <p:spPr>
          <a:xfrm>
            <a:off x="839789" y="2649013"/>
            <a:ext cx="5157787" cy="3225042"/>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p:cNvSpPr>
            <a:spLocks noGrp="1"/>
          </p:cNvSpPr>
          <p:nvPr>
            <p:ph type="body" sz="quarter" idx="3" hasCustomPrompt="1"/>
          </p:nvPr>
        </p:nvSpPr>
        <p:spPr>
          <a:xfrm>
            <a:off x="6172201" y="1681163"/>
            <a:ext cx="5183188"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Lisää teksti napsauttamalla</a:t>
            </a:r>
          </a:p>
        </p:txBody>
      </p:sp>
      <p:sp>
        <p:nvSpPr>
          <p:cNvPr id="6" name="Sisällön paikkamerkki 5"/>
          <p:cNvSpPr>
            <a:spLocks noGrp="1"/>
          </p:cNvSpPr>
          <p:nvPr>
            <p:ph sz="quarter" idx="4" hasCustomPrompt="1"/>
          </p:nvPr>
        </p:nvSpPr>
        <p:spPr>
          <a:xfrm>
            <a:off x="6172201" y="2649013"/>
            <a:ext cx="5183188" cy="3225042"/>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Dian numeron paikkamerkki 5">
            <a:extLst>
              <a:ext uri="{FF2B5EF4-FFF2-40B4-BE49-F238E27FC236}">
                <a16:creationId xmlns:a16="http://schemas.microsoft.com/office/drawing/2014/main" id="{F141F0F8-1B45-4090-BC6B-75229D9DB954}"/>
              </a:ext>
            </a:extLst>
          </p:cNvPr>
          <p:cNvSpPr>
            <a:spLocks noGrp="1"/>
          </p:cNvSpPr>
          <p:nvPr>
            <p:ph type="sldNum" sz="quarter" idx="12"/>
          </p:nvPr>
        </p:nvSpPr>
        <p:spPr>
          <a:xfrm>
            <a:off x="10842171" y="6469563"/>
            <a:ext cx="966652" cy="365125"/>
          </a:xfrm>
          <a:prstGeom prst="rect">
            <a:avLst/>
          </a:prstGeom>
        </p:spPr>
        <p:txBody>
          <a:bodyPr/>
          <a:lstStyle>
            <a:lvl1pPr>
              <a:defRPr>
                <a:solidFill>
                  <a:schemeClr val="bg1"/>
                </a:solidFill>
              </a:defRPr>
            </a:lvl1pPr>
          </a:lstStyle>
          <a:p>
            <a:fld id="{8F4AEF5D-7FAC-4949-84D2-DA5A9BB3D225}" type="slidenum">
              <a:rPr lang="fi-FI" smtClean="0"/>
              <a:pPr/>
              <a:t>‹#›</a:t>
            </a:fld>
            <a:endParaRPr lang="fi-FI"/>
          </a:p>
        </p:txBody>
      </p:sp>
      <p:sp>
        <p:nvSpPr>
          <p:cNvPr id="9" name="Alatunnisteen paikkamerkki 5">
            <a:extLst>
              <a:ext uri="{FF2B5EF4-FFF2-40B4-BE49-F238E27FC236}">
                <a16:creationId xmlns:a16="http://schemas.microsoft.com/office/drawing/2014/main" id="{38EFC92E-9C11-6425-931A-77B9491C6D5E}"/>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0" name="Dian numeron paikkamerkki 6">
            <a:extLst>
              <a:ext uri="{FF2B5EF4-FFF2-40B4-BE49-F238E27FC236}">
                <a16:creationId xmlns:a16="http://schemas.microsoft.com/office/drawing/2014/main" id="{E5383BB6-413B-4071-C740-C0B9F8368687}"/>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1" name="Kuva 10">
            <a:extLst>
              <a:ext uri="{FF2B5EF4-FFF2-40B4-BE49-F238E27FC236}">
                <a16:creationId xmlns:a16="http://schemas.microsoft.com/office/drawing/2014/main" id="{363A69ED-21DA-D28C-D3B5-11DC432F194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Tree>
    <p:extLst>
      <p:ext uri="{BB962C8B-B14F-4D97-AF65-F5344CB8AC3E}">
        <p14:creationId xmlns:p14="http://schemas.microsoft.com/office/powerpoint/2010/main" val="7578338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Otsikollinen sisältö ja ingressi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94744627-E584-4F2D-9579-FB881B4196C9}"/>
              </a:ext>
              <a:ext uri="{C183D7F6-B498-43B3-948B-1728B52AA6E4}">
                <adec:decorative xmlns:adec="http://schemas.microsoft.com/office/drawing/2017/decorative" val="1"/>
              </a:ext>
            </a:extLst>
          </p:cNvPr>
          <p:cNvSpPr/>
          <p:nvPr/>
        </p:nvSpPr>
        <p:spPr>
          <a:xfrm>
            <a:off x="1" y="0"/>
            <a:ext cx="6378713" cy="6858000"/>
          </a:xfrm>
          <a:prstGeom prst="rect">
            <a:avLst/>
          </a:prstGeom>
          <a:gradFill>
            <a:gsLst>
              <a:gs pos="46000">
                <a:schemeClr val="tx2">
                  <a:alpha val="81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8" name="Suorakulmio 7">
            <a:extLst>
              <a:ext uri="{FF2B5EF4-FFF2-40B4-BE49-F238E27FC236}">
                <a16:creationId xmlns:a16="http://schemas.microsoft.com/office/drawing/2014/main" id="{522113BD-7FB3-4C22-914B-903AB696AD34}"/>
              </a:ext>
              <a:ext uri="{C183D7F6-B498-43B3-948B-1728B52AA6E4}">
                <adec:decorative xmlns:adec="http://schemas.microsoft.com/office/drawing/2017/decorative" val="1"/>
              </a:ext>
            </a:extLst>
          </p:cNvPr>
          <p:cNvSpPr/>
          <p:nvPr/>
        </p:nvSpPr>
        <p:spPr>
          <a:xfrm>
            <a:off x="4929053" y="457202"/>
            <a:ext cx="6779623"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title" hasCustomPrompt="1"/>
          </p:nvPr>
        </p:nvSpPr>
        <p:spPr>
          <a:xfrm>
            <a:off x="530635" y="457201"/>
            <a:ext cx="3932237" cy="2450827"/>
          </a:xfrm>
        </p:spPr>
        <p:txBody>
          <a:bodyPr anchor="b">
            <a:normAutofit/>
          </a:bodyPr>
          <a:lstStyle>
            <a:lvl1pPr>
              <a:defRPr sz="3200">
                <a:solidFill>
                  <a:schemeClr val="bg1"/>
                </a:solidFill>
              </a:defRPr>
            </a:lvl1pPr>
          </a:lstStyle>
          <a:p>
            <a:r>
              <a:rPr lang="fi-FI" dirty="0"/>
              <a:t>Lisää teksti napsauttamalla</a:t>
            </a:r>
          </a:p>
        </p:txBody>
      </p:sp>
      <p:sp>
        <p:nvSpPr>
          <p:cNvPr id="4" name="Tekstin paikkamerkki 3"/>
          <p:cNvSpPr>
            <a:spLocks noGrp="1"/>
          </p:cNvSpPr>
          <p:nvPr>
            <p:ph type="body" sz="half" idx="2" hasCustomPrompt="1"/>
          </p:nvPr>
        </p:nvSpPr>
        <p:spPr>
          <a:xfrm>
            <a:off x="530635" y="3123874"/>
            <a:ext cx="3932237" cy="3263863"/>
          </a:xfrm>
        </p:spPr>
        <p:txBody>
          <a:bodyPr>
            <a:normAutofit/>
          </a:bodyPr>
          <a:lstStyle>
            <a:lvl1pPr marL="0" indent="0">
              <a:buNone/>
              <a:defRPr sz="2100">
                <a:solidFill>
                  <a:schemeClr val="bg1"/>
                </a:solidFill>
                <a:latin typeface="Roboto Slab" pitchFamily="2" charset="0"/>
                <a:ea typeface="Roboto Slab"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dirty="0"/>
              <a:t>Lisää teksti napsauttamalla</a:t>
            </a:r>
          </a:p>
        </p:txBody>
      </p:sp>
      <p:sp>
        <p:nvSpPr>
          <p:cNvPr id="3" name="Sisällön paikkamerkki 2"/>
          <p:cNvSpPr>
            <a:spLocks noGrp="1"/>
          </p:cNvSpPr>
          <p:nvPr>
            <p:ph idx="1" hasCustomPrompt="1"/>
          </p:nvPr>
        </p:nvSpPr>
        <p:spPr>
          <a:xfrm>
            <a:off x="5281748" y="766356"/>
            <a:ext cx="6082939" cy="5299165"/>
          </a:xfrm>
        </p:spPr>
        <p:txBody>
          <a:bodyPr>
            <a:normAutofit/>
          </a:bodyPr>
          <a:lstStyle>
            <a:lvl1pPr marL="288131" indent="-288131">
              <a:spcBef>
                <a:spcPts val="450"/>
              </a:spcBef>
              <a:spcAft>
                <a:spcPts val="450"/>
              </a:spcAft>
              <a:defRPr sz="2200"/>
            </a:lvl1pPr>
            <a:lvl2pPr marL="538163" indent="-202406">
              <a:spcBef>
                <a:spcPts val="0"/>
              </a:spcBef>
              <a:spcAft>
                <a:spcPts val="450"/>
              </a:spcAft>
              <a:defRPr sz="2000"/>
            </a:lvl2pPr>
            <a:lvl3pPr marL="739379" indent="-201216">
              <a:spcBef>
                <a:spcPts val="0"/>
              </a:spcBef>
              <a:spcAft>
                <a:spcPts val="450"/>
              </a:spcAft>
              <a:defRPr sz="1600"/>
            </a:lvl3pPr>
            <a:lvl4pPr marL="941785" indent="-203597">
              <a:spcBef>
                <a:spcPts val="0"/>
              </a:spcBef>
              <a:spcAft>
                <a:spcPts val="450"/>
              </a:spcAft>
              <a:defRPr sz="1600"/>
            </a:lvl4pPr>
            <a:lvl5pPr marL="1209675" indent="-200025">
              <a:spcAft>
                <a:spcPts val="450"/>
              </a:spcAft>
              <a:defRPr sz="1200"/>
            </a:lvl5pPr>
            <a:lvl6pPr>
              <a:defRPr sz="1500"/>
            </a:lvl6pPr>
            <a:lvl7pPr>
              <a:defRPr sz="1500"/>
            </a:lvl7pPr>
            <a:lvl8pPr>
              <a:defRPr sz="1500"/>
            </a:lvl8pPr>
            <a:lvl9pPr>
              <a:defRPr sz="1500"/>
            </a:lvl9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3131934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Perus otsikko ja sisältö 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35578" y="1214718"/>
            <a:ext cx="11046823" cy="820270"/>
          </a:xfrm>
        </p:spPr>
        <p:txBody>
          <a:bodyPr>
            <a:noAutofit/>
          </a:bodyPr>
          <a:lstStyle>
            <a:lvl1pPr>
              <a:defRPr sz="4000" cap="none" baseline="0"/>
            </a:lvl1pPr>
          </a:lstStyle>
          <a:p>
            <a:r>
              <a:rPr lang="fi-FI" dirty="0"/>
              <a:t>Lisää teksti napsauttamalla</a:t>
            </a:r>
          </a:p>
        </p:txBody>
      </p:sp>
      <p:sp>
        <p:nvSpPr>
          <p:cNvPr id="3" name="Sisällön paikkamerkki 2"/>
          <p:cNvSpPr>
            <a:spLocks noGrp="1"/>
          </p:cNvSpPr>
          <p:nvPr>
            <p:ph idx="1" hasCustomPrompt="1"/>
          </p:nvPr>
        </p:nvSpPr>
        <p:spPr>
          <a:xfrm>
            <a:off x="535578" y="2142568"/>
            <a:ext cx="11046823" cy="427616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Päivämäärän paikkamerkki 4">
            <a:extLst>
              <a:ext uri="{FF2B5EF4-FFF2-40B4-BE49-F238E27FC236}">
                <a16:creationId xmlns:a16="http://schemas.microsoft.com/office/drawing/2014/main" id="{EC70FCE6-5D2F-7C2D-79FC-3452ACAC8E4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6314216D-7B31-AB69-60F0-ED9D6B1378F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CF68BAD4-D579-C76F-A24E-27BF4BAFD323}"/>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EEBBBEC2-7C82-72AC-0B69-23A49A5E1A8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5950942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Perus otsikko ja sisältö logo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B124F8FE-A401-E759-5550-3C6FB996B1A2}"/>
              </a:ext>
            </a:extLst>
          </p:cNvPr>
          <p:cNvSpPr>
            <a:spLocks noGrp="1"/>
          </p:cNvSpPr>
          <p:nvPr>
            <p:ph type="title" hasCustomPrompt="1"/>
          </p:nvPr>
        </p:nvSpPr>
        <p:spPr>
          <a:xfrm>
            <a:off x="535578" y="1214718"/>
            <a:ext cx="11046823" cy="820270"/>
          </a:xfrm>
        </p:spPr>
        <p:txBody>
          <a:bodyPr>
            <a:noAutofit/>
          </a:bodyPr>
          <a:lstStyle>
            <a:lvl1pPr>
              <a:defRPr sz="4000" cap="none" baseline="0"/>
            </a:lvl1pPr>
          </a:lstStyle>
          <a:p>
            <a:r>
              <a:rPr lang="fi-FI" dirty="0"/>
              <a:t>Lisää teksti napsauttamalla</a:t>
            </a:r>
          </a:p>
        </p:txBody>
      </p:sp>
      <p:sp>
        <p:nvSpPr>
          <p:cNvPr id="7" name="Sisällön paikkamerkki 2">
            <a:extLst>
              <a:ext uri="{FF2B5EF4-FFF2-40B4-BE49-F238E27FC236}">
                <a16:creationId xmlns:a16="http://schemas.microsoft.com/office/drawing/2014/main" id="{0684FEAD-B810-082A-E49F-E812C74D7059}"/>
              </a:ext>
            </a:extLst>
          </p:cNvPr>
          <p:cNvSpPr>
            <a:spLocks noGrp="1"/>
          </p:cNvSpPr>
          <p:nvPr>
            <p:ph idx="1" hasCustomPrompt="1"/>
          </p:nvPr>
        </p:nvSpPr>
        <p:spPr>
          <a:xfrm>
            <a:off x="535578" y="2142568"/>
            <a:ext cx="11046823" cy="3858409"/>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4">
            <a:extLst>
              <a:ext uri="{FF2B5EF4-FFF2-40B4-BE49-F238E27FC236}">
                <a16:creationId xmlns:a16="http://schemas.microsoft.com/office/drawing/2014/main" id="{08E9AB18-7F3E-1DB3-AEA4-3BBBE7542CDD}"/>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F2B65107-0F56-461D-9F37-4D2A642BCEB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E448D8B3-D5E5-9D19-FD55-C9B9FD10AE0B}"/>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3" name="Kuva 10">
            <a:extLst>
              <a:ext uri="{FF2B5EF4-FFF2-40B4-BE49-F238E27FC236}">
                <a16:creationId xmlns:a16="http://schemas.microsoft.com/office/drawing/2014/main" id="{65F3DADD-CB93-357D-6E7D-DB98F2BF31E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8970964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Kaksi sisältökohdetta logo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9638" y="1241690"/>
            <a:ext cx="10794161" cy="639689"/>
          </a:xfrm>
        </p:spPr>
        <p:txBody>
          <a:bodyPr>
            <a:noAutofit/>
          </a:bodyPr>
          <a:lstStyle>
            <a:lvl1pPr>
              <a:defRPr sz="4000"/>
            </a:lvl1pPr>
          </a:lstStyle>
          <a:p>
            <a:r>
              <a:rPr lang="fi-FI"/>
              <a:t>Lisää teksti napsauttamalla</a:t>
            </a:r>
          </a:p>
        </p:txBody>
      </p:sp>
      <p:sp>
        <p:nvSpPr>
          <p:cNvPr id="3" name="Sisällön paikkamerkki 2"/>
          <p:cNvSpPr>
            <a:spLocks noGrp="1"/>
          </p:cNvSpPr>
          <p:nvPr>
            <p:ph sz="half" idx="1" hasCustomPrompt="1"/>
          </p:nvPr>
        </p:nvSpPr>
        <p:spPr>
          <a:xfrm>
            <a:off x="559639" y="2100816"/>
            <a:ext cx="5181600" cy="3683726"/>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hasCustomPrompt="1"/>
          </p:nvPr>
        </p:nvSpPr>
        <p:spPr>
          <a:xfrm>
            <a:off x="6172200" y="2081349"/>
            <a:ext cx="5181600" cy="3683726"/>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9" name="Päivämäärän paikkamerkki 4">
            <a:extLst>
              <a:ext uri="{FF2B5EF4-FFF2-40B4-BE49-F238E27FC236}">
                <a16:creationId xmlns:a16="http://schemas.microsoft.com/office/drawing/2014/main" id="{211924C2-7640-0954-07BA-CF304865C3A4}"/>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2E1EF6B3-DF09-372E-84C2-82096F68FF0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F01FFD9E-B9CD-6268-D6A5-1954967BC84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D47D4E8B-0549-0356-C842-0310ADB245E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0011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_Vertai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9788" y="1185189"/>
            <a:ext cx="10515600" cy="647536"/>
          </a:xfrm>
        </p:spPr>
        <p:txBody>
          <a:bodyPr/>
          <a:lstStyle/>
          <a:p>
            <a:r>
              <a:rPr lang="fi-FI"/>
              <a:t>Lisää teksti napsauttamalla</a:t>
            </a:r>
          </a:p>
        </p:txBody>
      </p:sp>
      <p:sp>
        <p:nvSpPr>
          <p:cNvPr id="3" name="Tekstin paikkamerkki 2"/>
          <p:cNvSpPr>
            <a:spLocks noGrp="1"/>
          </p:cNvSpPr>
          <p:nvPr>
            <p:ph type="body" idx="1" hasCustomPrompt="1"/>
          </p:nvPr>
        </p:nvSpPr>
        <p:spPr>
          <a:xfrm>
            <a:off x="559639" y="2121155"/>
            <a:ext cx="5258455"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4" name="Sisällön paikkamerkki 3"/>
          <p:cNvSpPr>
            <a:spLocks noGrp="1"/>
          </p:cNvSpPr>
          <p:nvPr>
            <p:ph sz="half" idx="2" hasCustomPrompt="1"/>
          </p:nvPr>
        </p:nvSpPr>
        <p:spPr>
          <a:xfrm>
            <a:off x="559639" y="3139573"/>
            <a:ext cx="5258455" cy="2849159"/>
          </a:xfrm>
        </p:spPr>
        <p:txBody>
          <a:bodyPr>
            <a:normAutofit/>
          </a:bodyPr>
          <a:lstStyle>
            <a:lvl1pPr>
              <a:spcBef>
                <a:spcPts val="450"/>
              </a:spcBef>
              <a:spcAft>
                <a:spcPts val="450"/>
              </a:spcAft>
              <a:defRPr sz="1650"/>
            </a:lvl1pPr>
            <a:lvl2pPr>
              <a:spcBef>
                <a:spcPts val="0"/>
              </a:spcBef>
              <a:spcAft>
                <a:spcPts val="450"/>
              </a:spcAft>
              <a:defRPr sz="150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11" name="Päivämäärän paikkamerkki 4">
            <a:extLst>
              <a:ext uri="{FF2B5EF4-FFF2-40B4-BE49-F238E27FC236}">
                <a16:creationId xmlns:a16="http://schemas.microsoft.com/office/drawing/2014/main" id="{803B41D0-B48B-8682-8933-1B8A2C5A129C}"/>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2" name="Alatunnisteen paikkamerkki 5">
            <a:extLst>
              <a:ext uri="{FF2B5EF4-FFF2-40B4-BE49-F238E27FC236}">
                <a16:creationId xmlns:a16="http://schemas.microsoft.com/office/drawing/2014/main" id="{07BC27A6-5A7B-20E1-6343-2D7A46B259A5}"/>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3" name="Dian numeron paikkamerkki 6">
            <a:extLst>
              <a:ext uri="{FF2B5EF4-FFF2-40B4-BE49-F238E27FC236}">
                <a16:creationId xmlns:a16="http://schemas.microsoft.com/office/drawing/2014/main" id="{62182D68-97E0-B2AD-E1FA-FB6284E275C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4" name="Kuva 10">
            <a:extLst>
              <a:ext uri="{FF2B5EF4-FFF2-40B4-BE49-F238E27FC236}">
                <a16:creationId xmlns:a16="http://schemas.microsoft.com/office/drawing/2014/main" id="{63EB5E09-FC9E-2CB9-FDFB-0C8DC8ED98E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5" name="Tekstin paikkamerkki 2">
            <a:extLst>
              <a:ext uri="{FF2B5EF4-FFF2-40B4-BE49-F238E27FC236}">
                <a16:creationId xmlns:a16="http://schemas.microsoft.com/office/drawing/2014/main" id="{B7B2695C-FDC4-70BE-3333-7B4BF07B0C9B}"/>
              </a:ext>
            </a:extLst>
          </p:cNvPr>
          <p:cNvSpPr>
            <a:spLocks noGrp="1"/>
          </p:cNvSpPr>
          <p:nvPr>
            <p:ph type="body" idx="14" hasCustomPrompt="1"/>
          </p:nvPr>
        </p:nvSpPr>
        <p:spPr>
          <a:xfrm>
            <a:off x="6096933" y="2121155"/>
            <a:ext cx="5258455"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6" name="Sisällön paikkamerkki 3">
            <a:extLst>
              <a:ext uri="{FF2B5EF4-FFF2-40B4-BE49-F238E27FC236}">
                <a16:creationId xmlns:a16="http://schemas.microsoft.com/office/drawing/2014/main" id="{8977161B-54A4-A9A0-FC9B-B3C1B9051531}"/>
              </a:ext>
            </a:extLst>
          </p:cNvPr>
          <p:cNvSpPr>
            <a:spLocks noGrp="1"/>
          </p:cNvSpPr>
          <p:nvPr>
            <p:ph sz="half" idx="15" hasCustomPrompt="1"/>
          </p:nvPr>
        </p:nvSpPr>
        <p:spPr>
          <a:xfrm>
            <a:off x="6096933" y="3139573"/>
            <a:ext cx="5258455" cy="2849159"/>
          </a:xfrm>
        </p:spPr>
        <p:txBody>
          <a:bodyPr>
            <a:normAutofit/>
          </a:bodyPr>
          <a:lstStyle>
            <a:lvl1pPr>
              <a:spcBef>
                <a:spcPts val="450"/>
              </a:spcBef>
              <a:spcAft>
                <a:spcPts val="450"/>
              </a:spcAft>
              <a:defRPr sz="1650"/>
            </a:lvl1pPr>
            <a:lvl2pPr>
              <a:spcBef>
                <a:spcPts val="0"/>
              </a:spcBef>
              <a:spcAft>
                <a:spcPts val="450"/>
              </a:spcAft>
              <a:defRPr sz="150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34473897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Otsikollinen sisältö ja ingre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30635" y="1223554"/>
            <a:ext cx="3932237" cy="1600200"/>
          </a:xfrm>
        </p:spPr>
        <p:txBody>
          <a:bodyPr anchor="b">
            <a:noAutofit/>
          </a:bodyPr>
          <a:lstStyle>
            <a:lvl1pPr>
              <a:defRPr sz="2925">
                <a:solidFill>
                  <a:schemeClr val="tx1"/>
                </a:solidFill>
              </a:defRPr>
            </a:lvl1pPr>
          </a:lstStyle>
          <a:p>
            <a:r>
              <a:rPr lang="fi-FI" dirty="0"/>
              <a:t>Lisää teksti napsauttamalla</a:t>
            </a:r>
          </a:p>
        </p:txBody>
      </p:sp>
      <p:sp>
        <p:nvSpPr>
          <p:cNvPr id="4" name="Tekstin paikkamerkki 3"/>
          <p:cNvSpPr>
            <a:spLocks noGrp="1"/>
          </p:cNvSpPr>
          <p:nvPr>
            <p:ph type="body" sz="half" idx="2" hasCustomPrompt="1"/>
          </p:nvPr>
        </p:nvSpPr>
        <p:spPr>
          <a:xfrm>
            <a:off x="530635" y="2991396"/>
            <a:ext cx="3932237" cy="2889451"/>
          </a:xfrm>
        </p:spPr>
        <p:txBody>
          <a:bodyPr>
            <a:normAutofit/>
          </a:bodyPr>
          <a:lstStyle>
            <a:lvl1pPr marL="0" indent="0">
              <a:buNone/>
              <a:defRPr sz="2100">
                <a:solidFill>
                  <a:schemeClr val="tx1"/>
                </a:solidFill>
                <a:latin typeface="Roboto Slab" pitchFamily="2" charset="0"/>
                <a:ea typeface="Roboto Slab"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Lisää teksti napsauttamalla</a:t>
            </a:r>
          </a:p>
        </p:txBody>
      </p:sp>
      <p:sp>
        <p:nvSpPr>
          <p:cNvPr id="3" name="Sisällön paikkamerkki 2"/>
          <p:cNvSpPr>
            <a:spLocks noGrp="1"/>
          </p:cNvSpPr>
          <p:nvPr>
            <p:ph idx="1" hasCustomPrompt="1"/>
          </p:nvPr>
        </p:nvSpPr>
        <p:spPr>
          <a:xfrm>
            <a:off x="4652683" y="1223556"/>
            <a:ext cx="7008682" cy="4657291"/>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vl6pPr>
              <a:defRPr sz="1500"/>
            </a:lvl6pPr>
            <a:lvl7pPr>
              <a:defRPr sz="1500"/>
            </a:lvl7pPr>
            <a:lvl8pPr>
              <a:defRPr sz="1500"/>
            </a:lvl8pPr>
            <a:lvl9pPr>
              <a:defRPr sz="1500"/>
            </a:lvl9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3037B427-0EDE-5C2A-E8FA-34EA1400536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6" name="Alatunnisteen paikkamerkki 5">
            <a:extLst>
              <a:ext uri="{FF2B5EF4-FFF2-40B4-BE49-F238E27FC236}">
                <a16:creationId xmlns:a16="http://schemas.microsoft.com/office/drawing/2014/main" id="{7B413093-901B-F143-B02F-0D1AB7E65820}"/>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3448C68E-E375-EF53-202C-A3372F8A5B75}"/>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8" name="Kuva 10">
            <a:extLst>
              <a:ext uri="{FF2B5EF4-FFF2-40B4-BE49-F238E27FC236}">
                <a16:creationId xmlns:a16="http://schemas.microsoft.com/office/drawing/2014/main" id="{3D2A63B4-0375-B6FC-494A-363BDEE4BBD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5829447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Otsikko + selite + kuv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2869" y="457200"/>
            <a:ext cx="4422543" cy="1600200"/>
          </a:xfrm>
        </p:spPr>
        <p:txBody>
          <a:bodyPr anchor="b">
            <a:normAutofit/>
          </a:bodyPr>
          <a:lstStyle>
            <a:lvl1pPr>
              <a:defRPr sz="3600"/>
            </a:lvl1pPr>
          </a:lstStyle>
          <a:p>
            <a:r>
              <a:rPr lang="fi-FI"/>
              <a:t>Lisää teksti napsauttamalla</a:t>
            </a:r>
          </a:p>
        </p:txBody>
      </p:sp>
      <p:sp>
        <p:nvSpPr>
          <p:cNvPr id="4" name="Tekstin paikkamerkki 3"/>
          <p:cNvSpPr>
            <a:spLocks noGrp="1"/>
          </p:cNvSpPr>
          <p:nvPr>
            <p:ph type="body" sz="half" idx="2" hasCustomPrompt="1"/>
          </p:nvPr>
        </p:nvSpPr>
        <p:spPr>
          <a:xfrm>
            <a:off x="552869" y="2188030"/>
            <a:ext cx="4422543" cy="3680959"/>
          </a:xfrm>
        </p:spPr>
        <p:txBody>
          <a:bodyPr>
            <a:normAutofit/>
          </a:bodyPr>
          <a:lstStyle>
            <a:lvl1pPr marL="0" indent="0">
              <a:buNone/>
              <a:defRPr sz="1650">
                <a:latin typeface="Open Sans" panose="020B0606030504020204" pitchFamily="34" charset="0"/>
                <a:ea typeface="Open Sans" panose="020B0606030504020204" pitchFamily="34" charset="0"/>
                <a:cs typeface="Open Sans"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Lisää teksti napsauttamalla</a:t>
            </a:r>
          </a:p>
        </p:txBody>
      </p:sp>
      <p:sp>
        <p:nvSpPr>
          <p:cNvPr id="3" name="Kuvan paikkamerkki 2"/>
          <p:cNvSpPr>
            <a:spLocks noGrp="1"/>
          </p:cNvSpPr>
          <p:nvPr>
            <p:ph type="pic" idx="1" hasCustomPrompt="1"/>
          </p:nvPr>
        </p:nvSpPr>
        <p:spPr>
          <a:xfrm>
            <a:off x="5183188" y="457201"/>
            <a:ext cx="6172200" cy="5403850"/>
          </a:xfrm>
        </p:spPr>
        <p:txBody>
          <a:bodyPr/>
          <a:lstStyle>
            <a:lvl1pPr marL="0" indent="0">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a:t>Kuva </a:t>
            </a:r>
            <a:br>
              <a:rPr lang="fi-FI" dirty="0"/>
            </a:br>
            <a:r>
              <a:rPr lang="fi-FI" dirty="0"/>
              <a:t>Muista lisätä tarvittaessa kuvan ALT -teksti</a:t>
            </a:r>
          </a:p>
        </p:txBody>
      </p:sp>
      <p:sp>
        <p:nvSpPr>
          <p:cNvPr id="5" name="Päivämäärän paikkamerkki 4">
            <a:extLst>
              <a:ext uri="{FF2B5EF4-FFF2-40B4-BE49-F238E27FC236}">
                <a16:creationId xmlns:a16="http://schemas.microsoft.com/office/drawing/2014/main" id="{119690C4-1EB2-BD32-C40B-8BCEE998AB56}"/>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6" name="Alatunnisteen paikkamerkki 5">
            <a:extLst>
              <a:ext uri="{FF2B5EF4-FFF2-40B4-BE49-F238E27FC236}">
                <a16:creationId xmlns:a16="http://schemas.microsoft.com/office/drawing/2014/main" id="{E649611A-F1B4-050B-3C51-D790B4B0B2A6}"/>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4D46B6F2-BB3E-0F50-3CE5-A5387804675E}"/>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73BBEF12-FAD4-7DF9-589B-DA0D978EAD7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1732764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nsi_aalto_3">
    <p:bg>
      <p:bgRef idx="1001">
        <a:schemeClr val="bg1"/>
      </p:bgRef>
    </p:bg>
    <p:spTree>
      <p:nvGrpSpPr>
        <p:cNvPr id="1" name=""/>
        <p:cNvGrpSpPr/>
        <p:nvPr/>
      </p:nvGrpSpPr>
      <p:grpSpPr>
        <a:xfrm>
          <a:off x="0" y="0"/>
          <a:ext cx="0" cy="0"/>
          <a:chOff x="0" y="0"/>
          <a:chExt cx="0" cy="0"/>
        </a:xfrm>
      </p:grpSpPr>
      <p:pic>
        <p:nvPicPr>
          <p:cNvPr id="14" name="Picture 13" descr="A group of kids riding scooters and skateboards&#10;&#10;AI-generated content may be incorrect.">
            <a:extLst>
              <a:ext uri="{FF2B5EF4-FFF2-40B4-BE49-F238E27FC236}">
                <a16:creationId xmlns:a16="http://schemas.microsoft.com/office/drawing/2014/main" id="{9C14DA95-61B3-2240-5877-A4DA904E390C}"/>
              </a:ext>
            </a:extLst>
          </p:cNvPr>
          <p:cNvPicPr>
            <a:picLocks noChangeAspect="1"/>
          </p:cNvPicPr>
          <p:nvPr/>
        </p:nvPicPr>
        <p:blipFill>
          <a:blip r:embed="rId2" cstate="print">
            <a:extLst>
              <a:ext uri="{28A0092B-C50C-407E-A947-70E740481C1C}">
                <a14:useLocalDpi xmlns:a14="http://schemas.microsoft.com/office/drawing/2010/main" val="0"/>
              </a:ext>
            </a:extLst>
          </a:blip>
          <a:srcRect l="1870" t="20683" r="4289" b="164"/>
          <a:stretch/>
        </p:blipFill>
        <p:spPr>
          <a:xfrm>
            <a:off x="0" y="0"/>
            <a:ext cx="12206288" cy="6857999"/>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3">
              <a:lumMod val="60000"/>
              <a:lumOff val="4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3"/>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32816579"/>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yhja">
    <p:bg>
      <p:bgRef idx="1001">
        <a:schemeClr val="bg1"/>
      </p:bgRef>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B8FF7113-56D1-4A30-14C8-9B3D8B44742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Päivämäärän paikkamerkki 4">
            <a:extLst>
              <a:ext uri="{FF2B5EF4-FFF2-40B4-BE49-F238E27FC236}">
                <a16:creationId xmlns:a16="http://schemas.microsoft.com/office/drawing/2014/main" id="{A58B591D-A38C-9C58-9AF4-71A19E8A438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3" name="Alatunnisteen paikkamerkki 5">
            <a:extLst>
              <a:ext uri="{FF2B5EF4-FFF2-40B4-BE49-F238E27FC236}">
                <a16:creationId xmlns:a16="http://schemas.microsoft.com/office/drawing/2014/main" id="{24CC1DDE-F417-5F35-48CA-8EDE549956C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4" name="Dian numeron paikkamerkki 6">
            <a:extLst>
              <a:ext uri="{FF2B5EF4-FFF2-40B4-BE49-F238E27FC236}">
                <a16:creationId xmlns:a16="http://schemas.microsoft.com/office/drawing/2014/main" id="{69B40756-9F8E-1FA3-8A5B-C7C820C8DC5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2" name="Kuva 1">
            <a:extLst>
              <a:ext uri="{FF2B5EF4-FFF2-40B4-BE49-F238E27FC236}">
                <a16:creationId xmlns:a16="http://schemas.microsoft.com/office/drawing/2014/main" id="{E2070F55-7C64-CA12-FE94-E3B589A1992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1611559687"/>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yhja_ilmanlogoa">
    <p:bg>
      <p:bgRef idx="1001">
        <a:schemeClr val="bg1"/>
      </p:bgRef>
    </p:bg>
    <p:spTree>
      <p:nvGrpSpPr>
        <p:cNvPr id="1" name=""/>
        <p:cNvGrpSpPr/>
        <p:nvPr/>
      </p:nvGrpSpPr>
      <p:grpSpPr>
        <a:xfrm>
          <a:off x="0" y="0"/>
          <a:ext cx="0" cy="0"/>
          <a:chOff x="0" y="0"/>
          <a:chExt cx="0" cy="0"/>
        </a:xfrm>
      </p:grpSpPr>
      <p:sp>
        <p:nvSpPr>
          <p:cNvPr id="12" name="Päivämäärän paikkamerkki 4">
            <a:extLst>
              <a:ext uri="{FF2B5EF4-FFF2-40B4-BE49-F238E27FC236}">
                <a16:creationId xmlns:a16="http://schemas.microsoft.com/office/drawing/2014/main" id="{A58B591D-A38C-9C58-9AF4-71A19E8A438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3" name="Alatunnisteen paikkamerkki 5">
            <a:extLst>
              <a:ext uri="{FF2B5EF4-FFF2-40B4-BE49-F238E27FC236}">
                <a16:creationId xmlns:a16="http://schemas.microsoft.com/office/drawing/2014/main" id="{24CC1DDE-F417-5F35-48CA-8EDE549956C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4" name="Dian numeron paikkamerkki 6">
            <a:extLst>
              <a:ext uri="{FF2B5EF4-FFF2-40B4-BE49-F238E27FC236}">
                <a16:creationId xmlns:a16="http://schemas.microsoft.com/office/drawing/2014/main" id="{69B40756-9F8E-1FA3-8A5B-C7C820C8DC5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Tree>
    <p:extLst>
      <p:ext uri="{BB962C8B-B14F-4D97-AF65-F5344CB8AC3E}">
        <p14:creationId xmlns:p14="http://schemas.microsoft.com/office/powerpoint/2010/main" val="2856365249"/>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kuva-asettelu 1">
    <p:bg>
      <p:bgPr>
        <a:solidFill>
          <a:schemeClr val="bg1"/>
        </a:solidFill>
        <a:effectLst/>
      </p:bgPr>
    </p:bg>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B0B4A5E3-A489-492E-BF46-7B5AEE3A368A}"/>
              </a:ext>
            </a:extLst>
          </p:cNvPr>
          <p:cNvSpPr>
            <a:spLocks noGrp="1"/>
          </p:cNvSpPr>
          <p:nvPr>
            <p:ph type="pic" idx="1" hasCustomPrompt="1"/>
          </p:nvPr>
        </p:nvSpPr>
        <p:spPr>
          <a:xfrm>
            <a:off x="6387564" y="0"/>
            <a:ext cx="5798084" cy="3428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2" name="Kuvan paikkamerkki 2">
            <a:extLst>
              <a:ext uri="{FF2B5EF4-FFF2-40B4-BE49-F238E27FC236}">
                <a16:creationId xmlns:a16="http://schemas.microsoft.com/office/drawing/2014/main" id="{340D0AD1-5DF7-46B9-A3E2-3A1577D471B2}"/>
              </a:ext>
            </a:extLst>
          </p:cNvPr>
          <p:cNvSpPr>
            <a:spLocks noGrp="1"/>
          </p:cNvSpPr>
          <p:nvPr>
            <p:ph type="pic" idx="24" hasCustomPrompt="1"/>
          </p:nvPr>
        </p:nvSpPr>
        <p:spPr>
          <a:xfrm>
            <a:off x="6392328" y="3626069"/>
            <a:ext cx="5788556" cy="32319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3" name="Kuvan paikkamerkki 2">
            <a:extLst>
              <a:ext uri="{FF2B5EF4-FFF2-40B4-BE49-F238E27FC236}">
                <a16:creationId xmlns:a16="http://schemas.microsoft.com/office/drawing/2014/main" id="{18D88550-7248-44B1-9174-AB6B42A48D0E}"/>
              </a:ext>
            </a:extLst>
          </p:cNvPr>
          <p:cNvSpPr>
            <a:spLocks noGrp="1"/>
          </p:cNvSpPr>
          <p:nvPr>
            <p:ph type="pic" idx="25" hasCustomPrompt="1"/>
          </p:nvPr>
        </p:nvSpPr>
        <p:spPr>
          <a:xfrm>
            <a:off x="3614179" y="0"/>
            <a:ext cx="261821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4" name="Kuvan paikkamerkki 2">
            <a:extLst>
              <a:ext uri="{FF2B5EF4-FFF2-40B4-BE49-F238E27FC236}">
                <a16:creationId xmlns:a16="http://schemas.microsoft.com/office/drawing/2014/main" id="{90D0767E-2AA6-4653-A890-C7698B13E125}"/>
              </a:ext>
            </a:extLst>
          </p:cNvPr>
          <p:cNvSpPr>
            <a:spLocks noGrp="1"/>
          </p:cNvSpPr>
          <p:nvPr>
            <p:ph type="pic" idx="26" hasCustomPrompt="1"/>
          </p:nvPr>
        </p:nvSpPr>
        <p:spPr>
          <a:xfrm>
            <a:off x="-11115" y="-1"/>
            <a:ext cx="3465363" cy="2316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Kuva</a:t>
            </a:r>
          </a:p>
        </p:txBody>
      </p:sp>
      <p:sp>
        <p:nvSpPr>
          <p:cNvPr id="15" name="Kuvan paikkamerkki 2">
            <a:extLst>
              <a:ext uri="{FF2B5EF4-FFF2-40B4-BE49-F238E27FC236}">
                <a16:creationId xmlns:a16="http://schemas.microsoft.com/office/drawing/2014/main" id="{3006635A-5F06-44E4-B7A3-75A27D9EE0CB}"/>
              </a:ext>
            </a:extLst>
          </p:cNvPr>
          <p:cNvSpPr>
            <a:spLocks noGrp="1"/>
          </p:cNvSpPr>
          <p:nvPr>
            <p:ph type="pic" idx="27" hasCustomPrompt="1"/>
          </p:nvPr>
        </p:nvSpPr>
        <p:spPr>
          <a:xfrm>
            <a:off x="0" y="2467881"/>
            <a:ext cx="3465363" cy="2316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6" name="Kuvan paikkamerkki 2">
            <a:extLst>
              <a:ext uri="{FF2B5EF4-FFF2-40B4-BE49-F238E27FC236}">
                <a16:creationId xmlns:a16="http://schemas.microsoft.com/office/drawing/2014/main" id="{EF1AD1EF-8AA9-4D06-B6D4-EC0A770B464A}"/>
              </a:ext>
            </a:extLst>
          </p:cNvPr>
          <p:cNvSpPr>
            <a:spLocks noGrp="1"/>
          </p:cNvSpPr>
          <p:nvPr>
            <p:ph type="pic" idx="28" hasCustomPrompt="1"/>
          </p:nvPr>
        </p:nvSpPr>
        <p:spPr>
          <a:xfrm>
            <a:off x="-4764" y="4935763"/>
            <a:ext cx="3465363" cy="19187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23412028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Kuva-asettelu 2.">
    <p:bg>
      <p:bgPr>
        <a:solidFill>
          <a:schemeClr val="bg1"/>
        </a:solidFill>
        <a:effectLst/>
      </p:bgPr>
    </p:bg>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C9BD9F77-D97C-4641-BF54-33154D36B332}"/>
              </a:ext>
            </a:extLst>
          </p:cNvPr>
          <p:cNvSpPr>
            <a:spLocks noGrp="1"/>
          </p:cNvSpPr>
          <p:nvPr>
            <p:ph type="pic" idx="27" hasCustomPrompt="1"/>
          </p:nvPr>
        </p:nvSpPr>
        <p:spPr>
          <a:xfrm>
            <a:off x="3642608" y="0"/>
            <a:ext cx="853889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1" name="Kuvan paikkamerkki 2">
            <a:extLst>
              <a:ext uri="{FF2B5EF4-FFF2-40B4-BE49-F238E27FC236}">
                <a16:creationId xmlns:a16="http://schemas.microsoft.com/office/drawing/2014/main" id="{BFD4E7A1-729E-46E1-BD90-8600DADC9467}"/>
              </a:ext>
            </a:extLst>
          </p:cNvPr>
          <p:cNvSpPr>
            <a:spLocks noGrp="1"/>
          </p:cNvSpPr>
          <p:nvPr>
            <p:ph type="pic" idx="28" hasCustomPrompt="1"/>
          </p:nvPr>
        </p:nvSpPr>
        <p:spPr>
          <a:xfrm>
            <a:off x="-3970" y="-8909"/>
            <a:ext cx="3465363" cy="2301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2" name="Kuvan paikkamerkki 2">
            <a:extLst>
              <a:ext uri="{FF2B5EF4-FFF2-40B4-BE49-F238E27FC236}">
                <a16:creationId xmlns:a16="http://schemas.microsoft.com/office/drawing/2014/main" id="{69C3A83E-7A2B-4C63-9041-5C1EE68001E8}"/>
              </a:ext>
            </a:extLst>
          </p:cNvPr>
          <p:cNvSpPr>
            <a:spLocks noGrp="1"/>
          </p:cNvSpPr>
          <p:nvPr>
            <p:ph type="pic" idx="29" hasCustomPrompt="1"/>
          </p:nvPr>
        </p:nvSpPr>
        <p:spPr>
          <a:xfrm>
            <a:off x="6525" y="2471352"/>
            <a:ext cx="3465363" cy="14704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3" name="Kuvan paikkamerkki 2">
            <a:extLst>
              <a:ext uri="{FF2B5EF4-FFF2-40B4-BE49-F238E27FC236}">
                <a16:creationId xmlns:a16="http://schemas.microsoft.com/office/drawing/2014/main" id="{CC35BF02-7B0D-48AD-9BAD-5554B54E2B54}"/>
              </a:ext>
            </a:extLst>
          </p:cNvPr>
          <p:cNvSpPr>
            <a:spLocks noGrp="1"/>
          </p:cNvSpPr>
          <p:nvPr>
            <p:ph type="pic" idx="30" hasCustomPrompt="1"/>
          </p:nvPr>
        </p:nvSpPr>
        <p:spPr>
          <a:xfrm>
            <a:off x="6525" y="4120977"/>
            <a:ext cx="3465363" cy="27370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33027580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Kuva-asettelu 3.">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780432A4-79B2-4E2C-9BE8-6A6DB0EFE24B}"/>
              </a:ext>
            </a:extLst>
          </p:cNvPr>
          <p:cNvSpPr>
            <a:spLocks noGrp="1"/>
          </p:cNvSpPr>
          <p:nvPr>
            <p:ph type="pic" idx="28" hasCustomPrompt="1"/>
          </p:nvPr>
        </p:nvSpPr>
        <p:spPr>
          <a:xfrm>
            <a:off x="-3970" y="-8909"/>
            <a:ext cx="623398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9" name="Kuvan paikkamerkki 2">
            <a:extLst>
              <a:ext uri="{FF2B5EF4-FFF2-40B4-BE49-F238E27FC236}">
                <a16:creationId xmlns:a16="http://schemas.microsoft.com/office/drawing/2014/main" id="{DE3D5D2E-044C-47A6-BB4D-8161EF3E9B37}"/>
              </a:ext>
            </a:extLst>
          </p:cNvPr>
          <p:cNvSpPr>
            <a:spLocks noGrp="1"/>
          </p:cNvSpPr>
          <p:nvPr>
            <p:ph type="pic" idx="29" hasCustomPrompt="1"/>
          </p:nvPr>
        </p:nvSpPr>
        <p:spPr>
          <a:xfrm>
            <a:off x="6391534" y="0"/>
            <a:ext cx="5796496" cy="34245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0" name="Kuvan paikkamerkki 2">
            <a:extLst>
              <a:ext uri="{FF2B5EF4-FFF2-40B4-BE49-F238E27FC236}">
                <a16:creationId xmlns:a16="http://schemas.microsoft.com/office/drawing/2014/main" id="{EF90F2A9-8182-4B0A-B2FB-34994EEADCE5}"/>
              </a:ext>
            </a:extLst>
          </p:cNvPr>
          <p:cNvSpPr>
            <a:spLocks noGrp="1"/>
          </p:cNvSpPr>
          <p:nvPr>
            <p:ph type="pic" idx="30" hasCustomPrompt="1"/>
          </p:nvPr>
        </p:nvSpPr>
        <p:spPr>
          <a:xfrm>
            <a:off x="6391534" y="3616046"/>
            <a:ext cx="5796496" cy="32419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1516211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nsi_aalto_4">
    <p:bg>
      <p:bgRef idx="1001">
        <a:schemeClr val="bg1"/>
      </p:bgRef>
    </p:bg>
    <p:spTree>
      <p:nvGrpSpPr>
        <p:cNvPr id="1" name=""/>
        <p:cNvGrpSpPr/>
        <p:nvPr/>
      </p:nvGrpSpPr>
      <p:grpSpPr>
        <a:xfrm>
          <a:off x="0" y="0"/>
          <a:ext cx="0" cy="0"/>
          <a:chOff x="0" y="0"/>
          <a:chExt cx="0" cy="0"/>
        </a:xfrm>
      </p:grpSpPr>
      <p:pic>
        <p:nvPicPr>
          <p:cNvPr id="8" name="Picture 7" descr="A group of people in pink shirts in water&#10;&#10;AI-generated content may be incorrect.">
            <a:extLst>
              <a:ext uri="{FF2B5EF4-FFF2-40B4-BE49-F238E27FC236}">
                <a16:creationId xmlns:a16="http://schemas.microsoft.com/office/drawing/2014/main" id="{771FBF7F-1D55-D724-9933-761DC1224D71}"/>
              </a:ext>
            </a:extLst>
          </p:cNvPr>
          <p:cNvPicPr>
            <a:picLocks noChangeAspect="1"/>
          </p:cNvPicPr>
          <p:nvPr/>
        </p:nvPicPr>
        <p:blipFill>
          <a:blip r:embed="rId2">
            <a:extLst>
              <a:ext uri="{28A0092B-C50C-407E-A947-70E740481C1C}">
                <a14:useLocalDpi xmlns:a14="http://schemas.microsoft.com/office/drawing/2010/main" val="0"/>
              </a:ext>
            </a:extLst>
          </a:blip>
          <a:srcRect l="-1" t="21551" r="22199" b="12919"/>
          <a:stretch/>
        </p:blipFill>
        <p:spPr>
          <a:xfrm>
            <a:off x="-3377" y="-1"/>
            <a:ext cx="12209665"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8260" y="-1"/>
            <a:ext cx="12200260" cy="6858000"/>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5">
              <a:lumMod val="75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5">
              <a:lumMod val="60000"/>
              <a:lumOff val="40000"/>
            </a:schemeClr>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48192779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Kansi_aalto_5">
    <p:bg>
      <p:bgRef idx="1001">
        <a:schemeClr val="bg1"/>
      </p:bgRef>
    </p:bg>
    <p:spTree>
      <p:nvGrpSpPr>
        <p:cNvPr id="1" name=""/>
        <p:cNvGrpSpPr/>
        <p:nvPr/>
      </p:nvGrpSpPr>
      <p:grpSpPr>
        <a:xfrm>
          <a:off x="0" y="0"/>
          <a:ext cx="0" cy="0"/>
          <a:chOff x="0" y="0"/>
          <a:chExt cx="0" cy="0"/>
        </a:xfrm>
      </p:grpSpPr>
      <p:pic>
        <p:nvPicPr>
          <p:cNvPr id="12" name="Picture 11" descr="A sunset over a city&#10;&#10;AI-generated content may be incorrect.">
            <a:extLst>
              <a:ext uri="{FF2B5EF4-FFF2-40B4-BE49-F238E27FC236}">
                <a16:creationId xmlns:a16="http://schemas.microsoft.com/office/drawing/2014/main" id="{E23820C5-4FF0-9E39-1DED-DEC729A3A9F5}"/>
              </a:ext>
            </a:extLst>
          </p:cNvPr>
          <p:cNvPicPr>
            <a:picLocks noChangeAspect="1"/>
          </p:cNvPicPr>
          <p:nvPr/>
        </p:nvPicPr>
        <p:blipFill>
          <a:blip r:embed="rId2">
            <a:extLst>
              <a:ext uri="{28A0092B-C50C-407E-A947-70E740481C1C}">
                <a14:useLocalDpi xmlns:a14="http://schemas.microsoft.com/office/drawing/2010/main" val="0"/>
              </a:ext>
            </a:extLst>
          </a:blip>
          <a:srcRect t="4607" r="2976" b="22836"/>
          <a:stretch/>
        </p:blipFill>
        <p:spPr>
          <a:xfrm>
            <a:off x="-40227" y="-1"/>
            <a:ext cx="12232227" cy="6858001"/>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42985" y="1"/>
            <a:ext cx="12232227" cy="6857998"/>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4"/>
          </a:solidFill>
          <a:ln>
            <a:noFill/>
          </a:ln>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FFDD02"/>
          </a:solidFill>
          <a:ln>
            <a:noFill/>
          </a:ln>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4" name="TextBox 3">
            <a:extLst>
              <a:ext uri="{FF2B5EF4-FFF2-40B4-BE49-F238E27FC236}">
                <a16:creationId xmlns:a16="http://schemas.microsoft.com/office/drawing/2014/main" id="{BA4ED8A8-631E-A599-3EC6-D3A5BB1F0C64}"/>
              </a:ext>
            </a:extLst>
          </p:cNvPr>
          <p:cNvSpPr txBox="1"/>
          <p:nvPr/>
        </p:nvSpPr>
        <p:spPr>
          <a:xfrm>
            <a:off x="12894197" y="3379808"/>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396512647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Kansi_aalto_tausta">
    <p:bg>
      <p:bgRef idx="1001">
        <a:schemeClr val="bg1"/>
      </p:bgRef>
    </p:bg>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Vaihda taustan väriä tai lisää 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2"/>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2">
              <a:lumMod val="40000"/>
              <a:lumOff val="60000"/>
            </a:schemeClr>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0848520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ansi_aalto_muokattava">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4A7757-BC4D-C407-0479-99125B8A5AB7}"/>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FI" dirty="0"/>
              <a:t>Lisää taustakuva tai 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678833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678833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73EE6895-8AE0-5D95-94D4-1FC7B9CE9B0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11" name="Picture Placeholder 3">
            <a:extLst>
              <a:ext uri="{FF2B5EF4-FFF2-40B4-BE49-F238E27FC236}">
                <a16:creationId xmlns:a16="http://schemas.microsoft.com/office/drawing/2014/main" id="{ED743569-52C4-44E4-098E-857D21C6BE66}"/>
              </a:ext>
            </a:extLst>
          </p:cNvPr>
          <p:cNvSpPr>
            <a:spLocks noGrp="1"/>
          </p:cNvSpPr>
          <p:nvPr>
            <p:ph type="pic" idx="15" hasCustomPrompt="1"/>
          </p:nvPr>
        </p:nvSpPr>
        <p:spPr>
          <a:xfrm rot="472052">
            <a:off x="6529807" y="2375759"/>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2" name="Picture Placeholder 3">
            <a:extLst>
              <a:ext uri="{FF2B5EF4-FFF2-40B4-BE49-F238E27FC236}">
                <a16:creationId xmlns:a16="http://schemas.microsoft.com/office/drawing/2014/main" id="{8E9240D2-298F-0F62-6944-B65E4A88E1E4}"/>
              </a:ext>
            </a:extLst>
          </p:cNvPr>
          <p:cNvSpPr>
            <a:spLocks noGrp="1"/>
          </p:cNvSpPr>
          <p:nvPr>
            <p:ph type="pic" idx="12" hasCustomPrompt="1"/>
          </p:nvPr>
        </p:nvSpPr>
        <p:spPr>
          <a:xfrm>
            <a:off x="6662900" y="2460724"/>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Lisää kuva tai vaihda väriä</a:t>
            </a:r>
            <a:br>
              <a:rPr lang="fi-FI" dirty="0"/>
            </a:br>
            <a:br>
              <a:rPr lang="fi-FI" dirty="0"/>
            </a:br>
            <a:r>
              <a:rPr lang="fi-FI" dirty="0"/>
              <a:t>Elementti on liikuteltavissa</a:t>
            </a:r>
          </a:p>
        </p:txBody>
      </p:sp>
    </p:spTree>
    <p:extLst>
      <p:ext uri="{BB962C8B-B14F-4D97-AF65-F5344CB8AC3E}">
        <p14:creationId xmlns:p14="http://schemas.microsoft.com/office/powerpoint/2010/main" val="3507046768"/>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ansi_aalto_muokattava2">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4A7757-BC4D-C407-0479-99125B8A5AB7}"/>
              </a:ext>
            </a:extLst>
          </p:cNvPr>
          <p:cNvSpPr>
            <a:spLocks noGrp="1"/>
          </p:cNvSpPr>
          <p:nvPr>
            <p:ph type="pic" sz="quarter" idx="10" hasCustomPrompt="1"/>
          </p:nvPr>
        </p:nvSpPr>
        <p:spPr>
          <a:xfrm>
            <a:off x="0" y="0"/>
            <a:ext cx="12192000" cy="6858000"/>
          </a:xfrm>
          <a:solidFill>
            <a:schemeClr val="accent1"/>
          </a:solidFill>
        </p:spPr>
        <p:txBody>
          <a:bodyPr/>
          <a:lstStyle>
            <a:lvl1pPr marL="0" indent="0">
              <a:buNone/>
              <a:defRPr/>
            </a:lvl1pPr>
          </a:lstStyle>
          <a:p>
            <a:r>
              <a:rPr lang="en-FI" dirty="0"/>
              <a:t>Lisää taustakuva tai vaihda 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1" y="100297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1" y="3240304"/>
            <a:ext cx="6318070"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6204027" y="-62265"/>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1">
              <a:lumMod val="40000"/>
              <a:lumOff val="6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6502488" y="-440671"/>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1">
              <a:lumMod val="20000"/>
              <a:lumOff val="8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Lisää kuva tai vaihda väriä</a:t>
            </a:r>
            <a:br>
              <a:rPr lang="fi-FI" dirty="0"/>
            </a:br>
            <a:br>
              <a:rPr lang="fi-FI" dirty="0"/>
            </a:br>
            <a:r>
              <a:rPr lang="fi-FI" dirty="0"/>
              <a:t>Elementti on liikuteltavissa</a:t>
            </a:r>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Tree>
    <p:extLst>
      <p:ext uri="{BB962C8B-B14F-4D97-AF65-F5344CB8AC3E}">
        <p14:creationId xmlns:p14="http://schemas.microsoft.com/office/powerpoint/2010/main" val="26936989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ivuaal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D1227E3-0539-ADA0-11D1-BAC94BE67291}"/>
              </a:ext>
            </a:extLst>
          </p:cNvPr>
          <p:cNvSpPr>
            <a:spLocks noGrp="1"/>
          </p:cNvSpPr>
          <p:nvPr>
            <p:ph type="pic" sz="quarter" idx="13" hasCustomPrompt="1"/>
          </p:nvPr>
        </p:nvSpPr>
        <p:spPr>
          <a:xfrm>
            <a:off x="7464670" y="-50345"/>
            <a:ext cx="4738905" cy="6958690"/>
          </a:xfrm>
          <a:custGeom>
            <a:avLst/>
            <a:gdLst>
              <a:gd name="connsiteX0" fmla="*/ -12 w 4706937"/>
              <a:gd name="connsiteY0" fmla="*/ 4410425 h 6858000"/>
              <a:gd name="connsiteX1" fmla="*/ 466131 w 4706937"/>
              <a:gd name="connsiteY1" fmla="*/ 1358317 h 6858000"/>
              <a:gd name="connsiteX2" fmla="*/ 2353469 w 4706937"/>
              <a:gd name="connsiteY2" fmla="*/ 0 h 6858000"/>
              <a:gd name="connsiteX3" fmla="*/ 4240806 w 4706937"/>
              <a:gd name="connsiteY3" fmla="*/ 1358317 h 6858000"/>
              <a:gd name="connsiteX4" fmla="*/ 4706949 w 4706937"/>
              <a:gd name="connsiteY4" fmla="*/ 4410425 h 6858000"/>
              <a:gd name="connsiteX5" fmla="*/ 3400855 w 4706937"/>
              <a:gd name="connsiteY5" fmla="*/ 6858036 h 6858000"/>
              <a:gd name="connsiteX6" fmla="*/ 1306082 w 4706937"/>
              <a:gd name="connsiteY6" fmla="*/ 6858036 h 6858000"/>
              <a:gd name="connsiteX7" fmla="*/ -12 w 4706937"/>
              <a:gd name="connsiteY7" fmla="*/ 4410425 h 6858000"/>
              <a:gd name="connsiteX0" fmla="*/ 0 w 4706961"/>
              <a:gd name="connsiteY0" fmla="*/ 4410645 h 6858256"/>
              <a:gd name="connsiteX1" fmla="*/ 466143 w 4706961"/>
              <a:gd name="connsiteY1" fmla="*/ 1358537 h 6858256"/>
              <a:gd name="connsiteX2" fmla="*/ 2353481 w 4706961"/>
              <a:gd name="connsiteY2" fmla="*/ 220 h 6858256"/>
              <a:gd name="connsiteX3" fmla="*/ 4702372 w 4706961"/>
              <a:gd name="connsiteY3" fmla="*/ 0 h 6858256"/>
              <a:gd name="connsiteX4" fmla="*/ 4706961 w 4706961"/>
              <a:gd name="connsiteY4" fmla="*/ 4410645 h 6858256"/>
              <a:gd name="connsiteX5" fmla="*/ 3400867 w 4706961"/>
              <a:gd name="connsiteY5" fmla="*/ 6858256 h 6858256"/>
              <a:gd name="connsiteX6" fmla="*/ 1306094 w 4706961"/>
              <a:gd name="connsiteY6" fmla="*/ 6858256 h 6858256"/>
              <a:gd name="connsiteX7" fmla="*/ 0 w 4706961"/>
              <a:gd name="connsiteY7" fmla="*/ 4410645 h 6858256"/>
              <a:gd name="connsiteX0" fmla="*/ 0 w 4702587"/>
              <a:gd name="connsiteY0" fmla="*/ 4410645 h 6858256"/>
              <a:gd name="connsiteX1" fmla="*/ 466143 w 4702587"/>
              <a:gd name="connsiteY1" fmla="*/ 1358537 h 6858256"/>
              <a:gd name="connsiteX2" fmla="*/ 2353481 w 4702587"/>
              <a:gd name="connsiteY2" fmla="*/ 220 h 6858256"/>
              <a:gd name="connsiteX3" fmla="*/ 4702372 w 4702587"/>
              <a:gd name="connsiteY3" fmla="*/ 0 h 6858256"/>
              <a:gd name="connsiteX4" fmla="*/ 4698252 w 4702587"/>
              <a:gd name="connsiteY4" fmla="*/ 6857753 h 6858256"/>
              <a:gd name="connsiteX5" fmla="*/ 3400867 w 4702587"/>
              <a:gd name="connsiteY5" fmla="*/ 6858256 h 6858256"/>
              <a:gd name="connsiteX6" fmla="*/ 1306094 w 4702587"/>
              <a:gd name="connsiteY6" fmla="*/ 6858256 h 6858256"/>
              <a:gd name="connsiteX7" fmla="*/ 0 w 4702587"/>
              <a:gd name="connsiteY7" fmla="*/ 4410645 h 6858256"/>
              <a:gd name="connsiteX0" fmla="*/ 35026 w 4737613"/>
              <a:gd name="connsiteY0" fmla="*/ 4410645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35026 w 4737613"/>
              <a:gd name="connsiteY7" fmla="*/ 4410645 h 6858256"/>
              <a:gd name="connsiteX0" fmla="*/ 662043 w 4737613"/>
              <a:gd name="connsiteY0" fmla="*/ 5307627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7613"/>
              <a:gd name="connsiteY0" fmla="*/ 5307627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7613"/>
              <a:gd name="connsiteY0" fmla="*/ 5307627 h 6858256"/>
              <a:gd name="connsiteX1" fmla="*/ 501169 w 4737613"/>
              <a:gd name="connsiteY1" fmla="*/ 1358537 h 6858256"/>
              <a:gd name="connsiteX2" fmla="*/ 533582 w 4737613"/>
              <a:gd name="connsiteY2" fmla="*/ 17637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3278"/>
              <a:gd name="connsiteY0" fmla="*/ 5307627 h 6858256"/>
              <a:gd name="connsiteX1" fmla="*/ 501169 w 4733278"/>
              <a:gd name="connsiteY1" fmla="*/ 1358537 h 6858256"/>
              <a:gd name="connsiteX2" fmla="*/ 533582 w 4733278"/>
              <a:gd name="connsiteY2" fmla="*/ 17637 h 6858256"/>
              <a:gd name="connsiteX3" fmla="*/ 1053672 w 4733278"/>
              <a:gd name="connsiteY3" fmla="*/ 0 h 6858256"/>
              <a:gd name="connsiteX4" fmla="*/ 4733278 w 4733278"/>
              <a:gd name="connsiteY4" fmla="*/ 6857753 h 6858256"/>
              <a:gd name="connsiteX5" fmla="*/ 3435893 w 4733278"/>
              <a:gd name="connsiteY5" fmla="*/ 6858256 h 6858256"/>
              <a:gd name="connsiteX6" fmla="*/ 0 w 4733278"/>
              <a:gd name="connsiteY6" fmla="*/ 6849547 h 6858256"/>
              <a:gd name="connsiteX7" fmla="*/ 662043 w 4733278"/>
              <a:gd name="connsiteY7" fmla="*/ 5307627 h 6858256"/>
              <a:gd name="connsiteX0" fmla="*/ 662043 w 4750695"/>
              <a:gd name="connsiteY0" fmla="*/ 5697631 h 7248260"/>
              <a:gd name="connsiteX1" fmla="*/ 501169 w 4750695"/>
              <a:gd name="connsiteY1" fmla="*/ 1748541 h 7248260"/>
              <a:gd name="connsiteX2" fmla="*/ 533582 w 4750695"/>
              <a:gd name="connsiteY2" fmla="*/ 407641 h 7248260"/>
              <a:gd name="connsiteX3" fmla="*/ 1053672 w 4750695"/>
              <a:gd name="connsiteY3" fmla="*/ 390004 h 7248260"/>
              <a:gd name="connsiteX4" fmla="*/ 4750695 w 4750695"/>
              <a:gd name="connsiteY4" fmla="*/ 428946 h 7248260"/>
              <a:gd name="connsiteX5" fmla="*/ 3435893 w 4750695"/>
              <a:gd name="connsiteY5" fmla="*/ 7248260 h 7248260"/>
              <a:gd name="connsiteX6" fmla="*/ 0 w 4750695"/>
              <a:gd name="connsiteY6" fmla="*/ 7239551 h 7248260"/>
              <a:gd name="connsiteX7" fmla="*/ 662043 w 4750695"/>
              <a:gd name="connsiteY7" fmla="*/ 5697631 h 7248260"/>
              <a:gd name="connsiteX0" fmla="*/ 662043 w 4750695"/>
              <a:gd name="connsiteY0" fmla="*/ 5930730 h 7481359"/>
              <a:gd name="connsiteX1" fmla="*/ 501169 w 4750695"/>
              <a:gd name="connsiteY1" fmla="*/ 1981640 h 7481359"/>
              <a:gd name="connsiteX2" fmla="*/ 533582 w 4750695"/>
              <a:gd name="connsiteY2" fmla="*/ 640740 h 7481359"/>
              <a:gd name="connsiteX3" fmla="*/ 1053672 w 4750695"/>
              <a:gd name="connsiteY3" fmla="*/ 623103 h 7481359"/>
              <a:gd name="connsiteX4" fmla="*/ 4750695 w 4750695"/>
              <a:gd name="connsiteY4" fmla="*/ 662045 h 7481359"/>
              <a:gd name="connsiteX5" fmla="*/ 3435893 w 4750695"/>
              <a:gd name="connsiteY5" fmla="*/ 7481359 h 7481359"/>
              <a:gd name="connsiteX6" fmla="*/ 0 w 4750695"/>
              <a:gd name="connsiteY6" fmla="*/ 7472650 h 7481359"/>
              <a:gd name="connsiteX7" fmla="*/ 662043 w 4750695"/>
              <a:gd name="connsiteY7" fmla="*/ 5930730 h 7481359"/>
              <a:gd name="connsiteX0" fmla="*/ 662043 w 4750695"/>
              <a:gd name="connsiteY0" fmla="*/ 5930730 h 7481359"/>
              <a:gd name="connsiteX1" fmla="*/ 501169 w 4750695"/>
              <a:gd name="connsiteY1" fmla="*/ 1981640 h 7481359"/>
              <a:gd name="connsiteX2" fmla="*/ 533582 w 4750695"/>
              <a:gd name="connsiteY2" fmla="*/ 640740 h 7481359"/>
              <a:gd name="connsiteX3" fmla="*/ 3787247 w 4750695"/>
              <a:gd name="connsiteY3" fmla="*/ 623103 h 7481359"/>
              <a:gd name="connsiteX4" fmla="*/ 4750695 w 4750695"/>
              <a:gd name="connsiteY4" fmla="*/ 662045 h 7481359"/>
              <a:gd name="connsiteX5" fmla="*/ 3435893 w 4750695"/>
              <a:gd name="connsiteY5" fmla="*/ 7481359 h 7481359"/>
              <a:gd name="connsiteX6" fmla="*/ 0 w 4750695"/>
              <a:gd name="connsiteY6" fmla="*/ 7472650 h 7481359"/>
              <a:gd name="connsiteX7" fmla="*/ 662043 w 4750695"/>
              <a:gd name="connsiteY7" fmla="*/ 5930730 h 7481359"/>
              <a:gd name="connsiteX0" fmla="*/ 662043 w 4750695"/>
              <a:gd name="connsiteY0" fmla="*/ 5307627 h 6858256"/>
              <a:gd name="connsiteX1" fmla="*/ 501169 w 4750695"/>
              <a:gd name="connsiteY1" fmla="*/ 1358537 h 6858256"/>
              <a:gd name="connsiteX2" fmla="*/ 533582 w 4750695"/>
              <a:gd name="connsiteY2" fmla="*/ 17637 h 6858256"/>
              <a:gd name="connsiteX3" fmla="*/ 3787247 w 4750695"/>
              <a:gd name="connsiteY3" fmla="*/ 0 h 6858256"/>
              <a:gd name="connsiteX4" fmla="*/ 4750695 w 4750695"/>
              <a:gd name="connsiteY4" fmla="*/ 38942 h 6858256"/>
              <a:gd name="connsiteX5" fmla="*/ 3435893 w 4750695"/>
              <a:gd name="connsiteY5" fmla="*/ 6858256 h 6858256"/>
              <a:gd name="connsiteX6" fmla="*/ 0 w 4750695"/>
              <a:gd name="connsiteY6" fmla="*/ 6849547 h 6858256"/>
              <a:gd name="connsiteX7" fmla="*/ 662043 w 4750695"/>
              <a:gd name="connsiteY7" fmla="*/ 5307627 h 6858256"/>
              <a:gd name="connsiteX0" fmla="*/ 662043 w 4760320"/>
              <a:gd name="connsiteY0" fmla="*/ 5325525 h 6876154"/>
              <a:gd name="connsiteX1" fmla="*/ 501169 w 4760320"/>
              <a:gd name="connsiteY1" fmla="*/ 1376435 h 6876154"/>
              <a:gd name="connsiteX2" fmla="*/ 533582 w 4760320"/>
              <a:gd name="connsiteY2" fmla="*/ 35535 h 6876154"/>
              <a:gd name="connsiteX3" fmla="*/ 3787247 w 4760320"/>
              <a:gd name="connsiteY3" fmla="*/ 17898 h 6876154"/>
              <a:gd name="connsiteX4" fmla="*/ 4760320 w 4760320"/>
              <a:gd name="connsiteY4" fmla="*/ 8714 h 6876154"/>
              <a:gd name="connsiteX5" fmla="*/ 3435893 w 4760320"/>
              <a:gd name="connsiteY5" fmla="*/ 6876154 h 6876154"/>
              <a:gd name="connsiteX6" fmla="*/ 0 w 4760320"/>
              <a:gd name="connsiteY6" fmla="*/ 6867445 h 6876154"/>
              <a:gd name="connsiteX7" fmla="*/ 662043 w 4760320"/>
              <a:gd name="connsiteY7" fmla="*/ 5325525 h 6876154"/>
              <a:gd name="connsiteX0" fmla="*/ 662043 w 4764179"/>
              <a:gd name="connsiteY0" fmla="*/ 5325525 h 6885779"/>
              <a:gd name="connsiteX1" fmla="*/ 501169 w 4764179"/>
              <a:gd name="connsiteY1" fmla="*/ 1376435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986517 w 4491887"/>
              <a:gd name="connsiteY0" fmla="*/ 4189744 h 6885779"/>
              <a:gd name="connsiteX1" fmla="*/ 431008 w 4491887"/>
              <a:gd name="connsiteY1" fmla="*/ 2146457 h 6885779"/>
              <a:gd name="connsiteX2" fmla="*/ 261290 w 4491887"/>
              <a:gd name="connsiteY2" fmla="*/ 35535 h 6885779"/>
              <a:gd name="connsiteX3" fmla="*/ 3514955 w 4491887"/>
              <a:gd name="connsiteY3" fmla="*/ 17898 h 6885779"/>
              <a:gd name="connsiteX4" fmla="*/ 4488028 w 4491887"/>
              <a:gd name="connsiteY4" fmla="*/ 8714 h 6885779"/>
              <a:gd name="connsiteX5" fmla="*/ 4491887 w 4491887"/>
              <a:gd name="connsiteY5" fmla="*/ 6885779 h 6885779"/>
              <a:gd name="connsiteX6" fmla="*/ 257097 w 4491887"/>
              <a:gd name="connsiteY6" fmla="*/ 5356278 h 6885779"/>
              <a:gd name="connsiteX7" fmla="*/ 603534 w 4491887"/>
              <a:gd name="connsiteY7" fmla="*/ 5032880 h 6885779"/>
              <a:gd name="connsiteX8" fmla="*/ 986517 w 4491887"/>
              <a:gd name="connsiteY8" fmla="*/ 4189744 h 6885779"/>
              <a:gd name="connsiteX0" fmla="*/ 1182133 w 4683644"/>
              <a:gd name="connsiteY0" fmla="*/ 4189744 h 6876154"/>
              <a:gd name="connsiteX1" fmla="*/ 626624 w 4683644"/>
              <a:gd name="connsiteY1" fmla="*/ 2146457 h 6876154"/>
              <a:gd name="connsiteX2" fmla="*/ 456906 w 4683644"/>
              <a:gd name="connsiteY2" fmla="*/ 35535 h 6876154"/>
              <a:gd name="connsiteX3" fmla="*/ 3710571 w 4683644"/>
              <a:gd name="connsiteY3" fmla="*/ 17898 h 6876154"/>
              <a:gd name="connsiteX4" fmla="*/ 4683644 w 4683644"/>
              <a:gd name="connsiteY4" fmla="*/ 8714 h 6876154"/>
              <a:gd name="connsiteX5" fmla="*/ 0 w 4683644"/>
              <a:gd name="connsiteY5" fmla="*/ 6876154 h 6876154"/>
              <a:gd name="connsiteX6" fmla="*/ 452713 w 4683644"/>
              <a:gd name="connsiteY6" fmla="*/ 5356278 h 6876154"/>
              <a:gd name="connsiteX7" fmla="*/ 799150 w 4683644"/>
              <a:gd name="connsiteY7" fmla="*/ 5032880 h 6876154"/>
              <a:gd name="connsiteX8" fmla="*/ 1182133 w 4683644"/>
              <a:gd name="connsiteY8" fmla="*/ 4189744 h 6876154"/>
              <a:gd name="connsiteX0" fmla="*/ 1182133 w 4702895"/>
              <a:gd name="connsiteY0" fmla="*/ 4171846 h 7447909"/>
              <a:gd name="connsiteX1" fmla="*/ 626624 w 4702895"/>
              <a:gd name="connsiteY1" fmla="*/ 2128559 h 7447909"/>
              <a:gd name="connsiteX2" fmla="*/ 456906 w 4702895"/>
              <a:gd name="connsiteY2" fmla="*/ 17637 h 7447909"/>
              <a:gd name="connsiteX3" fmla="*/ 3710571 w 4702895"/>
              <a:gd name="connsiteY3" fmla="*/ 0 h 7447909"/>
              <a:gd name="connsiteX4" fmla="*/ 4702895 w 4702895"/>
              <a:gd name="connsiteY4" fmla="*/ 6776626 h 7447909"/>
              <a:gd name="connsiteX5" fmla="*/ 0 w 4702895"/>
              <a:gd name="connsiteY5" fmla="*/ 6858256 h 7447909"/>
              <a:gd name="connsiteX6" fmla="*/ 452713 w 4702895"/>
              <a:gd name="connsiteY6" fmla="*/ 5338380 h 7447909"/>
              <a:gd name="connsiteX7" fmla="*/ 799150 w 4702895"/>
              <a:gd name="connsiteY7" fmla="*/ 5014982 h 7447909"/>
              <a:gd name="connsiteX8" fmla="*/ 1182133 w 4702895"/>
              <a:gd name="connsiteY8" fmla="*/ 4171846 h 7447909"/>
              <a:gd name="connsiteX0" fmla="*/ 1182133 w 4702895"/>
              <a:gd name="connsiteY0" fmla="*/ 4171846 h 6858256"/>
              <a:gd name="connsiteX1" fmla="*/ 626624 w 4702895"/>
              <a:gd name="connsiteY1" fmla="*/ 2128559 h 6858256"/>
              <a:gd name="connsiteX2" fmla="*/ 456906 w 4702895"/>
              <a:gd name="connsiteY2" fmla="*/ 17637 h 6858256"/>
              <a:gd name="connsiteX3" fmla="*/ 3710571 w 4702895"/>
              <a:gd name="connsiteY3" fmla="*/ 0 h 6858256"/>
              <a:gd name="connsiteX4" fmla="*/ 4702895 w 4702895"/>
              <a:gd name="connsiteY4" fmla="*/ 6776626 h 6858256"/>
              <a:gd name="connsiteX5" fmla="*/ 0 w 4702895"/>
              <a:gd name="connsiteY5" fmla="*/ 6858256 h 6858256"/>
              <a:gd name="connsiteX6" fmla="*/ 452713 w 4702895"/>
              <a:gd name="connsiteY6" fmla="*/ 5338380 h 6858256"/>
              <a:gd name="connsiteX7" fmla="*/ 799150 w 4702895"/>
              <a:gd name="connsiteY7" fmla="*/ 5014982 h 6858256"/>
              <a:gd name="connsiteX8" fmla="*/ 1182133 w 4702895"/>
              <a:gd name="connsiteY8" fmla="*/ 4171846 h 6858256"/>
              <a:gd name="connsiteX0" fmla="*/ 1182133 w 4702895"/>
              <a:gd name="connsiteY0" fmla="*/ 4171846 h 6858256"/>
              <a:gd name="connsiteX1" fmla="*/ 626624 w 4702895"/>
              <a:gd name="connsiteY1" fmla="*/ 2128559 h 6858256"/>
              <a:gd name="connsiteX2" fmla="*/ 456906 w 4702895"/>
              <a:gd name="connsiteY2" fmla="*/ 17637 h 6858256"/>
              <a:gd name="connsiteX3" fmla="*/ 4663472 w 4702895"/>
              <a:gd name="connsiteY3" fmla="*/ 0 h 6858256"/>
              <a:gd name="connsiteX4" fmla="*/ 4702895 w 4702895"/>
              <a:gd name="connsiteY4" fmla="*/ 6776626 h 6858256"/>
              <a:gd name="connsiteX5" fmla="*/ 0 w 4702895"/>
              <a:gd name="connsiteY5" fmla="*/ 6858256 h 6858256"/>
              <a:gd name="connsiteX6" fmla="*/ 452713 w 4702895"/>
              <a:gd name="connsiteY6" fmla="*/ 5338380 h 6858256"/>
              <a:gd name="connsiteX7" fmla="*/ 799150 w 4702895"/>
              <a:gd name="connsiteY7" fmla="*/ 5014982 h 6858256"/>
              <a:gd name="connsiteX8" fmla="*/ 1182133 w 4702895"/>
              <a:gd name="connsiteY8" fmla="*/ 4171846 h 6858256"/>
              <a:gd name="connsiteX0" fmla="*/ 1182133 w 4702895"/>
              <a:gd name="connsiteY0" fmla="*/ 4171846 h 6863979"/>
              <a:gd name="connsiteX1" fmla="*/ 626624 w 4702895"/>
              <a:gd name="connsiteY1" fmla="*/ 2128559 h 6863979"/>
              <a:gd name="connsiteX2" fmla="*/ 456906 w 4702895"/>
              <a:gd name="connsiteY2" fmla="*/ 17637 h 6863979"/>
              <a:gd name="connsiteX3" fmla="*/ 4663472 w 4702895"/>
              <a:gd name="connsiteY3" fmla="*/ 0 h 6863979"/>
              <a:gd name="connsiteX4" fmla="*/ 4702895 w 4702895"/>
              <a:gd name="connsiteY4" fmla="*/ 6776626 h 6863979"/>
              <a:gd name="connsiteX5" fmla="*/ 0 w 4702895"/>
              <a:gd name="connsiteY5" fmla="*/ 6858256 h 6863979"/>
              <a:gd name="connsiteX6" fmla="*/ 452713 w 4702895"/>
              <a:gd name="connsiteY6" fmla="*/ 5338380 h 6863979"/>
              <a:gd name="connsiteX7" fmla="*/ 799150 w 4702895"/>
              <a:gd name="connsiteY7" fmla="*/ 5014982 h 6863979"/>
              <a:gd name="connsiteX8" fmla="*/ 1182133 w 4702895"/>
              <a:gd name="connsiteY8" fmla="*/ 4171846 h 6863979"/>
              <a:gd name="connsiteX0" fmla="*/ 1182133 w 4702895"/>
              <a:gd name="connsiteY0" fmla="*/ 4171846 h 6872878"/>
              <a:gd name="connsiteX1" fmla="*/ 626624 w 4702895"/>
              <a:gd name="connsiteY1" fmla="*/ 2128559 h 6872878"/>
              <a:gd name="connsiteX2" fmla="*/ 456906 w 4702895"/>
              <a:gd name="connsiteY2" fmla="*/ 17637 h 6872878"/>
              <a:gd name="connsiteX3" fmla="*/ 4663472 w 4702895"/>
              <a:gd name="connsiteY3" fmla="*/ 0 h 6872878"/>
              <a:gd name="connsiteX4" fmla="*/ 4702895 w 4702895"/>
              <a:gd name="connsiteY4" fmla="*/ 6872878 h 6872878"/>
              <a:gd name="connsiteX5" fmla="*/ 0 w 4702895"/>
              <a:gd name="connsiteY5" fmla="*/ 6858256 h 6872878"/>
              <a:gd name="connsiteX6" fmla="*/ 452713 w 4702895"/>
              <a:gd name="connsiteY6" fmla="*/ 5338380 h 6872878"/>
              <a:gd name="connsiteX7" fmla="*/ 799150 w 4702895"/>
              <a:gd name="connsiteY7" fmla="*/ 5014982 h 6872878"/>
              <a:gd name="connsiteX8" fmla="*/ 1182133 w 4702895"/>
              <a:gd name="connsiteY8" fmla="*/ 4171846 h 6872878"/>
              <a:gd name="connsiteX0" fmla="*/ 1182133 w 4664394"/>
              <a:gd name="connsiteY0" fmla="*/ 4171846 h 6869534"/>
              <a:gd name="connsiteX1" fmla="*/ 626624 w 4664394"/>
              <a:gd name="connsiteY1" fmla="*/ 2128559 h 6869534"/>
              <a:gd name="connsiteX2" fmla="*/ 456906 w 4664394"/>
              <a:gd name="connsiteY2" fmla="*/ 17637 h 6869534"/>
              <a:gd name="connsiteX3" fmla="*/ 4663472 w 4664394"/>
              <a:gd name="connsiteY3" fmla="*/ 0 h 6869534"/>
              <a:gd name="connsiteX4" fmla="*/ 4664394 w 4664394"/>
              <a:gd name="connsiteY4" fmla="*/ 6863253 h 6869534"/>
              <a:gd name="connsiteX5" fmla="*/ 0 w 4664394"/>
              <a:gd name="connsiteY5" fmla="*/ 6858256 h 6869534"/>
              <a:gd name="connsiteX6" fmla="*/ 452713 w 4664394"/>
              <a:gd name="connsiteY6" fmla="*/ 5338380 h 6869534"/>
              <a:gd name="connsiteX7" fmla="*/ 799150 w 4664394"/>
              <a:gd name="connsiteY7" fmla="*/ 5014982 h 6869534"/>
              <a:gd name="connsiteX8" fmla="*/ 1182133 w 4664394"/>
              <a:gd name="connsiteY8" fmla="*/ 4171846 h 6869534"/>
              <a:gd name="connsiteX0" fmla="*/ 1182133 w 4712521"/>
              <a:gd name="connsiteY0" fmla="*/ 4171846 h 6892128"/>
              <a:gd name="connsiteX1" fmla="*/ 626624 w 4712521"/>
              <a:gd name="connsiteY1" fmla="*/ 2128559 h 6892128"/>
              <a:gd name="connsiteX2" fmla="*/ 456906 w 4712521"/>
              <a:gd name="connsiteY2" fmla="*/ 17637 h 6892128"/>
              <a:gd name="connsiteX3" fmla="*/ 4663472 w 4712521"/>
              <a:gd name="connsiteY3" fmla="*/ 0 h 6892128"/>
              <a:gd name="connsiteX4" fmla="*/ 4712521 w 4712521"/>
              <a:gd name="connsiteY4" fmla="*/ 6892128 h 6892128"/>
              <a:gd name="connsiteX5" fmla="*/ 0 w 4712521"/>
              <a:gd name="connsiteY5" fmla="*/ 6858256 h 6892128"/>
              <a:gd name="connsiteX6" fmla="*/ 452713 w 4712521"/>
              <a:gd name="connsiteY6" fmla="*/ 5338380 h 6892128"/>
              <a:gd name="connsiteX7" fmla="*/ 799150 w 4712521"/>
              <a:gd name="connsiteY7" fmla="*/ 5014982 h 6892128"/>
              <a:gd name="connsiteX8" fmla="*/ 1182133 w 4712521"/>
              <a:gd name="connsiteY8" fmla="*/ 4171846 h 6892128"/>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452713 w 4712521"/>
              <a:gd name="connsiteY6" fmla="*/ 5357631 h 6911379"/>
              <a:gd name="connsiteX7" fmla="*/ 799150 w 4712521"/>
              <a:gd name="connsiteY7" fmla="*/ 5034233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452713 w 4712521"/>
              <a:gd name="connsiteY6" fmla="*/ 535763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211008 w 4741396"/>
              <a:gd name="connsiteY0" fmla="*/ 4191097 h 6911379"/>
              <a:gd name="connsiteX1" fmla="*/ 655499 w 4741396"/>
              <a:gd name="connsiteY1" fmla="*/ 2147810 h 6911379"/>
              <a:gd name="connsiteX2" fmla="*/ 485781 w 4741396"/>
              <a:gd name="connsiteY2" fmla="*/ 36888 h 6911379"/>
              <a:gd name="connsiteX3" fmla="*/ 4721222 w 4741396"/>
              <a:gd name="connsiteY3" fmla="*/ 0 h 6911379"/>
              <a:gd name="connsiteX4" fmla="*/ 4741396 w 4741396"/>
              <a:gd name="connsiteY4" fmla="*/ 6911379 h 6911379"/>
              <a:gd name="connsiteX5" fmla="*/ 0 w 4741396"/>
              <a:gd name="connsiteY5" fmla="*/ 6877507 h 6911379"/>
              <a:gd name="connsiteX6" fmla="*/ 327584 w 4741396"/>
              <a:gd name="connsiteY6" fmla="*/ 5579012 h 6911379"/>
              <a:gd name="connsiteX7" fmla="*/ 828024 w 4741396"/>
              <a:gd name="connsiteY7" fmla="*/ 5486620 h 6911379"/>
              <a:gd name="connsiteX8" fmla="*/ 1211008 w 4741396"/>
              <a:gd name="connsiteY8" fmla="*/ 4191097 h 6911379"/>
              <a:gd name="connsiteX0" fmla="*/ 1191757 w 4722145"/>
              <a:gd name="connsiteY0" fmla="*/ 4191097 h 6943757"/>
              <a:gd name="connsiteX1" fmla="*/ 636248 w 4722145"/>
              <a:gd name="connsiteY1" fmla="*/ 2147810 h 6943757"/>
              <a:gd name="connsiteX2" fmla="*/ 466530 w 4722145"/>
              <a:gd name="connsiteY2" fmla="*/ 36888 h 6943757"/>
              <a:gd name="connsiteX3" fmla="*/ 4701971 w 4722145"/>
              <a:gd name="connsiteY3" fmla="*/ 0 h 6943757"/>
              <a:gd name="connsiteX4" fmla="*/ 4722145 w 4722145"/>
              <a:gd name="connsiteY4" fmla="*/ 6911379 h 6943757"/>
              <a:gd name="connsiteX5" fmla="*/ 0 w 4722145"/>
              <a:gd name="connsiteY5" fmla="*/ 6935258 h 6943757"/>
              <a:gd name="connsiteX6" fmla="*/ 308333 w 4722145"/>
              <a:gd name="connsiteY6" fmla="*/ 5579012 h 6943757"/>
              <a:gd name="connsiteX7" fmla="*/ 808773 w 4722145"/>
              <a:gd name="connsiteY7" fmla="*/ 5486620 h 6943757"/>
              <a:gd name="connsiteX8" fmla="*/ 1191757 w 4722145"/>
              <a:gd name="connsiteY8" fmla="*/ 4191097 h 6943757"/>
              <a:gd name="connsiteX0" fmla="*/ 1191757 w 4722145"/>
              <a:gd name="connsiteY0" fmla="*/ 4191097 h 6935258"/>
              <a:gd name="connsiteX1" fmla="*/ 636248 w 4722145"/>
              <a:gd name="connsiteY1" fmla="*/ 2147810 h 6935258"/>
              <a:gd name="connsiteX2" fmla="*/ 466530 w 4722145"/>
              <a:gd name="connsiteY2" fmla="*/ 36888 h 6935258"/>
              <a:gd name="connsiteX3" fmla="*/ 4701971 w 4722145"/>
              <a:gd name="connsiteY3" fmla="*/ 0 h 6935258"/>
              <a:gd name="connsiteX4" fmla="*/ 4722145 w 4722145"/>
              <a:gd name="connsiteY4" fmla="*/ 6911379 h 6935258"/>
              <a:gd name="connsiteX5" fmla="*/ 0 w 4722145"/>
              <a:gd name="connsiteY5" fmla="*/ 6935258 h 6935258"/>
              <a:gd name="connsiteX6" fmla="*/ 308333 w 4722145"/>
              <a:gd name="connsiteY6" fmla="*/ 5579012 h 6935258"/>
              <a:gd name="connsiteX7" fmla="*/ 808773 w 4722145"/>
              <a:gd name="connsiteY7" fmla="*/ 5486620 h 6935258"/>
              <a:gd name="connsiteX8" fmla="*/ 1191757 w 4722145"/>
              <a:gd name="connsiteY8" fmla="*/ 4191097 h 6935258"/>
              <a:gd name="connsiteX0" fmla="*/ 1191757 w 4712520"/>
              <a:gd name="connsiteY0" fmla="*/ 4191097 h 6940255"/>
              <a:gd name="connsiteX1" fmla="*/ 636248 w 4712520"/>
              <a:gd name="connsiteY1" fmla="*/ 2147810 h 6940255"/>
              <a:gd name="connsiteX2" fmla="*/ 466530 w 4712520"/>
              <a:gd name="connsiteY2" fmla="*/ 36888 h 6940255"/>
              <a:gd name="connsiteX3" fmla="*/ 4701971 w 4712520"/>
              <a:gd name="connsiteY3" fmla="*/ 0 h 6940255"/>
              <a:gd name="connsiteX4" fmla="*/ 4712520 w 4712520"/>
              <a:gd name="connsiteY4" fmla="*/ 6940255 h 6940255"/>
              <a:gd name="connsiteX5" fmla="*/ 0 w 4712520"/>
              <a:gd name="connsiteY5" fmla="*/ 6935258 h 6940255"/>
              <a:gd name="connsiteX6" fmla="*/ 308333 w 4712520"/>
              <a:gd name="connsiteY6" fmla="*/ 5579012 h 6940255"/>
              <a:gd name="connsiteX7" fmla="*/ 808773 w 4712520"/>
              <a:gd name="connsiteY7" fmla="*/ 5486620 h 6940255"/>
              <a:gd name="connsiteX8" fmla="*/ 1191757 w 4712520"/>
              <a:gd name="connsiteY8" fmla="*/ 4191097 h 6940255"/>
              <a:gd name="connsiteX0" fmla="*/ 1191757 w 4924276"/>
              <a:gd name="connsiteY0" fmla="*/ 4191097 h 6988381"/>
              <a:gd name="connsiteX1" fmla="*/ 636248 w 4924276"/>
              <a:gd name="connsiteY1" fmla="*/ 2147810 h 6988381"/>
              <a:gd name="connsiteX2" fmla="*/ 466530 w 4924276"/>
              <a:gd name="connsiteY2" fmla="*/ 36888 h 6988381"/>
              <a:gd name="connsiteX3" fmla="*/ 4701971 w 4924276"/>
              <a:gd name="connsiteY3" fmla="*/ 0 h 6988381"/>
              <a:gd name="connsiteX4" fmla="*/ 4924276 w 4924276"/>
              <a:gd name="connsiteY4" fmla="*/ 6988381 h 6988381"/>
              <a:gd name="connsiteX5" fmla="*/ 0 w 4924276"/>
              <a:gd name="connsiteY5" fmla="*/ 6935258 h 6988381"/>
              <a:gd name="connsiteX6" fmla="*/ 308333 w 4924276"/>
              <a:gd name="connsiteY6" fmla="*/ 5579012 h 6988381"/>
              <a:gd name="connsiteX7" fmla="*/ 808773 w 4924276"/>
              <a:gd name="connsiteY7" fmla="*/ 5486620 h 6988381"/>
              <a:gd name="connsiteX8" fmla="*/ 1191757 w 4924276"/>
              <a:gd name="connsiteY8" fmla="*/ 4191097 h 6988381"/>
              <a:gd name="connsiteX0" fmla="*/ 1191757 w 4702895"/>
              <a:gd name="connsiteY0" fmla="*/ 4191097 h 6940255"/>
              <a:gd name="connsiteX1" fmla="*/ 636248 w 4702895"/>
              <a:gd name="connsiteY1" fmla="*/ 2147810 h 6940255"/>
              <a:gd name="connsiteX2" fmla="*/ 466530 w 4702895"/>
              <a:gd name="connsiteY2" fmla="*/ 36888 h 6940255"/>
              <a:gd name="connsiteX3" fmla="*/ 4701971 w 4702895"/>
              <a:gd name="connsiteY3" fmla="*/ 0 h 6940255"/>
              <a:gd name="connsiteX4" fmla="*/ 4702895 w 4702895"/>
              <a:gd name="connsiteY4" fmla="*/ 6940255 h 6940255"/>
              <a:gd name="connsiteX5" fmla="*/ 0 w 4702895"/>
              <a:gd name="connsiteY5" fmla="*/ 6935258 h 6940255"/>
              <a:gd name="connsiteX6" fmla="*/ 308333 w 4702895"/>
              <a:gd name="connsiteY6" fmla="*/ 5579012 h 6940255"/>
              <a:gd name="connsiteX7" fmla="*/ 808773 w 4702895"/>
              <a:gd name="connsiteY7" fmla="*/ 5486620 h 6940255"/>
              <a:gd name="connsiteX8" fmla="*/ 1191757 w 4702895"/>
              <a:gd name="connsiteY8" fmla="*/ 4191097 h 6940255"/>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211007 w 4693270"/>
              <a:gd name="connsiteY8" fmla="*/ 4183084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34005 w 4693270"/>
              <a:gd name="connsiteY8" fmla="*/ 4192709 h 6903367"/>
              <a:gd name="connsiteX0" fmla="*/ 1134005 w 4693270"/>
              <a:gd name="connsiteY0" fmla="*/ 4192709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34005 w 4693270"/>
              <a:gd name="connsiteY8" fmla="*/ 4192709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270" h="6903367">
                <a:moveTo>
                  <a:pt x="1162881" y="4298587"/>
                </a:moveTo>
                <a:cubicBezTo>
                  <a:pt x="1118881" y="1881734"/>
                  <a:pt x="863126" y="2737475"/>
                  <a:pt x="568871" y="2178299"/>
                </a:cubicBezTo>
                <a:cubicBezTo>
                  <a:pt x="120871" y="1301405"/>
                  <a:pt x="972282" y="549636"/>
                  <a:pt x="456905" y="0"/>
                </a:cubicBezTo>
                <a:cubicBezTo>
                  <a:pt x="1865510" y="6955"/>
                  <a:pt x="473165" y="13909"/>
                  <a:pt x="4682721" y="20864"/>
                </a:cubicBezTo>
                <a:cubicBezTo>
                  <a:pt x="4674626" y="28039"/>
                  <a:pt x="4653239" y="6876941"/>
                  <a:pt x="4693270" y="6903367"/>
                </a:cubicBezTo>
                <a:cubicBezTo>
                  <a:pt x="4627179" y="6866408"/>
                  <a:pt x="1423253" y="6877576"/>
                  <a:pt x="0" y="6879119"/>
                </a:cubicBezTo>
                <a:cubicBezTo>
                  <a:pt x="343410" y="6455913"/>
                  <a:pt x="61175" y="6331092"/>
                  <a:pt x="317958" y="5571000"/>
                </a:cubicBezTo>
                <a:cubicBezTo>
                  <a:pt x="547402" y="5010322"/>
                  <a:pt x="600577" y="5653778"/>
                  <a:pt x="770273" y="5545984"/>
                </a:cubicBezTo>
                <a:cubicBezTo>
                  <a:pt x="949595" y="5399688"/>
                  <a:pt x="1135488" y="4951308"/>
                  <a:pt x="1162881" y="4298587"/>
                </a:cubicBezTo>
                <a:close/>
              </a:path>
            </a:pathLst>
          </a:custGeom>
          <a:solidFill>
            <a:srgbClr val="5FC5F1"/>
          </a:solidFill>
        </p:spPr>
        <p:txBody>
          <a:bodyPr/>
          <a:lstStyle>
            <a:lvl1pPr marL="0" indent="0" algn="ctr">
              <a:buNone/>
              <a:defRPr sz="1600"/>
            </a:lvl1pPr>
          </a:lstStyle>
          <a:p>
            <a:br>
              <a:rPr lang="fi-FI" dirty="0"/>
            </a:br>
            <a:r>
              <a:rPr lang="fi-FI" dirty="0"/>
              <a:t>Voit lisätä tähän kuvan tai </a:t>
            </a:r>
            <a:br>
              <a:rPr lang="fi-FI" dirty="0"/>
            </a:br>
            <a:r>
              <a:rPr lang="fi-FI" dirty="0"/>
              <a:t>elementin väriä.</a:t>
            </a:r>
            <a:br>
              <a:rPr lang="fi-FI" dirty="0"/>
            </a:br>
            <a:br>
              <a:rPr lang="fi-FI" dirty="0"/>
            </a:br>
            <a:r>
              <a:rPr lang="fi-FI" dirty="0"/>
              <a:t>Muista lisätä tarvittaessa </a:t>
            </a:r>
            <a:br>
              <a:rPr lang="fi-FI" dirty="0"/>
            </a:br>
            <a:r>
              <a:rPr lang="fi-FI" dirty="0"/>
              <a:t>kuvan ALT –teksti</a:t>
            </a:r>
            <a:br>
              <a:rPr lang="fi-FI" dirty="0"/>
            </a:br>
            <a:br>
              <a:rPr lang="fi-FI" dirty="0"/>
            </a:br>
            <a:endParaRPr lang="fi-FI" dirty="0"/>
          </a:p>
        </p:txBody>
      </p:sp>
      <p:sp>
        <p:nvSpPr>
          <p:cNvPr id="7" name="Päivämäärän paikkamerkki 4">
            <a:extLst>
              <a:ext uri="{FF2B5EF4-FFF2-40B4-BE49-F238E27FC236}">
                <a16:creationId xmlns:a16="http://schemas.microsoft.com/office/drawing/2014/main" id="{53B90A9B-4205-CD8D-DA46-EBFEFAFD064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DA113B42-ACC1-1D67-1F22-D023B05D6AC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C19AA473-E803-973A-3B14-6D661D4051B1}"/>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5" name="Sisällön paikkamerkki 2">
            <a:extLst>
              <a:ext uri="{FF2B5EF4-FFF2-40B4-BE49-F238E27FC236}">
                <a16:creationId xmlns:a16="http://schemas.microsoft.com/office/drawing/2014/main" id="{E5189D3C-8CDE-6DCC-0773-97BFFCC5F8A2}"/>
              </a:ext>
            </a:extLst>
          </p:cNvPr>
          <p:cNvSpPr>
            <a:spLocks noGrp="1"/>
          </p:cNvSpPr>
          <p:nvPr>
            <p:ph idx="14" hasCustomPrompt="1"/>
          </p:nvPr>
        </p:nvSpPr>
        <p:spPr>
          <a:xfrm>
            <a:off x="559639" y="2221765"/>
            <a:ext cx="6793347" cy="3615724"/>
          </a:xfrm>
          <a:prstGeom prst="rect">
            <a:avLst/>
          </a:prstGeom>
        </p:spPr>
        <p:txBody>
          <a:bodyPr>
            <a:normAutofit/>
          </a:bodyPr>
          <a:lstStyle>
            <a:lvl1pPr>
              <a:defRPr sz="2200"/>
            </a:lvl1pPr>
            <a:lvl2pPr>
              <a:defRPr sz="2200"/>
            </a:lvl2pPr>
            <a:lvl3pPr>
              <a:defRPr sz="2200"/>
            </a:lvl3pPr>
            <a:lvl4pPr>
              <a:defRPr sz="2200"/>
            </a:lvl4pPr>
            <a:lvl5pPr>
              <a:defRPr sz="2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Otsikko 1">
            <a:extLst>
              <a:ext uri="{FF2B5EF4-FFF2-40B4-BE49-F238E27FC236}">
                <a16:creationId xmlns:a16="http://schemas.microsoft.com/office/drawing/2014/main" id="{D7475132-F6B0-DA71-0F59-CCD54F9BEF98}"/>
              </a:ext>
            </a:extLst>
          </p:cNvPr>
          <p:cNvSpPr>
            <a:spLocks noGrp="1"/>
          </p:cNvSpPr>
          <p:nvPr>
            <p:ph type="title" hasCustomPrompt="1"/>
          </p:nvPr>
        </p:nvSpPr>
        <p:spPr>
          <a:xfrm>
            <a:off x="559640" y="650767"/>
            <a:ext cx="6793346"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grpSp>
        <p:nvGrpSpPr>
          <p:cNvPr id="3" name="Kuva 7">
            <a:extLst>
              <a:ext uri="{FF2B5EF4-FFF2-40B4-BE49-F238E27FC236}">
                <a16:creationId xmlns:a16="http://schemas.microsoft.com/office/drawing/2014/main" id="{76C81404-7810-D0BC-B685-FF708FB56A43}"/>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4" name="Freeform 3">
              <a:extLst>
                <a:ext uri="{FF2B5EF4-FFF2-40B4-BE49-F238E27FC236}">
                  <a16:creationId xmlns:a16="http://schemas.microsoft.com/office/drawing/2014/main" id="{6B6E74F4-1D26-F3FB-64E0-3DB75715C526}"/>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5" name="Freeform 4">
              <a:extLst>
                <a:ext uri="{FF2B5EF4-FFF2-40B4-BE49-F238E27FC236}">
                  <a16:creationId xmlns:a16="http://schemas.microsoft.com/office/drawing/2014/main" id="{5AB5D8FE-0013-F6FF-BAAB-2A05FED482F4}"/>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6" name="Freeform 5">
              <a:extLst>
                <a:ext uri="{FF2B5EF4-FFF2-40B4-BE49-F238E27FC236}">
                  <a16:creationId xmlns:a16="http://schemas.microsoft.com/office/drawing/2014/main" id="{F917025F-6E01-9858-140F-42CD020DBB00}"/>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8" name="Freeform 7">
              <a:extLst>
                <a:ext uri="{FF2B5EF4-FFF2-40B4-BE49-F238E27FC236}">
                  <a16:creationId xmlns:a16="http://schemas.microsoft.com/office/drawing/2014/main" id="{870F0691-3E76-365A-440B-7AEB3035BAA6}"/>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9" name="Freeform 8">
              <a:extLst>
                <a:ext uri="{FF2B5EF4-FFF2-40B4-BE49-F238E27FC236}">
                  <a16:creationId xmlns:a16="http://schemas.microsoft.com/office/drawing/2014/main" id="{E40E277A-AEDD-4F5C-20E1-D2A9ECA258C6}"/>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13" name="Freeform 12">
              <a:extLst>
                <a:ext uri="{FF2B5EF4-FFF2-40B4-BE49-F238E27FC236}">
                  <a16:creationId xmlns:a16="http://schemas.microsoft.com/office/drawing/2014/main" id="{9DAA4CF2-4F53-FDE1-9CCE-6442DF95FE61}"/>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Tree>
    <p:extLst>
      <p:ext uri="{BB962C8B-B14F-4D97-AF65-F5344CB8AC3E}">
        <p14:creationId xmlns:p14="http://schemas.microsoft.com/office/powerpoint/2010/main" val="306410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Kansi_vaaleansin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smiling in front of trees&#10;&#10;AI-generated content may be incorrect.">
            <a:extLst>
              <a:ext uri="{FF2B5EF4-FFF2-40B4-BE49-F238E27FC236}">
                <a16:creationId xmlns:a16="http://schemas.microsoft.com/office/drawing/2014/main" id="{6828B894-53CC-A1DE-9EDD-1B1D6E9AF3F4}"/>
              </a:ext>
            </a:extLst>
          </p:cNvPr>
          <p:cNvPicPr>
            <a:picLocks noChangeAspect="1"/>
          </p:cNvPicPr>
          <p:nvPr/>
        </p:nvPicPr>
        <p:blipFill>
          <a:blip r:embed="rId3" cstate="print">
            <a:extLst>
              <a:ext uri="{28A0092B-C50C-407E-A947-70E740481C1C}">
                <a14:useLocalDpi xmlns:a14="http://schemas.microsoft.com/office/drawing/2010/main" val="0"/>
              </a:ext>
            </a:extLst>
          </a:blip>
          <a:srcRect l="1665" t="11067" b="5931"/>
          <a:stretch/>
        </p:blipFill>
        <p:spPr>
          <a:xfrm>
            <a:off x="0" y="0"/>
            <a:ext cx="12192000" cy="6858000"/>
          </a:xfrm>
          <a:prstGeom prst="rect">
            <a:avLst/>
          </a:prstGeom>
        </p:spPr>
      </p:pic>
      <p:pic>
        <p:nvPicPr>
          <p:cNvPr id="6" name="Kuva 6" descr="Kuva, joka sisältää kohteen Grafiikka, graafinen suunnittelu, clipart, muotoilu&#10;&#10;Kuvaus luotu automaattisesti">
            <a:extLst>
              <a:ext uri="{FF2B5EF4-FFF2-40B4-BE49-F238E27FC236}">
                <a16:creationId xmlns:a16="http://schemas.microsoft.com/office/drawing/2014/main" id="{F7C5D48B-CF55-8616-3D2E-EF88F3CAC7A2}"/>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20068" t="20634" r="8986" b="28338"/>
          <a:stretch/>
        </p:blipFill>
        <p:spPr>
          <a:xfrm>
            <a:off x="-4670" y="8707"/>
            <a:ext cx="12192000" cy="6858003"/>
          </a:xfrm>
          <a:prstGeom prst="rect">
            <a:avLst/>
          </a:prstGeom>
          <a:effectLst/>
        </p:spPr>
      </p:pic>
      <p:sp>
        <p:nvSpPr>
          <p:cNvPr id="11" name="Suorakulmio 19">
            <a:extLst>
              <a:ext uri="{FF2B5EF4-FFF2-40B4-BE49-F238E27FC236}">
                <a16:creationId xmlns:a16="http://schemas.microsoft.com/office/drawing/2014/main" id="{B23E2745-1F7C-2529-9034-3633F8B87E14}"/>
              </a:ext>
              <a:ext uri="{C183D7F6-B498-43B3-948B-1728B52AA6E4}">
                <adec:decorative xmlns:adec="http://schemas.microsoft.com/office/drawing/2017/decorative" val="1"/>
              </a:ext>
            </a:extLst>
          </p:cNvPr>
          <p:cNvSpPr/>
          <p:nvPr/>
        </p:nvSpPr>
        <p:spPr>
          <a:xfrm rot="5400000">
            <a:off x="4750842" y="-583792"/>
            <a:ext cx="2699657" cy="12201341"/>
          </a:xfrm>
          <a:prstGeom prst="rect">
            <a:avLst/>
          </a:prstGeom>
          <a:gradFill>
            <a:gsLst>
              <a:gs pos="100000">
                <a:schemeClr val="accent1">
                  <a:lumMod val="40000"/>
                  <a:lumOff val="60000"/>
                </a:schemeClr>
              </a:gs>
              <a:gs pos="46000">
                <a:schemeClr val="bg1">
                  <a:alpha val="0"/>
                  <a:lumMod val="0"/>
                  <a:lumOff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97419" y="6038761"/>
            <a:ext cx="2279570" cy="496072"/>
          </a:xfrm>
          <a:prstGeom prst="rect">
            <a:avLst/>
          </a:prstGeom>
        </p:spPr>
      </p:pic>
      <p:sp>
        <p:nvSpPr>
          <p:cNvPr id="12" name="Alaotsikko 2">
            <a:extLst>
              <a:ext uri="{FF2B5EF4-FFF2-40B4-BE49-F238E27FC236}">
                <a16:creationId xmlns:a16="http://schemas.microsoft.com/office/drawing/2014/main" id="{5A69C3E4-C2A5-FF3F-A6B5-BCA3595CEA11}"/>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81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3" name="Otsikko 1">
            <a:extLst>
              <a:ext uri="{FF2B5EF4-FFF2-40B4-BE49-F238E27FC236}">
                <a16:creationId xmlns:a16="http://schemas.microsoft.com/office/drawing/2014/main" id="{EA1685D5-4F2A-94A3-E5CF-88CD3E60CBFD}"/>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1273804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solaine_tumma">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2" name="Graphic 1">
            <a:extLst>
              <a:ext uri="{FF2B5EF4-FFF2-40B4-BE49-F238E27FC236}">
                <a16:creationId xmlns:a16="http://schemas.microsoft.com/office/drawing/2014/main" id="{AC4B15B4-8F79-ADE6-B5B0-48E6E9A939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17735" y="-44172"/>
            <a:ext cx="9789763" cy="6919546"/>
          </a:xfrm>
          <a:prstGeom prst="rect">
            <a:avLst/>
          </a:prstGeom>
        </p:spPr>
      </p:pic>
      <p:pic>
        <p:nvPicPr>
          <p:cNvPr id="3" name="Kuva 7">
            <a:extLst>
              <a:ext uri="{FF2B5EF4-FFF2-40B4-BE49-F238E27FC236}">
                <a16:creationId xmlns:a16="http://schemas.microsoft.com/office/drawing/2014/main" id="{A0D568A4-BB23-3E35-00EE-4BCB3A30888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4" name="TextBox 12">
            <a:extLst>
              <a:ext uri="{FF2B5EF4-FFF2-40B4-BE49-F238E27FC236}">
                <a16:creationId xmlns:a16="http://schemas.microsoft.com/office/drawing/2014/main" id="{87FF41F6-7281-9168-32E7-6AB3FE4F2037}"/>
              </a:ext>
            </a:extLst>
          </p:cNvPr>
          <p:cNvSpPr txBox="1"/>
          <p:nvPr/>
        </p:nvSpPr>
        <p:spPr>
          <a:xfrm>
            <a:off x="17373600" y="1133061"/>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226995184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Laine_yla_tumma">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5" name="Graphic 4">
            <a:extLst>
              <a:ext uri="{FF2B5EF4-FFF2-40B4-BE49-F238E27FC236}">
                <a16:creationId xmlns:a16="http://schemas.microsoft.com/office/drawing/2014/main" id="{0080637B-0B58-FEC0-0C85-2B50F3AF9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81419" y="-5350"/>
            <a:ext cx="6526079" cy="3949722"/>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 name="Otsikko 1">
            <a:extLst>
              <a:ext uri="{FF2B5EF4-FFF2-40B4-BE49-F238E27FC236}">
                <a16:creationId xmlns:a16="http://schemas.microsoft.com/office/drawing/2014/main" id="{6DDA749F-513A-16DF-4B3E-243637172F48}"/>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7" name="Kuva 10">
            <a:extLst>
              <a:ext uri="{FF2B5EF4-FFF2-40B4-BE49-F238E27FC236}">
                <a16:creationId xmlns:a16="http://schemas.microsoft.com/office/drawing/2014/main" id="{DF7DF43E-F043-7E95-6796-C2980320B27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8" name="Graphic 4">
            <a:extLst>
              <a:ext uri="{FF2B5EF4-FFF2-40B4-BE49-F238E27FC236}">
                <a16:creationId xmlns:a16="http://schemas.microsoft.com/office/drawing/2014/main" id="{883CBB5B-FCFB-6801-209B-4E196F305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81419" y="-5350"/>
            <a:ext cx="6526079" cy="3949722"/>
          </a:xfrm>
          <a:prstGeom prst="rect">
            <a:avLst/>
          </a:prstGeom>
        </p:spPr>
      </p:pic>
      <p:pic>
        <p:nvPicPr>
          <p:cNvPr id="11" name="Kuva 10">
            <a:extLst>
              <a:ext uri="{FF2B5EF4-FFF2-40B4-BE49-F238E27FC236}">
                <a16:creationId xmlns:a16="http://schemas.microsoft.com/office/drawing/2014/main" id="{3577DC8A-FD80-D238-48C0-C6400B7EC2AB}"/>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1108756989"/>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Laine_ala_tumma">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91B9FD7-4759-6024-1B97-28D4890FBC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Graphic 1">
            <a:extLst>
              <a:ext uri="{FF2B5EF4-FFF2-40B4-BE49-F238E27FC236}">
                <a16:creationId xmlns:a16="http://schemas.microsoft.com/office/drawing/2014/main" id="{1DD82BA6-18DE-6FFC-E801-E3AA57B5A3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7" name="Kuva 7">
            <a:extLst>
              <a:ext uri="{FF2B5EF4-FFF2-40B4-BE49-F238E27FC236}">
                <a16:creationId xmlns:a16="http://schemas.microsoft.com/office/drawing/2014/main" id="{D5CBAE75-8701-3505-52B9-703B3323CD1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251550695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Isolaine_pinkki">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3" name="Graphic 2">
            <a:extLst>
              <a:ext uri="{FF2B5EF4-FFF2-40B4-BE49-F238E27FC236}">
                <a16:creationId xmlns:a16="http://schemas.microsoft.com/office/drawing/2014/main" id="{CD4BFB22-C140-8B9C-311A-C246922059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56481" y="-14248"/>
            <a:ext cx="9743268" cy="6886683"/>
          </a:xfrm>
          <a:prstGeom prst="rect">
            <a:avLst/>
          </a:prstGeom>
        </p:spPr>
      </p:pic>
      <p:pic>
        <p:nvPicPr>
          <p:cNvPr id="5" name="Kuva 7">
            <a:extLst>
              <a:ext uri="{FF2B5EF4-FFF2-40B4-BE49-F238E27FC236}">
                <a16:creationId xmlns:a16="http://schemas.microsoft.com/office/drawing/2014/main" id="{6389CA2B-A700-8832-ADAD-C3D139617A5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2" name="TextBox 12">
            <a:extLst>
              <a:ext uri="{FF2B5EF4-FFF2-40B4-BE49-F238E27FC236}">
                <a16:creationId xmlns:a16="http://schemas.microsoft.com/office/drawing/2014/main" id="{14B977A6-4499-BD4C-4DA5-568CF840030C}"/>
              </a:ext>
            </a:extLst>
          </p:cNvPr>
          <p:cNvSpPr txBox="1"/>
          <p:nvPr/>
        </p:nvSpPr>
        <p:spPr>
          <a:xfrm>
            <a:off x="17373600" y="1133061"/>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363318580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aine_yla_pinkki">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B928F8C-7ACF-EC71-8C40-95BC5BAB4B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72284" y="-5350"/>
            <a:ext cx="6535214" cy="3949722"/>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5" name="Graphic 2">
            <a:extLst>
              <a:ext uri="{FF2B5EF4-FFF2-40B4-BE49-F238E27FC236}">
                <a16:creationId xmlns:a16="http://schemas.microsoft.com/office/drawing/2014/main" id="{D01DDE52-6810-2C9C-CA5F-6DE16320C6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72284" y="-5350"/>
            <a:ext cx="6535214" cy="3949722"/>
          </a:xfrm>
          <a:prstGeom prst="rect">
            <a:avLst/>
          </a:prstGeom>
        </p:spPr>
      </p:pic>
      <p:sp>
        <p:nvSpPr>
          <p:cNvPr id="7" name="Otsikko 1">
            <a:extLst>
              <a:ext uri="{FF2B5EF4-FFF2-40B4-BE49-F238E27FC236}">
                <a16:creationId xmlns:a16="http://schemas.microsoft.com/office/drawing/2014/main" id="{2D1681AA-E215-367E-95AB-1334FCF881F8}"/>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418BA39A-3A97-75FF-2215-1B832A876DD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84B6A898-251E-C9BD-2204-A4CB10F9004C}"/>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37601610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ine_ala_pinkki">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7E6CA5A-18F2-14FB-90F6-D458B48611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7" name="Kuva 7">
            <a:extLst>
              <a:ext uri="{FF2B5EF4-FFF2-40B4-BE49-F238E27FC236}">
                <a16:creationId xmlns:a16="http://schemas.microsoft.com/office/drawing/2014/main" id="{AE69DB34-BA64-063C-0144-247BD3154CF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C55F1B1C-825B-BF1A-5869-8720E93D228C}"/>
              </a:ext>
            </a:extLst>
          </p:cNvPr>
          <p:cNvSpPr>
            <a:spLocks noGrp="1"/>
          </p:cNvSpPr>
          <p:nvPr>
            <p:ph idx="13" hasCustomPrompt="1"/>
          </p:nvPr>
        </p:nvSpPr>
        <p:spPr>
          <a:xfrm>
            <a:off x="559639" y="2221765"/>
            <a:ext cx="8351353"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09947152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Isolaine_vihre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5" name="Kuva 7">
            <a:extLst>
              <a:ext uri="{FF2B5EF4-FFF2-40B4-BE49-F238E27FC236}">
                <a16:creationId xmlns:a16="http://schemas.microsoft.com/office/drawing/2014/main" id="{6389CA2B-A700-8832-ADAD-C3D139617A5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pic>
        <p:nvPicPr>
          <p:cNvPr id="18" name="Graphic 17">
            <a:extLst>
              <a:ext uri="{FF2B5EF4-FFF2-40B4-BE49-F238E27FC236}">
                <a16:creationId xmlns:a16="http://schemas.microsoft.com/office/drawing/2014/main" id="{95881300-F8E3-CEFD-DFDA-1F3FEED79F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5442" y="0"/>
            <a:ext cx="9715890" cy="6867332"/>
          </a:xfrm>
          <a:prstGeom prst="rect">
            <a:avLst/>
          </a:prstGeom>
        </p:spPr>
      </p:pic>
      <p:pic>
        <p:nvPicPr>
          <p:cNvPr id="25" name="Kuva 7">
            <a:extLst>
              <a:ext uri="{FF2B5EF4-FFF2-40B4-BE49-F238E27FC236}">
                <a16:creationId xmlns:a16="http://schemas.microsoft.com/office/drawing/2014/main" id="{1782A9E3-883D-B90F-494B-1B795D6584A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20" y="6045825"/>
            <a:ext cx="2279570" cy="496072"/>
          </a:xfrm>
          <a:prstGeom prst="rect">
            <a:avLst/>
          </a:prstGeom>
        </p:spPr>
      </p:pic>
      <p:sp>
        <p:nvSpPr>
          <p:cNvPr id="2" name="TextBox 12">
            <a:extLst>
              <a:ext uri="{FF2B5EF4-FFF2-40B4-BE49-F238E27FC236}">
                <a16:creationId xmlns:a16="http://schemas.microsoft.com/office/drawing/2014/main" id="{73749039-0FBD-15CB-F528-B2867333FAF3}"/>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A0D5E4B5-7BA9-4261-C8DF-1B5628FD312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20" y="6045825"/>
            <a:ext cx="2279570" cy="496072"/>
          </a:xfrm>
          <a:prstGeom prst="rect">
            <a:avLst/>
          </a:prstGeom>
        </p:spPr>
      </p:pic>
    </p:spTree>
    <p:extLst>
      <p:ext uri="{BB962C8B-B14F-4D97-AF65-F5344CB8AC3E}">
        <p14:creationId xmlns:p14="http://schemas.microsoft.com/office/powerpoint/2010/main" val="385603833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Laine_vihree_yla">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614650E-A135-DA38-E433-3D09CE0B9F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66118" y="-5350"/>
            <a:ext cx="6535214" cy="3949722"/>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Graphic 4">
            <a:extLst>
              <a:ext uri="{FF2B5EF4-FFF2-40B4-BE49-F238E27FC236}">
                <a16:creationId xmlns:a16="http://schemas.microsoft.com/office/drawing/2014/main" id="{FFE4BB2F-7FAE-AF92-6421-0C96C8A311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66118" y="-5350"/>
            <a:ext cx="6535214" cy="3949722"/>
          </a:xfrm>
          <a:prstGeom prst="rect">
            <a:avLst/>
          </a:prstGeom>
        </p:spPr>
      </p:pic>
      <p:sp>
        <p:nvSpPr>
          <p:cNvPr id="7" name="Otsikko 1">
            <a:extLst>
              <a:ext uri="{FF2B5EF4-FFF2-40B4-BE49-F238E27FC236}">
                <a16:creationId xmlns:a16="http://schemas.microsoft.com/office/drawing/2014/main" id="{0BD33589-B6B1-009C-6651-32FD1EBF0F34}"/>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89124D1F-B42A-F6F2-E6C5-027A1833F0B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DA364C11-3247-B1FE-1A40-954AED8EA202}"/>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Sisällön paikkamerkki 2">
            <a:extLst>
              <a:ext uri="{FF2B5EF4-FFF2-40B4-BE49-F238E27FC236}">
                <a16:creationId xmlns:a16="http://schemas.microsoft.com/office/drawing/2014/main" id="{E2EC4255-EA95-6711-321F-5ECA4331F0A8}"/>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16119595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Laine_vihree_ala">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361668-CDF3-27D1-61EF-F125E33EA5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9719"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7" name="Kuva 7">
            <a:extLst>
              <a:ext uri="{FF2B5EF4-FFF2-40B4-BE49-F238E27FC236}">
                <a16:creationId xmlns:a16="http://schemas.microsoft.com/office/drawing/2014/main" id="{326F52BA-F796-3194-6436-6D9BB91B12A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A2B43143-A513-0180-B167-F415C4BF8EAF}"/>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73673068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solaine_kelt">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0FFC73-689E-FDC9-D443-DD4907E572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8664" y="-33219"/>
            <a:ext cx="9744225" cy="6904370"/>
          </a:xfrm>
          <a:prstGeom prst="rect">
            <a:avLst/>
          </a:prstGeom>
        </p:spPr>
      </p:pic>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12351"/>
            <a:ext cx="12247752" cy="6888724"/>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8154 w 12194314"/>
              <a:gd name="connsiteY6" fmla="*/ 4178602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8154 w 12194314"/>
              <a:gd name="connsiteY6" fmla="*/ 4178602 h 6868491"/>
              <a:gd name="connsiteX7" fmla="*/ 9353683 w 12194314"/>
              <a:gd name="connsiteY7" fmla="*/ 4675062 h 6868491"/>
              <a:gd name="connsiteX8" fmla="*/ 6998694 w 12194314"/>
              <a:gd name="connsiteY8" fmla="*/ 5333131 h 6868491"/>
              <a:gd name="connsiteX9" fmla="*/ 6642192 w 12194314"/>
              <a:gd name="connsiteY9" fmla="*/ 6863247 h 6868491"/>
              <a:gd name="connsiteX10" fmla="*/ 0 w 12194314"/>
              <a:gd name="connsiteY10" fmla="*/ 6868491 h 6868491"/>
              <a:gd name="connsiteX0" fmla="*/ 0 w 12194314"/>
              <a:gd name="connsiteY0" fmla="*/ 6868491 h 6869750"/>
              <a:gd name="connsiteX1" fmla="*/ 3398 w 12194314"/>
              <a:gd name="connsiteY1" fmla="*/ 0 h 6869750"/>
              <a:gd name="connsiteX2" fmla="*/ 12194228 w 12194314"/>
              <a:gd name="connsiteY2" fmla="*/ 3269 h 6869750"/>
              <a:gd name="connsiteX3" fmla="*/ 12192041 w 12194314"/>
              <a:gd name="connsiteY3" fmla="*/ 95941 h 6869750"/>
              <a:gd name="connsiteX4" fmla="*/ 11529256 w 12194314"/>
              <a:gd name="connsiteY4" fmla="*/ 876570 h 6869750"/>
              <a:gd name="connsiteX5" fmla="*/ 10626281 w 12194314"/>
              <a:gd name="connsiteY5" fmla="*/ 2418690 h 6869750"/>
              <a:gd name="connsiteX6" fmla="*/ 10498154 w 12194314"/>
              <a:gd name="connsiteY6" fmla="*/ 4178602 h 6869750"/>
              <a:gd name="connsiteX7" fmla="*/ 9353683 w 12194314"/>
              <a:gd name="connsiteY7" fmla="*/ 4675062 h 6869750"/>
              <a:gd name="connsiteX8" fmla="*/ 6998694 w 12194314"/>
              <a:gd name="connsiteY8" fmla="*/ 5333131 h 6869750"/>
              <a:gd name="connsiteX9" fmla="*/ 6642192 w 12194314"/>
              <a:gd name="connsiteY9" fmla="*/ 6863247 h 6869750"/>
              <a:gd name="connsiteX10" fmla="*/ 0 w 12194314"/>
              <a:gd name="connsiteY10" fmla="*/ 6868491 h 6869750"/>
              <a:gd name="connsiteX0" fmla="*/ 0 w 12194314"/>
              <a:gd name="connsiteY0" fmla="*/ 6868491 h 6869800"/>
              <a:gd name="connsiteX1" fmla="*/ 3398 w 12194314"/>
              <a:gd name="connsiteY1" fmla="*/ 0 h 6869800"/>
              <a:gd name="connsiteX2" fmla="*/ 12194228 w 12194314"/>
              <a:gd name="connsiteY2" fmla="*/ 3269 h 6869800"/>
              <a:gd name="connsiteX3" fmla="*/ 12192041 w 12194314"/>
              <a:gd name="connsiteY3" fmla="*/ 95941 h 6869800"/>
              <a:gd name="connsiteX4" fmla="*/ 11529256 w 12194314"/>
              <a:gd name="connsiteY4" fmla="*/ 876570 h 6869800"/>
              <a:gd name="connsiteX5" fmla="*/ 10626281 w 12194314"/>
              <a:gd name="connsiteY5" fmla="*/ 2418690 h 6869800"/>
              <a:gd name="connsiteX6" fmla="*/ 10498154 w 12194314"/>
              <a:gd name="connsiteY6" fmla="*/ 4178602 h 6869800"/>
              <a:gd name="connsiteX7" fmla="*/ 9353683 w 12194314"/>
              <a:gd name="connsiteY7" fmla="*/ 4675062 h 6869800"/>
              <a:gd name="connsiteX8" fmla="*/ 6991011 w 12194314"/>
              <a:gd name="connsiteY8" fmla="*/ 5340827 h 6869800"/>
              <a:gd name="connsiteX9" fmla="*/ 6642192 w 12194314"/>
              <a:gd name="connsiteY9" fmla="*/ 6863247 h 6869800"/>
              <a:gd name="connsiteX10" fmla="*/ 0 w 12194314"/>
              <a:gd name="connsiteY10" fmla="*/ 6868491 h 6869800"/>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529256 w 12194314"/>
              <a:gd name="connsiteY4" fmla="*/ 876570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529256 w 12194314"/>
              <a:gd name="connsiteY4" fmla="*/ 876570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9852">
                <a:moveTo>
                  <a:pt x="0" y="6868491"/>
                </a:moveTo>
                <a:cubicBezTo>
                  <a:pt x="1133" y="5727577"/>
                  <a:pt x="2265" y="1140914"/>
                  <a:pt x="3398" y="0"/>
                </a:cubicBezTo>
                <a:lnTo>
                  <a:pt x="12194228" y="3269"/>
                </a:lnTo>
                <a:cubicBezTo>
                  <a:pt x="12194904" y="33143"/>
                  <a:pt x="12191365" y="66067"/>
                  <a:pt x="12192041" y="95941"/>
                </a:cubicBezTo>
                <a:cubicBezTo>
                  <a:pt x="11965062" y="359591"/>
                  <a:pt x="12019372" y="300290"/>
                  <a:pt x="11499649" y="898811"/>
                </a:cubicBezTo>
                <a:cubicBezTo>
                  <a:pt x="11416486" y="1056728"/>
                  <a:pt x="10612962" y="1098546"/>
                  <a:pt x="10626281" y="2418690"/>
                </a:cubicBezTo>
                <a:cubicBezTo>
                  <a:pt x="10173537" y="3260050"/>
                  <a:pt x="10280413" y="3030332"/>
                  <a:pt x="10498154" y="4178602"/>
                </a:cubicBezTo>
                <a:cubicBezTo>
                  <a:pt x="10337667" y="4447238"/>
                  <a:pt x="9989600" y="4519343"/>
                  <a:pt x="9353683" y="4675062"/>
                </a:cubicBezTo>
                <a:cubicBezTo>
                  <a:pt x="8257804" y="4891231"/>
                  <a:pt x="7524975" y="4834667"/>
                  <a:pt x="6994852" y="5348523"/>
                </a:cubicBezTo>
                <a:cubicBezTo>
                  <a:pt x="6508295" y="6055805"/>
                  <a:pt x="6695115" y="6955852"/>
                  <a:pt x="6642192" y="6863247"/>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7C6874AC-8F01-730E-93F6-93BF94660CA9}"/>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B8949032-40F0-B6E3-6355-4EDD482246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Tree>
    <p:extLst>
      <p:ext uri="{BB962C8B-B14F-4D97-AF65-F5344CB8AC3E}">
        <p14:creationId xmlns:p14="http://schemas.microsoft.com/office/powerpoint/2010/main" val="110438521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Kansi_sininen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pic>
        <p:nvPicPr>
          <p:cNvPr id="14" name="Picture 13" descr="A snowy city with trees and buildings&#10;&#10;AI-generated content may be incorrect.">
            <a:extLst>
              <a:ext uri="{FF2B5EF4-FFF2-40B4-BE49-F238E27FC236}">
                <a16:creationId xmlns:a16="http://schemas.microsoft.com/office/drawing/2014/main" id="{8AC31001-2218-D9C2-4EDB-C814717BE3BD}"/>
              </a:ext>
            </a:extLst>
          </p:cNvPr>
          <p:cNvPicPr>
            <a:picLocks noChangeAspect="1"/>
          </p:cNvPicPr>
          <p:nvPr/>
        </p:nvPicPr>
        <p:blipFill>
          <a:blip r:embed="rId5" cstate="print">
            <a:extLst>
              <a:ext uri="{28A0092B-C50C-407E-A947-70E740481C1C}">
                <a14:useLocalDpi xmlns:a14="http://schemas.microsoft.com/office/drawing/2010/main" val="0"/>
              </a:ext>
            </a:extLst>
          </a:blip>
          <a:srcRect t="1414" b="13980"/>
          <a:stretch/>
        </p:blipFill>
        <p:spPr>
          <a:xfrm>
            <a:off x="0" y="0"/>
            <a:ext cx="12192000" cy="6874141"/>
          </a:xfrm>
          <a:prstGeom prst="rect">
            <a:avLst/>
          </a:prstGeom>
        </p:spPr>
      </p:pic>
      <p:pic>
        <p:nvPicPr>
          <p:cNvPr id="16" name="Picture 15">
            <a:extLst>
              <a:ext uri="{FF2B5EF4-FFF2-40B4-BE49-F238E27FC236}">
                <a16:creationId xmlns:a16="http://schemas.microsoft.com/office/drawing/2014/main" id="{0305A0EC-4418-03EB-A328-FE573DA9A1C8}"/>
              </a:ext>
            </a:extLst>
          </p:cNvPr>
          <p:cNvPicPr>
            <a:picLocks noChangeAspect="1"/>
          </p:cNvPicPr>
          <p:nvPr/>
        </p:nvPicPr>
        <p:blipFill>
          <a:blip r:embed="rId6"/>
          <a:srcRect l="3281"/>
          <a:stretch/>
        </p:blipFill>
        <p:spPr>
          <a:xfrm>
            <a:off x="0" y="1152"/>
            <a:ext cx="12192000" cy="6872989"/>
          </a:xfrm>
          <a:prstGeom prst="rect">
            <a:avLst/>
          </a:prstGeom>
        </p:spPr>
      </p:pic>
      <p:sp>
        <p:nvSpPr>
          <p:cNvPr id="22" name="Suorakulmio 19">
            <a:extLst>
              <a:ext uri="{FF2B5EF4-FFF2-40B4-BE49-F238E27FC236}">
                <a16:creationId xmlns:a16="http://schemas.microsoft.com/office/drawing/2014/main" id="{46F9172A-41AD-7D15-5A81-E65EBC294A3F}"/>
              </a:ext>
              <a:ext uri="{C183D7F6-B498-43B3-948B-1728B52AA6E4}">
                <adec:decorative xmlns:adec="http://schemas.microsoft.com/office/drawing/2017/decorative" val="1"/>
              </a:ext>
            </a:extLst>
          </p:cNvPr>
          <p:cNvSpPr/>
          <p:nvPr/>
        </p:nvSpPr>
        <p:spPr>
          <a:xfrm rot="10800000">
            <a:off x="0" y="2"/>
            <a:ext cx="10073391" cy="6874139"/>
          </a:xfrm>
          <a:prstGeom prst="rect">
            <a:avLst/>
          </a:prstGeom>
          <a:gradFill>
            <a:gsLst>
              <a:gs pos="41000">
                <a:schemeClr val="bg1">
                  <a:lumMod val="88000"/>
                  <a:alpha val="0"/>
                </a:schemeClr>
              </a:gs>
              <a:gs pos="94000">
                <a:schemeClr val="accent1">
                  <a:alpha val="82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Otsikko 1">
            <a:extLst>
              <a:ext uri="{FF2B5EF4-FFF2-40B4-BE49-F238E27FC236}">
                <a16:creationId xmlns:a16="http://schemas.microsoft.com/office/drawing/2014/main" id="{3F9A559E-61BF-377B-5E24-DEA8020B531B}"/>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5" name="Alaotsikko 2">
            <a:extLst>
              <a:ext uri="{FF2B5EF4-FFF2-40B4-BE49-F238E27FC236}">
                <a16:creationId xmlns:a16="http://schemas.microsoft.com/office/drawing/2014/main" id="{B23518CE-B235-8D35-0574-0D4B29A16E5F}"/>
              </a:ext>
            </a:extLst>
          </p:cNvPr>
          <p:cNvSpPr>
            <a:spLocks noGrp="1"/>
          </p:cNvSpPr>
          <p:nvPr>
            <p:ph type="subTitle" idx="1" hasCustomPrompt="1"/>
          </p:nvPr>
        </p:nvSpPr>
        <p:spPr>
          <a:xfrm>
            <a:off x="509451"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2" name="Kuva 7">
            <a:extLst>
              <a:ext uri="{FF2B5EF4-FFF2-40B4-BE49-F238E27FC236}">
                <a16:creationId xmlns:a16="http://schemas.microsoft.com/office/drawing/2014/main" id="{7C37B8C8-5BFB-31FE-2928-13AD3C82B6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1204"/>
            <a:ext cx="2279570" cy="496072"/>
          </a:xfrm>
          <a:prstGeom prst="rect">
            <a:avLst/>
          </a:prstGeom>
        </p:spPr>
      </p:pic>
    </p:spTree>
    <p:extLst>
      <p:ext uri="{BB962C8B-B14F-4D97-AF65-F5344CB8AC3E}">
        <p14:creationId xmlns:p14="http://schemas.microsoft.com/office/powerpoint/2010/main" val="358031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Laine_kelt_yla">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768D394-8EF7-91D4-05DA-6EEF77FE81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35122" y="-5352"/>
            <a:ext cx="6570524" cy="3949723"/>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5" name="Graphic 2">
            <a:extLst>
              <a:ext uri="{FF2B5EF4-FFF2-40B4-BE49-F238E27FC236}">
                <a16:creationId xmlns:a16="http://schemas.microsoft.com/office/drawing/2014/main" id="{BCAC7887-1BEE-8CCF-985B-0B87415D0D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35122" y="-5352"/>
            <a:ext cx="6570524" cy="3949723"/>
          </a:xfrm>
          <a:prstGeom prst="rect">
            <a:avLst/>
          </a:prstGeom>
        </p:spPr>
      </p:pic>
      <p:sp>
        <p:nvSpPr>
          <p:cNvPr id="7" name="Otsikko 1">
            <a:extLst>
              <a:ext uri="{FF2B5EF4-FFF2-40B4-BE49-F238E27FC236}">
                <a16:creationId xmlns:a16="http://schemas.microsoft.com/office/drawing/2014/main" id="{A46B3DC5-30B1-D4AC-E7F2-E20C38DC00A0}"/>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60536029-AA45-C15D-1AAF-5402D208B845}"/>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31E78EAB-2281-7870-4045-C4E64BD59CB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Sisällön paikkamerkki 2">
            <a:extLst>
              <a:ext uri="{FF2B5EF4-FFF2-40B4-BE49-F238E27FC236}">
                <a16:creationId xmlns:a16="http://schemas.microsoft.com/office/drawing/2014/main" id="{492B6134-EC6E-B32F-F09A-19B16E81AEC8}"/>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402976329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aine_kelt_ala">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7A7ADB3-BF5D-1C00-A725-4F37175EEF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5122" y="2237263"/>
            <a:ext cx="6570524"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2" name="Graphic 2">
            <a:extLst>
              <a:ext uri="{FF2B5EF4-FFF2-40B4-BE49-F238E27FC236}">
                <a16:creationId xmlns:a16="http://schemas.microsoft.com/office/drawing/2014/main" id="{FBD24DE4-14D6-911A-1CFE-958B3E534D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5122" y="2237263"/>
            <a:ext cx="6570524" cy="4636235"/>
          </a:xfrm>
          <a:prstGeom prst="rect">
            <a:avLst/>
          </a:prstGeom>
        </p:spPr>
      </p:pic>
      <p:pic>
        <p:nvPicPr>
          <p:cNvPr id="7" name="Kuva 7">
            <a:extLst>
              <a:ext uri="{FF2B5EF4-FFF2-40B4-BE49-F238E27FC236}">
                <a16:creationId xmlns:a16="http://schemas.microsoft.com/office/drawing/2014/main" id="{9C3C6716-6E87-F53C-F439-7255A7F4CDE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7F0AC1E0-42F9-C264-11C5-51E314061B5C}"/>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33968527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Isolaine_sini">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11049" y="-18183"/>
            <a:ext cx="12242381" cy="6897767"/>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527971 w 12194314"/>
              <a:gd name="connsiteY5" fmla="*/ 239333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1402 w 12194314"/>
              <a:gd name="connsiteY6" fmla="*/ 4107449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182706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3528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3528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0356 w 12198365"/>
              <a:gd name="connsiteY6" fmla="*/ 4229071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9870 w 12198365"/>
              <a:gd name="connsiteY6" fmla="*/ 4200552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9870 w 12198365"/>
              <a:gd name="connsiteY6" fmla="*/ 4200552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403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403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16678 w 12198365"/>
              <a:gd name="connsiteY9" fmla="*/ 6852459 h 6955256"/>
              <a:gd name="connsiteX10" fmla="*/ 0 w 12198365"/>
              <a:gd name="connsiteY10" fmla="*/ 6955256 h 6955256"/>
              <a:gd name="connsiteX0" fmla="*/ 0 w 12198365"/>
              <a:gd name="connsiteY0" fmla="*/ 6924836 h 6924836"/>
              <a:gd name="connsiteX1" fmla="*/ 3398 w 12198365"/>
              <a:gd name="connsiteY1" fmla="*/ 19661 h 6924836"/>
              <a:gd name="connsiteX2" fmla="*/ 12198323 w 12198365"/>
              <a:gd name="connsiteY2" fmla="*/ 0 h 6924836"/>
              <a:gd name="connsiteX3" fmla="*/ 12192041 w 12198365"/>
              <a:gd name="connsiteY3" fmla="*/ 84487 h 6924836"/>
              <a:gd name="connsiteX4" fmla="*/ 11529256 w 12198365"/>
              <a:gd name="connsiteY4" fmla="*/ 873629 h 6924836"/>
              <a:gd name="connsiteX5" fmla="*/ 10626281 w 12198365"/>
              <a:gd name="connsiteY5" fmla="*/ 2404054 h 6924836"/>
              <a:gd name="connsiteX6" fmla="*/ 10496699 w 12198365"/>
              <a:gd name="connsiteY6" fmla="*/ 4194215 h 6924836"/>
              <a:gd name="connsiteX7" fmla="*/ 9333205 w 12198365"/>
              <a:gd name="connsiteY7" fmla="*/ 4688164 h 6924836"/>
              <a:gd name="connsiteX8" fmla="*/ 7002791 w 12198365"/>
              <a:gd name="connsiteY8" fmla="*/ 5342140 h 6924836"/>
              <a:gd name="connsiteX9" fmla="*/ 6616678 w 12198365"/>
              <a:gd name="connsiteY9" fmla="*/ 6852459 h 6924836"/>
              <a:gd name="connsiteX10" fmla="*/ 0 w 12198365"/>
              <a:gd name="connsiteY10" fmla="*/ 6924836 h 6924836"/>
              <a:gd name="connsiteX0" fmla="*/ 6849 w 12195066"/>
              <a:gd name="connsiteY0" fmla="*/ 6863995 h 6863995"/>
              <a:gd name="connsiteX1" fmla="*/ 99 w 12195066"/>
              <a:gd name="connsiteY1" fmla="*/ 19661 h 6863995"/>
              <a:gd name="connsiteX2" fmla="*/ 12195024 w 12195066"/>
              <a:gd name="connsiteY2" fmla="*/ 0 h 6863995"/>
              <a:gd name="connsiteX3" fmla="*/ 12188742 w 12195066"/>
              <a:gd name="connsiteY3" fmla="*/ 84487 h 6863995"/>
              <a:gd name="connsiteX4" fmla="*/ 11525957 w 12195066"/>
              <a:gd name="connsiteY4" fmla="*/ 873629 h 6863995"/>
              <a:gd name="connsiteX5" fmla="*/ 10622982 w 12195066"/>
              <a:gd name="connsiteY5" fmla="*/ 2404054 h 6863995"/>
              <a:gd name="connsiteX6" fmla="*/ 10493400 w 12195066"/>
              <a:gd name="connsiteY6" fmla="*/ 4194215 h 6863995"/>
              <a:gd name="connsiteX7" fmla="*/ 9329906 w 12195066"/>
              <a:gd name="connsiteY7" fmla="*/ 4688164 h 6863995"/>
              <a:gd name="connsiteX8" fmla="*/ 6999492 w 12195066"/>
              <a:gd name="connsiteY8" fmla="*/ 5342140 h 6863995"/>
              <a:gd name="connsiteX9" fmla="*/ 6613379 w 12195066"/>
              <a:gd name="connsiteY9" fmla="*/ 6852459 h 6863995"/>
              <a:gd name="connsiteX10" fmla="*/ 6849 w 12195066"/>
              <a:gd name="connsiteY10" fmla="*/ 6863995 h 6863995"/>
              <a:gd name="connsiteX0" fmla="*/ 0 w 12208513"/>
              <a:gd name="connsiteY0" fmla="*/ 6884275 h 6884275"/>
              <a:gd name="connsiteX1" fmla="*/ 13546 w 12208513"/>
              <a:gd name="connsiteY1" fmla="*/ 19661 h 6884275"/>
              <a:gd name="connsiteX2" fmla="*/ 12208471 w 12208513"/>
              <a:gd name="connsiteY2" fmla="*/ 0 h 6884275"/>
              <a:gd name="connsiteX3" fmla="*/ 12202189 w 12208513"/>
              <a:gd name="connsiteY3" fmla="*/ 84487 h 6884275"/>
              <a:gd name="connsiteX4" fmla="*/ 11539404 w 12208513"/>
              <a:gd name="connsiteY4" fmla="*/ 873629 h 6884275"/>
              <a:gd name="connsiteX5" fmla="*/ 10636429 w 12208513"/>
              <a:gd name="connsiteY5" fmla="*/ 2404054 h 6884275"/>
              <a:gd name="connsiteX6" fmla="*/ 10506847 w 12208513"/>
              <a:gd name="connsiteY6" fmla="*/ 4194215 h 6884275"/>
              <a:gd name="connsiteX7" fmla="*/ 9343353 w 12208513"/>
              <a:gd name="connsiteY7" fmla="*/ 4688164 h 6884275"/>
              <a:gd name="connsiteX8" fmla="*/ 7012939 w 12208513"/>
              <a:gd name="connsiteY8" fmla="*/ 5342140 h 6884275"/>
              <a:gd name="connsiteX9" fmla="*/ 6626826 w 12208513"/>
              <a:gd name="connsiteY9" fmla="*/ 6852459 h 6884275"/>
              <a:gd name="connsiteX10" fmla="*/ 0 w 12208513"/>
              <a:gd name="connsiteY10" fmla="*/ 6884275 h 6884275"/>
              <a:gd name="connsiteX0" fmla="*/ 0 w 12208513"/>
              <a:gd name="connsiteY0" fmla="*/ 6884275 h 6884275"/>
              <a:gd name="connsiteX1" fmla="*/ 13546 w 12208513"/>
              <a:gd name="connsiteY1" fmla="*/ 19661 h 6884275"/>
              <a:gd name="connsiteX2" fmla="*/ 12208471 w 12208513"/>
              <a:gd name="connsiteY2" fmla="*/ 0 h 6884275"/>
              <a:gd name="connsiteX3" fmla="*/ 12202189 w 12208513"/>
              <a:gd name="connsiteY3" fmla="*/ 84487 h 6884275"/>
              <a:gd name="connsiteX4" fmla="*/ 11539404 w 12208513"/>
              <a:gd name="connsiteY4" fmla="*/ 873629 h 6884275"/>
              <a:gd name="connsiteX5" fmla="*/ 10636429 w 12208513"/>
              <a:gd name="connsiteY5" fmla="*/ 2404054 h 6884275"/>
              <a:gd name="connsiteX6" fmla="*/ 10506847 w 12208513"/>
              <a:gd name="connsiteY6" fmla="*/ 4194215 h 6884275"/>
              <a:gd name="connsiteX7" fmla="*/ 9343353 w 12208513"/>
              <a:gd name="connsiteY7" fmla="*/ 4688164 h 6884275"/>
              <a:gd name="connsiteX8" fmla="*/ 7012939 w 12208513"/>
              <a:gd name="connsiteY8" fmla="*/ 5342140 h 6884275"/>
              <a:gd name="connsiteX9" fmla="*/ 6616678 w 12208513"/>
              <a:gd name="connsiteY9" fmla="*/ 6872740 h 6884275"/>
              <a:gd name="connsiteX10" fmla="*/ 0 w 12208513"/>
              <a:gd name="connsiteY10" fmla="*/ 6884275 h 6884275"/>
              <a:gd name="connsiteX0" fmla="*/ 6848 w 12215361"/>
              <a:gd name="connsiteY0" fmla="*/ 6884275 h 6884275"/>
              <a:gd name="connsiteX1" fmla="*/ 98 w 12215361"/>
              <a:gd name="connsiteY1" fmla="*/ 9521 h 6884275"/>
              <a:gd name="connsiteX2" fmla="*/ 12215319 w 12215361"/>
              <a:gd name="connsiteY2" fmla="*/ 0 h 6884275"/>
              <a:gd name="connsiteX3" fmla="*/ 12209037 w 12215361"/>
              <a:gd name="connsiteY3" fmla="*/ 84487 h 6884275"/>
              <a:gd name="connsiteX4" fmla="*/ 11546252 w 12215361"/>
              <a:gd name="connsiteY4" fmla="*/ 873629 h 6884275"/>
              <a:gd name="connsiteX5" fmla="*/ 10643277 w 12215361"/>
              <a:gd name="connsiteY5" fmla="*/ 2404054 h 6884275"/>
              <a:gd name="connsiteX6" fmla="*/ 10513695 w 12215361"/>
              <a:gd name="connsiteY6" fmla="*/ 4194215 h 6884275"/>
              <a:gd name="connsiteX7" fmla="*/ 9350201 w 12215361"/>
              <a:gd name="connsiteY7" fmla="*/ 4688164 h 6884275"/>
              <a:gd name="connsiteX8" fmla="*/ 7019787 w 12215361"/>
              <a:gd name="connsiteY8" fmla="*/ 5342140 h 6884275"/>
              <a:gd name="connsiteX9" fmla="*/ 6623526 w 12215361"/>
              <a:gd name="connsiteY9" fmla="*/ 6872740 h 6884275"/>
              <a:gd name="connsiteX10" fmla="*/ 6848 w 12215361"/>
              <a:gd name="connsiteY10" fmla="*/ 6884275 h 6884275"/>
              <a:gd name="connsiteX0" fmla="*/ 6848 w 12228145"/>
              <a:gd name="connsiteY0" fmla="*/ 6884275 h 6884275"/>
              <a:gd name="connsiteX1" fmla="*/ 98 w 12228145"/>
              <a:gd name="connsiteY1" fmla="*/ 9521 h 6884275"/>
              <a:gd name="connsiteX2" fmla="*/ 12215319 w 12228145"/>
              <a:gd name="connsiteY2" fmla="*/ 0 h 6884275"/>
              <a:gd name="connsiteX3" fmla="*/ 12228145 w 12228145"/>
              <a:gd name="connsiteY3" fmla="*/ 80669 h 6884275"/>
              <a:gd name="connsiteX4" fmla="*/ 11546252 w 12228145"/>
              <a:gd name="connsiteY4" fmla="*/ 873629 h 6884275"/>
              <a:gd name="connsiteX5" fmla="*/ 10643277 w 12228145"/>
              <a:gd name="connsiteY5" fmla="*/ 2404054 h 6884275"/>
              <a:gd name="connsiteX6" fmla="*/ 10513695 w 12228145"/>
              <a:gd name="connsiteY6" fmla="*/ 4194215 h 6884275"/>
              <a:gd name="connsiteX7" fmla="*/ 9350201 w 12228145"/>
              <a:gd name="connsiteY7" fmla="*/ 4688164 h 6884275"/>
              <a:gd name="connsiteX8" fmla="*/ 7019787 w 12228145"/>
              <a:gd name="connsiteY8" fmla="*/ 5342140 h 6884275"/>
              <a:gd name="connsiteX9" fmla="*/ 6623526 w 12228145"/>
              <a:gd name="connsiteY9" fmla="*/ 6872740 h 6884275"/>
              <a:gd name="connsiteX10" fmla="*/ 6848 w 12228145"/>
              <a:gd name="connsiteY10" fmla="*/ 6884275 h 6884275"/>
              <a:gd name="connsiteX0" fmla="*/ 6848 w 12228145"/>
              <a:gd name="connsiteY0" fmla="*/ 6884275 h 6884275"/>
              <a:gd name="connsiteX1" fmla="*/ 98 w 12228145"/>
              <a:gd name="connsiteY1" fmla="*/ 9521 h 6884275"/>
              <a:gd name="connsiteX2" fmla="*/ 12215319 w 12228145"/>
              <a:gd name="connsiteY2" fmla="*/ 0 h 6884275"/>
              <a:gd name="connsiteX3" fmla="*/ 12228145 w 12228145"/>
              <a:gd name="connsiteY3" fmla="*/ 80669 h 6884275"/>
              <a:gd name="connsiteX4" fmla="*/ 11546252 w 12228145"/>
              <a:gd name="connsiteY4" fmla="*/ 873629 h 6884275"/>
              <a:gd name="connsiteX5" fmla="*/ 10643277 w 12228145"/>
              <a:gd name="connsiteY5" fmla="*/ 2404054 h 6884275"/>
              <a:gd name="connsiteX6" fmla="*/ 10513695 w 12228145"/>
              <a:gd name="connsiteY6" fmla="*/ 4194215 h 6884275"/>
              <a:gd name="connsiteX7" fmla="*/ 9350201 w 12228145"/>
              <a:gd name="connsiteY7" fmla="*/ 4688164 h 6884275"/>
              <a:gd name="connsiteX8" fmla="*/ 7019787 w 12228145"/>
              <a:gd name="connsiteY8" fmla="*/ 5342140 h 6884275"/>
              <a:gd name="connsiteX9" fmla="*/ 6646454 w 12228145"/>
              <a:gd name="connsiteY9" fmla="*/ 6876559 h 6884275"/>
              <a:gd name="connsiteX10" fmla="*/ 6848 w 12228145"/>
              <a:gd name="connsiteY10" fmla="*/ 6884275 h 688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28145" h="6884275">
                <a:moveTo>
                  <a:pt x="6848" y="6884275"/>
                </a:moveTo>
                <a:cubicBezTo>
                  <a:pt x="7981" y="5743361"/>
                  <a:pt x="-1035" y="1150435"/>
                  <a:pt x="98" y="9521"/>
                </a:cubicBezTo>
                <a:lnTo>
                  <a:pt x="12215319" y="0"/>
                </a:lnTo>
                <a:cubicBezTo>
                  <a:pt x="12215995" y="29874"/>
                  <a:pt x="12227469" y="50795"/>
                  <a:pt x="12228145" y="80669"/>
                </a:cubicBezTo>
                <a:cubicBezTo>
                  <a:pt x="11923347" y="389335"/>
                  <a:pt x="11948075" y="334771"/>
                  <a:pt x="11546252" y="873629"/>
                </a:cubicBezTo>
                <a:cubicBezTo>
                  <a:pt x="11555710" y="861741"/>
                  <a:pt x="10617671" y="1153481"/>
                  <a:pt x="10643277" y="2404054"/>
                </a:cubicBezTo>
                <a:cubicBezTo>
                  <a:pt x="10096339" y="3325134"/>
                  <a:pt x="10299357" y="3034896"/>
                  <a:pt x="10513695" y="4194215"/>
                </a:cubicBezTo>
                <a:cubicBezTo>
                  <a:pt x="10264599" y="4462478"/>
                  <a:pt x="9990214" y="4557000"/>
                  <a:pt x="9350201" y="4688164"/>
                </a:cubicBezTo>
                <a:cubicBezTo>
                  <a:pt x="8240891" y="4877492"/>
                  <a:pt x="7435743" y="4868546"/>
                  <a:pt x="7019787" y="5342140"/>
                </a:cubicBezTo>
                <a:cubicBezTo>
                  <a:pt x="6533230" y="6002449"/>
                  <a:pt x="6645650" y="6904001"/>
                  <a:pt x="6646454" y="6876559"/>
                </a:cubicBezTo>
                <a:lnTo>
                  <a:pt x="6848" y="6884275"/>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3" name="TextBox 12">
            <a:extLst>
              <a:ext uri="{FF2B5EF4-FFF2-40B4-BE49-F238E27FC236}">
                <a16:creationId xmlns:a16="http://schemas.microsoft.com/office/drawing/2014/main" id="{418B06E3-D7CF-6B87-363C-FC8D52608A71}"/>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9" name="Kuva 7">
            <a:extLst>
              <a:ext uri="{FF2B5EF4-FFF2-40B4-BE49-F238E27FC236}">
                <a16:creationId xmlns:a16="http://schemas.microsoft.com/office/drawing/2014/main" id="{DE9A2E81-16CD-0734-345F-EE1885CEB99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32" name="Freeform 31">
            <a:extLst>
              <a:ext uri="{FF2B5EF4-FFF2-40B4-BE49-F238E27FC236}">
                <a16:creationId xmlns:a16="http://schemas.microsoft.com/office/drawing/2014/main" id="{3AE6EFE1-6236-7190-2636-A0BC68E82D3A}"/>
              </a:ext>
            </a:extLst>
          </p:cNvPr>
          <p:cNvSpPr/>
          <p:nvPr/>
        </p:nvSpPr>
        <p:spPr>
          <a:xfrm>
            <a:off x="4728445" y="6620242"/>
            <a:ext cx="4426206" cy="4616"/>
          </a:xfrm>
          <a:custGeom>
            <a:avLst/>
            <a:gdLst>
              <a:gd name="connsiteX0" fmla="*/ 4426207 w 4426206"/>
              <a:gd name="connsiteY0" fmla="*/ 0 h 4616"/>
              <a:gd name="connsiteX1" fmla="*/ 4426207 w 4426206"/>
              <a:gd name="connsiteY1" fmla="*/ 4617 h 4616"/>
              <a:gd name="connsiteX2" fmla="*/ 0 w 4426206"/>
              <a:gd name="connsiteY2" fmla="*/ 4617 h 4616"/>
              <a:gd name="connsiteX3" fmla="*/ 0 w 4426206"/>
              <a:gd name="connsiteY3" fmla="*/ 0 h 4616"/>
              <a:gd name="connsiteX4" fmla="*/ 4615 w 4426206"/>
              <a:gd name="connsiteY4" fmla="*/ 0 h 4616"/>
              <a:gd name="connsiteX5" fmla="*/ 4426207 w 4426206"/>
              <a:gd name="connsiteY5" fmla="*/ 0 h 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6206" h="4616">
                <a:moveTo>
                  <a:pt x="4426207" y="0"/>
                </a:moveTo>
                <a:lnTo>
                  <a:pt x="4426207" y="4617"/>
                </a:lnTo>
                <a:lnTo>
                  <a:pt x="0" y="4617"/>
                </a:lnTo>
                <a:lnTo>
                  <a:pt x="0" y="0"/>
                </a:lnTo>
                <a:cubicBezTo>
                  <a:pt x="1846" y="0"/>
                  <a:pt x="2769" y="0"/>
                  <a:pt x="4615" y="0"/>
                </a:cubicBezTo>
                <a:lnTo>
                  <a:pt x="4426207" y="0"/>
                </a:lnTo>
                <a:close/>
              </a:path>
            </a:pathLst>
          </a:custGeom>
          <a:solidFill>
            <a:srgbClr val="92CAF1"/>
          </a:solidFill>
          <a:ln w="9231" cap="flat">
            <a:noFill/>
            <a:prstDash val="solid"/>
            <a:miter/>
          </a:ln>
        </p:spPr>
        <p:txBody>
          <a:bodyPr rtlCol="0" anchor="ctr"/>
          <a:lstStyle/>
          <a:p>
            <a:endParaRPr lang="en-FI"/>
          </a:p>
        </p:txBody>
      </p:sp>
      <p:sp>
        <p:nvSpPr>
          <p:cNvPr id="33" name="Freeform 32">
            <a:extLst>
              <a:ext uri="{FF2B5EF4-FFF2-40B4-BE49-F238E27FC236}">
                <a16:creationId xmlns:a16="http://schemas.microsoft.com/office/drawing/2014/main" id="{B9E8ADDF-7507-79B0-E150-9056901F0A0E}"/>
              </a:ext>
            </a:extLst>
          </p:cNvPr>
          <p:cNvSpPr/>
          <p:nvPr/>
        </p:nvSpPr>
        <p:spPr>
          <a:xfrm>
            <a:off x="4715522" y="6620185"/>
            <a:ext cx="12923" cy="4674"/>
          </a:xfrm>
          <a:custGeom>
            <a:avLst/>
            <a:gdLst>
              <a:gd name="connsiteX0" fmla="*/ 12923 w 12923"/>
              <a:gd name="connsiteY0" fmla="*/ 58 h 4674"/>
              <a:gd name="connsiteX1" fmla="*/ 12923 w 12923"/>
              <a:gd name="connsiteY1" fmla="*/ 4674 h 4674"/>
              <a:gd name="connsiteX2" fmla="*/ 0 w 12923"/>
              <a:gd name="connsiteY2" fmla="*/ 4674 h 4674"/>
              <a:gd name="connsiteX3" fmla="*/ 12923 w 12923"/>
              <a:gd name="connsiteY3" fmla="*/ 58 h 4674"/>
            </a:gdLst>
            <a:ahLst/>
            <a:cxnLst>
              <a:cxn ang="0">
                <a:pos x="connsiteX0" y="connsiteY0"/>
              </a:cxn>
              <a:cxn ang="0">
                <a:pos x="connsiteX1" y="connsiteY1"/>
              </a:cxn>
              <a:cxn ang="0">
                <a:pos x="connsiteX2" y="connsiteY2"/>
              </a:cxn>
              <a:cxn ang="0">
                <a:pos x="connsiteX3" y="connsiteY3"/>
              </a:cxn>
            </a:cxnLst>
            <a:rect l="l" t="t" r="r" b="b"/>
            <a:pathLst>
              <a:path w="12923" h="4674">
                <a:moveTo>
                  <a:pt x="12923" y="58"/>
                </a:moveTo>
                <a:lnTo>
                  <a:pt x="12923" y="4674"/>
                </a:lnTo>
                <a:lnTo>
                  <a:pt x="0" y="4674"/>
                </a:lnTo>
                <a:cubicBezTo>
                  <a:pt x="1846" y="-865"/>
                  <a:pt x="8308" y="58"/>
                  <a:pt x="12923" y="58"/>
                </a:cubicBezTo>
                <a:close/>
              </a:path>
            </a:pathLst>
          </a:custGeom>
          <a:solidFill>
            <a:srgbClr val="6C98CD"/>
          </a:solidFill>
          <a:ln w="9231" cap="flat">
            <a:noFill/>
            <a:prstDash val="solid"/>
            <a:miter/>
          </a:ln>
        </p:spPr>
        <p:txBody>
          <a:bodyPr rtlCol="0" anchor="ctr"/>
          <a:lstStyle/>
          <a:p>
            <a:endParaRPr lang="en-FI"/>
          </a:p>
        </p:txBody>
      </p:sp>
      <p:sp>
        <p:nvSpPr>
          <p:cNvPr id="35" name="Freeform 34">
            <a:extLst>
              <a:ext uri="{FF2B5EF4-FFF2-40B4-BE49-F238E27FC236}">
                <a16:creationId xmlns:a16="http://schemas.microsoft.com/office/drawing/2014/main" id="{24140427-79CB-03A1-5F8A-9C04BE79C10C}"/>
              </a:ext>
            </a:extLst>
          </p:cNvPr>
          <p:cNvSpPr/>
          <p:nvPr/>
        </p:nvSpPr>
        <p:spPr>
          <a:xfrm>
            <a:off x="4715522" y="6297087"/>
            <a:ext cx="3692" cy="9233"/>
          </a:xfrm>
          <a:custGeom>
            <a:avLst/>
            <a:gdLst>
              <a:gd name="connsiteX0" fmla="*/ 0 w 3692"/>
              <a:gd name="connsiteY0" fmla="*/ 9233 h 9233"/>
              <a:gd name="connsiteX1" fmla="*/ 0 w 3692"/>
              <a:gd name="connsiteY1" fmla="*/ 0 h 9233"/>
              <a:gd name="connsiteX2" fmla="*/ 3692 w 3692"/>
              <a:gd name="connsiteY2" fmla="*/ 2770 h 9233"/>
              <a:gd name="connsiteX3" fmla="*/ 0 w 3692"/>
              <a:gd name="connsiteY3" fmla="*/ 9233 h 9233"/>
            </a:gdLst>
            <a:ahLst/>
            <a:cxnLst>
              <a:cxn ang="0">
                <a:pos x="connsiteX0" y="connsiteY0"/>
              </a:cxn>
              <a:cxn ang="0">
                <a:pos x="connsiteX1" y="connsiteY1"/>
              </a:cxn>
              <a:cxn ang="0">
                <a:pos x="connsiteX2" y="connsiteY2"/>
              </a:cxn>
              <a:cxn ang="0">
                <a:pos x="connsiteX3" y="connsiteY3"/>
              </a:cxn>
            </a:cxnLst>
            <a:rect l="l" t="t" r="r" b="b"/>
            <a:pathLst>
              <a:path w="3692" h="9233">
                <a:moveTo>
                  <a:pt x="0" y="9233"/>
                </a:moveTo>
                <a:lnTo>
                  <a:pt x="0" y="0"/>
                </a:lnTo>
                <a:lnTo>
                  <a:pt x="3692" y="2770"/>
                </a:lnTo>
                <a:lnTo>
                  <a:pt x="0" y="9233"/>
                </a:lnTo>
                <a:close/>
              </a:path>
            </a:pathLst>
          </a:custGeom>
          <a:solidFill>
            <a:srgbClr val="BDD1E8"/>
          </a:solidFill>
          <a:ln w="9231" cap="flat">
            <a:noFill/>
            <a:prstDash val="solid"/>
            <a:miter/>
          </a:ln>
        </p:spPr>
        <p:txBody>
          <a:bodyPr rtlCol="0" anchor="ctr"/>
          <a:lstStyle/>
          <a:p>
            <a:endParaRPr lang="en-FI"/>
          </a:p>
        </p:txBody>
      </p:sp>
      <p:sp>
        <p:nvSpPr>
          <p:cNvPr id="37" name="Freeform 36">
            <a:extLst>
              <a:ext uri="{FF2B5EF4-FFF2-40B4-BE49-F238E27FC236}">
                <a16:creationId xmlns:a16="http://schemas.microsoft.com/office/drawing/2014/main" id="{185A68BC-AFBD-1BFD-0ACA-F7867AAC6149}"/>
              </a:ext>
            </a:extLst>
          </p:cNvPr>
          <p:cNvSpPr/>
          <p:nvPr/>
        </p:nvSpPr>
        <p:spPr>
          <a:xfrm>
            <a:off x="6492722" y="4148145"/>
            <a:ext cx="4046089" cy="3077479"/>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 name="connsiteX0" fmla="*/ 128260 w 3206215"/>
              <a:gd name="connsiteY0" fmla="*/ 2131904 h 2428480"/>
              <a:gd name="connsiteX1" fmla="*/ 123645 w 3206215"/>
              <a:gd name="connsiteY1" fmla="*/ 2131904 h 2428480"/>
              <a:gd name="connsiteX2" fmla="*/ 110722 w 3206215"/>
              <a:gd name="connsiteY2" fmla="*/ 2136520 h 2428480"/>
              <a:gd name="connsiteX3" fmla="*/ 101491 w 3206215"/>
              <a:gd name="connsiteY3" fmla="*/ 2136520 h 2428480"/>
              <a:gd name="connsiteX4" fmla="*/ 110722 w 3206215"/>
              <a:gd name="connsiteY4" fmla="*/ 1817058 h 2428480"/>
              <a:gd name="connsiteX5" fmla="*/ 114414 w 3206215"/>
              <a:gd name="connsiteY5" fmla="*/ 1810595 h 2428480"/>
              <a:gd name="connsiteX6" fmla="*/ 110722 w 3206215"/>
              <a:gd name="connsiteY6" fmla="*/ 1807825 h 2428480"/>
              <a:gd name="connsiteX7" fmla="*/ 592574 w 3206215"/>
              <a:gd name="connsiteY7" fmla="*/ 754338 h 2428480"/>
              <a:gd name="connsiteX8" fmla="*/ 1116888 w 3206215"/>
              <a:gd name="connsiteY8" fmla="*/ 574294 h 2428480"/>
              <a:gd name="connsiteX9" fmla="*/ 2543981 w 3206215"/>
              <a:gd name="connsiteY9" fmla="*/ 325926 h 2428480"/>
              <a:gd name="connsiteX10" fmla="*/ 3199374 w 3206215"/>
              <a:gd name="connsiteY10" fmla="*/ 0 h 2428480"/>
              <a:gd name="connsiteX11" fmla="*/ 2866738 w 3206215"/>
              <a:gd name="connsiteY11" fmla="*/ 515355 h 2428480"/>
              <a:gd name="connsiteX12" fmla="*/ 2114746 w 3206215"/>
              <a:gd name="connsiteY12" fmla="*/ 637078 h 2428480"/>
              <a:gd name="connsiteX13" fmla="*/ 153184 w 3206215"/>
              <a:gd name="connsiteY13" fmla="*/ 2056193 h 2428480"/>
              <a:gd name="connsiteX14" fmla="*/ 128260 w 3206215"/>
              <a:gd name="connsiteY14" fmla="*/ 2130981 h 2428480"/>
              <a:gd name="connsiteX15" fmla="*/ 128260 w 3206215"/>
              <a:gd name="connsiteY15" fmla="*/ 2131904 h 2428480"/>
              <a:gd name="connsiteX0" fmla="*/ 128260 w 3221637"/>
              <a:gd name="connsiteY0" fmla="*/ 2162346 h 2458922"/>
              <a:gd name="connsiteX1" fmla="*/ 123645 w 3221637"/>
              <a:gd name="connsiteY1" fmla="*/ 2162346 h 2458922"/>
              <a:gd name="connsiteX2" fmla="*/ 110722 w 3221637"/>
              <a:gd name="connsiteY2" fmla="*/ 2166962 h 2458922"/>
              <a:gd name="connsiteX3" fmla="*/ 101491 w 3221637"/>
              <a:gd name="connsiteY3" fmla="*/ 2166962 h 2458922"/>
              <a:gd name="connsiteX4" fmla="*/ 110722 w 3221637"/>
              <a:gd name="connsiteY4" fmla="*/ 1847500 h 2458922"/>
              <a:gd name="connsiteX5" fmla="*/ 114414 w 3221637"/>
              <a:gd name="connsiteY5" fmla="*/ 1841037 h 2458922"/>
              <a:gd name="connsiteX6" fmla="*/ 110722 w 3221637"/>
              <a:gd name="connsiteY6" fmla="*/ 1838267 h 2458922"/>
              <a:gd name="connsiteX7" fmla="*/ 592574 w 3221637"/>
              <a:gd name="connsiteY7" fmla="*/ 784780 h 2458922"/>
              <a:gd name="connsiteX8" fmla="*/ 1116888 w 3221637"/>
              <a:gd name="connsiteY8" fmla="*/ 604736 h 2458922"/>
              <a:gd name="connsiteX9" fmla="*/ 2543981 w 3221637"/>
              <a:gd name="connsiteY9" fmla="*/ 356368 h 2458922"/>
              <a:gd name="connsiteX10" fmla="*/ 3217070 w 3221637"/>
              <a:gd name="connsiteY10" fmla="*/ 0 h 2458922"/>
              <a:gd name="connsiteX11" fmla="*/ 2866738 w 3221637"/>
              <a:gd name="connsiteY11" fmla="*/ 545797 h 2458922"/>
              <a:gd name="connsiteX12" fmla="*/ 2114746 w 3221637"/>
              <a:gd name="connsiteY12" fmla="*/ 667520 h 2458922"/>
              <a:gd name="connsiteX13" fmla="*/ 153184 w 3221637"/>
              <a:gd name="connsiteY13" fmla="*/ 2086635 h 2458922"/>
              <a:gd name="connsiteX14" fmla="*/ 128260 w 3221637"/>
              <a:gd name="connsiteY14" fmla="*/ 2161423 h 2458922"/>
              <a:gd name="connsiteX15" fmla="*/ 128260 w 3221637"/>
              <a:gd name="connsiteY15" fmla="*/ 2162346 h 245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637" h="2458922">
                <a:moveTo>
                  <a:pt x="128260" y="2162346"/>
                </a:moveTo>
                <a:lnTo>
                  <a:pt x="123645" y="2162346"/>
                </a:lnTo>
                <a:cubicBezTo>
                  <a:pt x="119030" y="2162346"/>
                  <a:pt x="112568" y="2160499"/>
                  <a:pt x="110722" y="2166962"/>
                </a:cubicBezTo>
                <a:lnTo>
                  <a:pt x="101491" y="2166962"/>
                </a:lnTo>
                <a:cubicBezTo>
                  <a:pt x="101491" y="2060782"/>
                  <a:pt x="101491" y="1953680"/>
                  <a:pt x="110722" y="1847500"/>
                </a:cubicBezTo>
                <a:lnTo>
                  <a:pt x="114414" y="1841037"/>
                </a:lnTo>
                <a:lnTo>
                  <a:pt x="110722" y="1838267"/>
                </a:lnTo>
                <a:cubicBezTo>
                  <a:pt x="140261" y="1462483"/>
                  <a:pt x="245493" y="993446"/>
                  <a:pt x="592574" y="784780"/>
                </a:cubicBezTo>
                <a:cubicBezTo>
                  <a:pt x="741191" y="695219"/>
                  <a:pt x="947963" y="641668"/>
                  <a:pt x="1116888" y="604736"/>
                </a:cubicBezTo>
                <a:cubicBezTo>
                  <a:pt x="1586740" y="500403"/>
                  <a:pt x="2193951" y="457157"/>
                  <a:pt x="2543981" y="356368"/>
                </a:cubicBezTo>
                <a:cubicBezTo>
                  <a:pt x="2894011" y="255579"/>
                  <a:pt x="3065684" y="196663"/>
                  <a:pt x="3217070" y="0"/>
                </a:cubicBezTo>
                <a:cubicBezTo>
                  <a:pt x="3254917" y="298227"/>
                  <a:pt x="3050459" y="434544"/>
                  <a:pt x="2866738" y="545797"/>
                </a:cubicBezTo>
                <a:cubicBezTo>
                  <a:pt x="2683017" y="657050"/>
                  <a:pt x="2356595" y="592733"/>
                  <a:pt x="2114746" y="667520"/>
                </a:cubicBezTo>
                <a:cubicBezTo>
                  <a:pt x="1336583" y="909425"/>
                  <a:pt x="483649" y="1281516"/>
                  <a:pt x="153184" y="2086635"/>
                </a:cubicBezTo>
                <a:cubicBezTo>
                  <a:pt x="-177282" y="2891754"/>
                  <a:pt x="130107" y="2136493"/>
                  <a:pt x="128260" y="2161423"/>
                </a:cubicBezTo>
                <a:lnTo>
                  <a:pt x="128260" y="2162346"/>
                </a:lnTo>
                <a:close/>
              </a:path>
            </a:pathLst>
          </a:custGeom>
          <a:solidFill>
            <a:srgbClr val="2A87C9"/>
          </a:solidFill>
          <a:ln w="9231" cap="flat">
            <a:noFill/>
            <a:prstDash val="solid"/>
            <a:miter/>
          </a:ln>
        </p:spPr>
        <p:txBody>
          <a:bodyPr rtlCol="0" anchor="ctr"/>
          <a:lstStyle/>
          <a:p>
            <a:endParaRPr lang="en-FI" dirty="0"/>
          </a:p>
        </p:txBody>
      </p:sp>
      <p:sp>
        <p:nvSpPr>
          <p:cNvPr id="38" name="Freeform 37">
            <a:extLst>
              <a:ext uri="{FF2B5EF4-FFF2-40B4-BE49-F238E27FC236}">
                <a16:creationId xmlns:a16="http://schemas.microsoft.com/office/drawing/2014/main" id="{E74F1D37-A600-F289-DE64-9C2068427AF8}"/>
              </a:ext>
            </a:extLst>
          </p:cNvPr>
          <p:cNvSpPr/>
          <p:nvPr/>
        </p:nvSpPr>
        <p:spPr>
          <a:xfrm>
            <a:off x="10633914" y="778190"/>
            <a:ext cx="1023473" cy="1668087"/>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42" name="Freeform 41">
            <a:extLst>
              <a:ext uri="{FF2B5EF4-FFF2-40B4-BE49-F238E27FC236}">
                <a16:creationId xmlns:a16="http://schemas.microsoft.com/office/drawing/2014/main" id="{509963EB-5BF1-8A22-C351-2696632D5B78}"/>
              </a:ext>
            </a:extLst>
          </p:cNvPr>
          <p:cNvSpPr/>
          <p:nvPr/>
        </p:nvSpPr>
        <p:spPr>
          <a:xfrm>
            <a:off x="6627681" y="68753"/>
            <a:ext cx="5586796" cy="6796124"/>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18167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2514" h="5389312">
                <a:moveTo>
                  <a:pt x="4421592" y="5387465"/>
                </a:moveTo>
                <a:lnTo>
                  <a:pt x="0" y="5387465"/>
                </a:lnTo>
                <a:cubicBezTo>
                  <a:pt x="1846" y="5361613"/>
                  <a:pt x="14769" y="5335761"/>
                  <a:pt x="24923" y="5312678"/>
                </a:cubicBezTo>
                <a:cubicBezTo>
                  <a:pt x="355389" y="4507559"/>
                  <a:pt x="1208322" y="4135468"/>
                  <a:pt x="1986485" y="3893563"/>
                </a:cubicBezTo>
                <a:cubicBezTo>
                  <a:pt x="2227411" y="3818776"/>
                  <a:pt x="2534954" y="3788391"/>
                  <a:pt x="2715725" y="3683051"/>
                </a:cubicBezTo>
                <a:cubicBezTo>
                  <a:pt x="2896496" y="3577711"/>
                  <a:pt x="3086523" y="3423153"/>
                  <a:pt x="3071113" y="3261521"/>
                </a:cubicBezTo>
                <a:cubicBezTo>
                  <a:pt x="3050393" y="3044191"/>
                  <a:pt x="2918804" y="2756056"/>
                  <a:pt x="2894804" y="2504918"/>
                </a:cubicBezTo>
                <a:cubicBezTo>
                  <a:pt x="2871727" y="2270399"/>
                  <a:pt x="2966750" y="2184027"/>
                  <a:pt x="3077521" y="2003060"/>
                </a:cubicBezTo>
                <a:cubicBezTo>
                  <a:pt x="3188292" y="1822093"/>
                  <a:pt x="3166411" y="1866831"/>
                  <a:pt x="3177268" y="1847527"/>
                </a:cubicBezTo>
                <a:cubicBezTo>
                  <a:pt x="3307030" y="1616806"/>
                  <a:pt x="3608351" y="1023018"/>
                  <a:pt x="3881585" y="633385"/>
                </a:cubicBezTo>
                <a:cubicBezTo>
                  <a:pt x="4041279" y="406253"/>
                  <a:pt x="4219435" y="189277"/>
                  <a:pt x="4422514" y="0"/>
                </a:cubicBezTo>
                <a:lnTo>
                  <a:pt x="4422514" y="5389312"/>
                </a:lnTo>
                <a:lnTo>
                  <a:pt x="4421592" y="5387465"/>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89160397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aine_sini_yla">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4" name="Otsikko 1">
            <a:extLst>
              <a:ext uri="{FF2B5EF4-FFF2-40B4-BE49-F238E27FC236}">
                <a16:creationId xmlns:a16="http://schemas.microsoft.com/office/drawing/2014/main" id="{4D14E2E6-F124-556B-669A-01CEA6B6AD0B}"/>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5" name="Kuva 10">
            <a:extLst>
              <a:ext uri="{FF2B5EF4-FFF2-40B4-BE49-F238E27FC236}">
                <a16:creationId xmlns:a16="http://schemas.microsoft.com/office/drawing/2014/main" id="{2C3A8DEF-DC7A-0B22-5E3D-88413C04FE7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Freeform 5">
            <a:extLst>
              <a:ext uri="{FF2B5EF4-FFF2-40B4-BE49-F238E27FC236}">
                <a16:creationId xmlns:a16="http://schemas.microsoft.com/office/drawing/2014/main" id="{7A73F9C3-EEF6-E61C-8C76-589B18D549CF}"/>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9" name="Freeform 8">
            <a:extLst>
              <a:ext uri="{FF2B5EF4-FFF2-40B4-BE49-F238E27FC236}">
                <a16:creationId xmlns:a16="http://schemas.microsoft.com/office/drawing/2014/main" id="{91F142EF-26F7-68E0-66E0-E28BEF474717}"/>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1" name="Freeform 10">
            <a:extLst>
              <a:ext uri="{FF2B5EF4-FFF2-40B4-BE49-F238E27FC236}">
                <a16:creationId xmlns:a16="http://schemas.microsoft.com/office/drawing/2014/main" id="{8E5F2F22-3E59-FBA2-3A5C-B00BB6E70F54}"/>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407634407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Laine_sini_yla2">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5113505"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5" name="Otsikko 1">
            <a:extLst>
              <a:ext uri="{FF2B5EF4-FFF2-40B4-BE49-F238E27FC236}">
                <a16:creationId xmlns:a16="http://schemas.microsoft.com/office/drawing/2014/main" id="{AA79C089-9DBF-EDF6-E245-9D9FF6AC1C25}"/>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6" name="Kuva 10">
            <a:extLst>
              <a:ext uri="{FF2B5EF4-FFF2-40B4-BE49-F238E27FC236}">
                <a16:creationId xmlns:a16="http://schemas.microsoft.com/office/drawing/2014/main" id="{D9E5497F-6EAE-730F-DE73-B8C93B0C328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1" name="Content Placeholder 12">
            <a:extLst>
              <a:ext uri="{FF2B5EF4-FFF2-40B4-BE49-F238E27FC236}">
                <a16:creationId xmlns:a16="http://schemas.microsoft.com/office/drawing/2014/main" id="{3E9B5834-0427-A4A8-23E4-5ACFB50866F7}"/>
              </a:ext>
            </a:extLst>
          </p:cNvPr>
          <p:cNvSpPr>
            <a:spLocks noGrp="1"/>
          </p:cNvSpPr>
          <p:nvPr>
            <p:ph sz="quarter" idx="17" hasCustomPrompt="1"/>
          </p:nvPr>
        </p:nvSpPr>
        <p:spPr>
          <a:xfrm>
            <a:off x="5823343" y="2221765"/>
            <a:ext cx="2616187" cy="362389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13" name="Freeform 12">
            <a:extLst>
              <a:ext uri="{FF2B5EF4-FFF2-40B4-BE49-F238E27FC236}">
                <a16:creationId xmlns:a16="http://schemas.microsoft.com/office/drawing/2014/main" id="{9F6B9F98-C580-E7F6-60A2-91115DE7C12C}"/>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6" name="Freeform 15">
            <a:extLst>
              <a:ext uri="{FF2B5EF4-FFF2-40B4-BE49-F238E27FC236}">
                <a16:creationId xmlns:a16="http://schemas.microsoft.com/office/drawing/2014/main" id="{416FE584-734C-2FC0-A3AE-247F911715DD}"/>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7" name="Freeform 16">
            <a:extLst>
              <a:ext uri="{FF2B5EF4-FFF2-40B4-BE49-F238E27FC236}">
                <a16:creationId xmlns:a16="http://schemas.microsoft.com/office/drawing/2014/main" id="{4503D0BE-8F71-5E74-B7D7-3D2D3E3A8C66}"/>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4057940922"/>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aine_sini_yla3">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4866305"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14CA485D-957E-D20C-6BD1-93FD6E346A5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7" name="Alatunnisteen paikkamerkki 5">
            <a:extLst>
              <a:ext uri="{FF2B5EF4-FFF2-40B4-BE49-F238E27FC236}">
                <a16:creationId xmlns:a16="http://schemas.microsoft.com/office/drawing/2014/main" id="{1E8E38DB-DA07-E5D7-6CF7-24E1DE6A1C3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8" name="Dian numeron paikkamerkki 6">
            <a:extLst>
              <a:ext uri="{FF2B5EF4-FFF2-40B4-BE49-F238E27FC236}">
                <a16:creationId xmlns:a16="http://schemas.microsoft.com/office/drawing/2014/main" id="{CBAB07AD-A940-BCC9-EE8B-81DDFA86814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4" name="Sisällön paikkamerkki 2">
            <a:extLst>
              <a:ext uri="{FF2B5EF4-FFF2-40B4-BE49-F238E27FC236}">
                <a16:creationId xmlns:a16="http://schemas.microsoft.com/office/drawing/2014/main" id="{0636B398-9027-25D7-9F57-AE7D298EF1A0}"/>
              </a:ext>
            </a:extLst>
          </p:cNvPr>
          <p:cNvSpPr>
            <a:spLocks noGrp="1"/>
          </p:cNvSpPr>
          <p:nvPr>
            <p:ph idx="14" hasCustomPrompt="1"/>
          </p:nvPr>
        </p:nvSpPr>
        <p:spPr>
          <a:xfrm>
            <a:off x="5578763" y="2221765"/>
            <a:ext cx="4866305" cy="3615724"/>
          </a:xfrm>
          <a:prstGeom prst="rect">
            <a:avLst/>
          </a:prstGeom>
        </p:spPr>
        <p:txBody>
          <a:bodyPr>
            <a:normAutofit/>
          </a:body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Otsikko 1">
            <a:extLst>
              <a:ext uri="{FF2B5EF4-FFF2-40B4-BE49-F238E27FC236}">
                <a16:creationId xmlns:a16="http://schemas.microsoft.com/office/drawing/2014/main" id="{970F3D1A-1207-7358-0A9C-710B925505DE}"/>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6" name="Kuva 10">
            <a:extLst>
              <a:ext uri="{FF2B5EF4-FFF2-40B4-BE49-F238E27FC236}">
                <a16:creationId xmlns:a16="http://schemas.microsoft.com/office/drawing/2014/main" id="{48E88A26-123E-75DB-6413-A7FCB9FDE00E}"/>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1" name="Freeform 10">
            <a:extLst>
              <a:ext uri="{FF2B5EF4-FFF2-40B4-BE49-F238E27FC236}">
                <a16:creationId xmlns:a16="http://schemas.microsoft.com/office/drawing/2014/main" id="{20DAD39E-7EC5-81E7-7239-F7CDBBDAECDA}"/>
              </a:ext>
            </a:extLst>
          </p:cNvPr>
          <p:cNvSpPr/>
          <p:nvPr/>
        </p:nvSpPr>
        <p:spPr>
          <a:xfrm flipV="1">
            <a:off x="8357616" y="-214334"/>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2" name="Freeform 11">
            <a:extLst>
              <a:ext uri="{FF2B5EF4-FFF2-40B4-BE49-F238E27FC236}">
                <a16:creationId xmlns:a16="http://schemas.microsoft.com/office/drawing/2014/main" id="{6D809AA5-2460-024E-1538-F48716D4E164}"/>
              </a:ext>
            </a:extLst>
          </p:cNvPr>
          <p:cNvSpPr/>
          <p:nvPr/>
        </p:nvSpPr>
        <p:spPr>
          <a:xfrm flipV="1">
            <a:off x="11144849" y="2581510"/>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3" name="Freeform 12">
            <a:extLst>
              <a:ext uri="{FF2B5EF4-FFF2-40B4-BE49-F238E27FC236}">
                <a16:creationId xmlns:a16="http://schemas.microsoft.com/office/drawing/2014/main" id="{5B88EE67-4580-1829-E491-AFE929113B76}"/>
              </a:ext>
            </a:extLst>
          </p:cNvPr>
          <p:cNvSpPr/>
          <p:nvPr/>
        </p:nvSpPr>
        <p:spPr>
          <a:xfrm flipV="1">
            <a:off x="8439530" y="-1"/>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89137088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Laine_sini_yla4">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9639" y="457200"/>
            <a:ext cx="7821101" cy="861761"/>
          </a:xfrm>
          <a:prstGeom prst="rect">
            <a:avLst/>
          </a:prstGeom>
        </p:spPr>
        <p:txBody>
          <a:bodyPr anchor="b">
            <a:normAutofit/>
          </a:bodyPr>
          <a:lstStyle>
            <a:lvl1pPr>
              <a:defRPr sz="4000">
                <a:latin typeface="Trebuchet MS" panose="020B0703020202090204" pitchFamily="34" charset="0"/>
              </a:defRPr>
            </a:lvl1pPr>
          </a:lstStyle>
          <a:p>
            <a:r>
              <a:rPr lang="fi-FI" dirty="0"/>
              <a:t>Lisää teksti napsauttamalla</a:t>
            </a:r>
          </a:p>
        </p:txBody>
      </p:sp>
      <p:sp>
        <p:nvSpPr>
          <p:cNvPr id="4" name="Tekstin paikkamerkki 3"/>
          <p:cNvSpPr>
            <a:spLocks noGrp="1"/>
          </p:cNvSpPr>
          <p:nvPr>
            <p:ph type="body" sz="half" idx="2" hasCustomPrompt="1"/>
          </p:nvPr>
        </p:nvSpPr>
        <p:spPr>
          <a:xfrm>
            <a:off x="559639" y="1450950"/>
            <a:ext cx="9604559" cy="4418038"/>
          </a:xfrm>
          <a:prstGeom prst="rect">
            <a:avLst/>
          </a:prstGeom>
        </p:spPr>
        <p:txBody>
          <a:bodyPr>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dirty="0"/>
              <a:t>Lisää teksti napsauttamalla</a:t>
            </a:r>
          </a:p>
        </p:txBody>
      </p:sp>
      <p:pic>
        <p:nvPicPr>
          <p:cNvPr id="5" name="Kuva 10">
            <a:extLst>
              <a:ext uri="{FF2B5EF4-FFF2-40B4-BE49-F238E27FC236}">
                <a16:creationId xmlns:a16="http://schemas.microsoft.com/office/drawing/2014/main" id="{C1839AC7-6505-E2EF-BB95-1DBB7EFAB32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7" name="Päivämäärän paikkamerkki 4">
            <a:extLst>
              <a:ext uri="{FF2B5EF4-FFF2-40B4-BE49-F238E27FC236}">
                <a16:creationId xmlns:a16="http://schemas.microsoft.com/office/drawing/2014/main" id="{5F34AD75-69E7-3C55-4DF1-8784A794D60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2" name="Alatunnisteen paikkamerkki 5">
            <a:extLst>
              <a:ext uri="{FF2B5EF4-FFF2-40B4-BE49-F238E27FC236}">
                <a16:creationId xmlns:a16="http://schemas.microsoft.com/office/drawing/2014/main" id="{DA40F310-4461-F2B7-5888-1E4BA78C478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3" name="Dian numeron paikkamerkki 6">
            <a:extLst>
              <a:ext uri="{FF2B5EF4-FFF2-40B4-BE49-F238E27FC236}">
                <a16:creationId xmlns:a16="http://schemas.microsoft.com/office/drawing/2014/main" id="{A7C3B598-F764-36DE-78EC-6EC1A558D762}"/>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Kuva 10">
            <a:extLst>
              <a:ext uri="{FF2B5EF4-FFF2-40B4-BE49-F238E27FC236}">
                <a16:creationId xmlns:a16="http://schemas.microsoft.com/office/drawing/2014/main" id="{19F4E37A-8532-F266-64F8-638A54518AE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Freeform 15">
            <a:extLst>
              <a:ext uri="{FF2B5EF4-FFF2-40B4-BE49-F238E27FC236}">
                <a16:creationId xmlns:a16="http://schemas.microsoft.com/office/drawing/2014/main" id="{2D59ACCA-673C-018F-5747-D45CB05C0375}"/>
              </a:ext>
            </a:extLst>
          </p:cNvPr>
          <p:cNvSpPr/>
          <p:nvPr/>
        </p:nvSpPr>
        <p:spPr>
          <a:xfrm flipV="1">
            <a:off x="8357616" y="-232622"/>
            <a:ext cx="2731673" cy="1784370"/>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7" name="Freeform 16">
            <a:extLst>
              <a:ext uri="{FF2B5EF4-FFF2-40B4-BE49-F238E27FC236}">
                <a16:creationId xmlns:a16="http://schemas.microsoft.com/office/drawing/2014/main" id="{76E1A63F-6EE7-B7EB-6EF4-7F7486DA0EE9}"/>
              </a:ext>
            </a:extLst>
          </p:cNvPr>
          <p:cNvSpPr/>
          <p:nvPr/>
        </p:nvSpPr>
        <p:spPr>
          <a:xfrm flipV="1">
            <a:off x="11144849" y="2563222"/>
            <a:ext cx="652225" cy="921604"/>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A492F44A-D3F7-E6EE-BEBB-2D099C7C7EC3}"/>
              </a:ext>
            </a:extLst>
          </p:cNvPr>
          <p:cNvSpPr/>
          <p:nvPr/>
        </p:nvSpPr>
        <p:spPr>
          <a:xfrm flipV="1">
            <a:off x="8439530" y="-18289"/>
            <a:ext cx="3761614" cy="3975977"/>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2551240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Laine_sini_ala">
    <p:bg>
      <p:bgRef idx="1001">
        <a:schemeClr val="bg1"/>
      </p:bgRef>
    </p:bg>
    <p:spTree>
      <p:nvGrpSpPr>
        <p:cNvPr id="1" name=""/>
        <p:cNvGrpSpPr/>
        <p:nvPr/>
      </p:nvGrpSpPr>
      <p:grpSpPr>
        <a:xfrm>
          <a:off x="0" y="0"/>
          <a:ext cx="0" cy="0"/>
          <a:chOff x="0" y="0"/>
          <a:chExt cx="0" cy="0"/>
        </a:xfrm>
      </p:grpSpPr>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8327014"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7">
            <a:extLst>
              <a:ext uri="{FF2B5EF4-FFF2-40B4-BE49-F238E27FC236}">
                <a16:creationId xmlns:a16="http://schemas.microsoft.com/office/drawing/2014/main" id="{873F5F09-A715-9919-4D27-347A9883253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sp>
        <p:nvSpPr>
          <p:cNvPr id="21" name="Freeform 20">
            <a:extLst>
              <a:ext uri="{FF2B5EF4-FFF2-40B4-BE49-F238E27FC236}">
                <a16:creationId xmlns:a16="http://schemas.microsoft.com/office/drawing/2014/main" id="{174D4ED1-7E19-8C96-52EE-DB8FB6E4A9E4}"/>
              </a:ext>
            </a:extLst>
          </p:cNvPr>
          <p:cNvSpPr/>
          <p:nvPr/>
        </p:nvSpPr>
        <p:spPr>
          <a:xfrm>
            <a:off x="5421497" y="6084024"/>
            <a:ext cx="12923" cy="4674"/>
          </a:xfrm>
          <a:custGeom>
            <a:avLst/>
            <a:gdLst>
              <a:gd name="connsiteX0" fmla="*/ 12923 w 12923"/>
              <a:gd name="connsiteY0" fmla="*/ 58 h 4674"/>
              <a:gd name="connsiteX1" fmla="*/ 12923 w 12923"/>
              <a:gd name="connsiteY1" fmla="*/ 4674 h 4674"/>
              <a:gd name="connsiteX2" fmla="*/ 0 w 12923"/>
              <a:gd name="connsiteY2" fmla="*/ 4674 h 4674"/>
              <a:gd name="connsiteX3" fmla="*/ 12923 w 12923"/>
              <a:gd name="connsiteY3" fmla="*/ 58 h 4674"/>
            </a:gdLst>
            <a:ahLst/>
            <a:cxnLst>
              <a:cxn ang="0">
                <a:pos x="connsiteX0" y="connsiteY0"/>
              </a:cxn>
              <a:cxn ang="0">
                <a:pos x="connsiteX1" y="connsiteY1"/>
              </a:cxn>
              <a:cxn ang="0">
                <a:pos x="connsiteX2" y="connsiteY2"/>
              </a:cxn>
              <a:cxn ang="0">
                <a:pos x="connsiteX3" y="connsiteY3"/>
              </a:cxn>
            </a:cxnLst>
            <a:rect l="l" t="t" r="r" b="b"/>
            <a:pathLst>
              <a:path w="12923" h="4674">
                <a:moveTo>
                  <a:pt x="12923" y="58"/>
                </a:moveTo>
                <a:lnTo>
                  <a:pt x="12923" y="4674"/>
                </a:lnTo>
                <a:lnTo>
                  <a:pt x="0" y="4674"/>
                </a:lnTo>
                <a:cubicBezTo>
                  <a:pt x="1846" y="-865"/>
                  <a:pt x="8308" y="58"/>
                  <a:pt x="12923" y="58"/>
                </a:cubicBezTo>
                <a:close/>
              </a:path>
            </a:pathLst>
          </a:custGeom>
          <a:solidFill>
            <a:srgbClr val="6C98CD"/>
          </a:solidFill>
          <a:ln w="9231"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3204A25D-16F5-E8F5-5164-F07CD3457E5F}"/>
              </a:ext>
            </a:extLst>
          </p:cNvPr>
          <p:cNvSpPr/>
          <p:nvPr/>
        </p:nvSpPr>
        <p:spPr>
          <a:xfrm>
            <a:off x="5421497" y="5760926"/>
            <a:ext cx="3692" cy="9233"/>
          </a:xfrm>
          <a:custGeom>
            <a:avLst/>
            <a:gdLst>
              <a:gd name="connsiteX0" fmla="*/ 0 w 3692"/>
              <a:gd name="connsiteY0" fmla="*/ 9233 h 9233"/>
              <a:gd name="connsiteX1" fmla="*/ 0 w 3692"/>
              <a:gd name="connsiteY1" fmla="*/ 0 h 9233"/>
              <a:gd name="connsiteX2" fmla="*/ 3692 w 3692"/>
              <a:gd name="connsiteY2" fmla="*/ 2770 h 9233"/>
              <a:gd name="connsiteX3" fmla="*/ 0 w 3692"/>
              <a:gd name="connsiteY3" fmla="*/ 9233 h 9233"/>
            </a:gdLst>
            <a:ahLst/>
            <a:cxnLst>
              <a:cxn ang="0">
                <a:pos x="connsiteX0" y="connsiteY0"/>
              </a:cxn>
              <a:cxn ang="0">
                <a:pos x="connsiteX1" y="connsiteY1"/>
              </a:cxn>
              <a:cxn ang="0">
                <a:pos x="connsiteX2" y="connsiteY2"/>
              </a:cxn>
              <a:cxn ang="0">
                <a:pos x="connsiteX3" y="connsiteY3"/>
              </a:cxn>
            </a:cxnLst>
            <a:rect l="l" t="t" r="r" b="b"/>
            <a:pathLst>
              <a:path w="3692" h="9233">
                <a:moveTo>
                  <a:pt x="0" y="9233"/>
                </a:moveTo>
                <a:lnTo>
                  <a:pt x="0" y="0"/>
                </a:lnTo>
                <a:lnTo>
                  <a:pt x="3692" y="2770"/>
                </a:lnTo>
                <a:lnTo>
                  <a:pt x="0" y="9233"/>
                </a:lnTo>
                <a:close/>
              </a:path>
            </a:pathLst>
          </a:custGeom>
          <a:solidFill>
            <a:srgbClr val="BDD1E8"/>
          </a:solidFill>
          <a:ln w="9231" cap="flat">
            <a:noFill/>
            <a:prstDash val="solid"/>
            <a:miter/>
          </a:ln>
        </p:spPr>
        <p:txBody>
          <a:bodyPr rtlCol="0" anchor="ctr"/>
          <a:lstStyle/>
          <a:p>
            <a:endParaRPr lang="en-FI"/>
          </a:p>
        </p:txBody>
      </p:sp>
      <p:sp>
        <p:nvSpPr>
          <p:cNvPr id="28" name="Freeform 27">
            <a:extLst>
              <a:ext uri="{FF2B5EF4-FFF2-40B4-BE49-F238E27FC236}">
                <a16:creationId xmlns:a16="http://schemas.microsoft.com/office/drawing/2014/main" id="{F4B0C4FC-5CD0-CFFF-EA12-E612558E271F}"/>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29" name="Freeform 28">
            <a:extLst>
              <a:ext uri="{FF2B5EF4-FFF2-40B4-BE49-F238E27FC236}">
                <a16:creationId xmlns:a16="http://schemas.microsoft.com/office/drawing/2014/main" id="{4A402EEE-356F-A397-F19B-947528EA6456}"/>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30" name="Freeform 29">
            <a:extLst>
              <a:ext uri="{FF2B5EF4-FFF2-40B4-BE49-F238E27FC236}">
                <a16:creationId xmlns:a16="http://schemas.microsoft.com/office/drawing/2014/main" id="{90132B95-66EF-F6FC-527B-74BF70B513B0}"/>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2932190119"/>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aine_sini_ala2">
    <p:bg>
      <p:bgRef idx="1001">
        <a:schemeClr val="bg1"/>
      </p:bgRef>
    </p:bg>
    <p:spTree>
      <p:nvGrpSpPr>
        <p:cNvPr id="1" name=""/>
        <p:cNvGrpSpPr/>
        <p:nvPr/>
      </p:nvGrpSpPr>
      <p:grpSpPr>
        <a:xfrm>
          <a:off x="0" y="0"/>
          <a:ext cx="0" cy="0"/>
          <a:chOff x="0" y="0"/>
          <a:chExt cx="0" cy="0"/>
        </a:xfrm>
      </p:grpSpPr>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4063593"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14" name="Sisällön paikkamerkki 2">
            <a:extLst>
              <a:ext uri="{FF2B5EF4-FFF2-40B4-BE49-F238E27FC236}">
                <a16:creationId xmlns:a16="http://schemas.microsoft.com/office/drawing/2014/main" id="{BAAE1EB8-6C41-7FD5-9B31-0BDA93F76786}"/>
              </a:ext>
            </a:extLst>
          </p:cNvPr>
          <p:cNvSpPr>
            <a:spLocks noGrp="1"/>
          </p:cNvSpPr>
          <p:nvPr>
            <p:ph idx="14" hasCustomPrompt="1"/>
          </p:nvPr>
        </p:nvSpPr>
        <p:spPr>
          <a:xfrm>
            <a:off x="4847398" y="2221765"/>
            <a:ext cx="4063593" cy="3615724"/>
          </a:xfrm>
          <a:prstGeom prst="rect">
            <a:avLst/>
          </a:prstGeom>
        </p:spPr>
        <p:txBody>
          <a:bodyPr>
            <a:normAutofit/>
          </a:bodyPr>
          <a:lstStyle>
            <a:lvl1pPr>
              <a:defRPr sz="1400"/>
            </a:lvl1pPr>
            <a:lvl2pPr>
              <a:defRPr sz="1400"/>
            </a:lvl2pPr>
            <a:lvl3pPr>
              <a:defRPr sz="1400"/>
            </a:lvl3pPr>
            <a:lvl4pPr>
              <a:defRPr sz="1400"/>
            </a:lvl4pPr>
            <a:lvl5pPr>
              <a:defRPr sz="14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a:p>
            <a:pPr marL="469900" lvl="1" indent="-215900"/>
            <a:endParaRPr lang="fi-FI" sz="1100" dirty="0"/>
          </a:p>
          <a:p>
            <a:pPr marL="243840" indent="-243840"/>
            <a:endParaRPr lang="fi-FI" sz="1100" dirty="0"/>
          </a:p>
        </p:txBody>
      </p:sp>
      <p:pic>
        <p:nvPicPr>
          <p:cNvPr id="4" name="Kuva 7">
            <a:extLst>
              <a:ext uri="{FF2B5EF4-FFF2-40B4-BE49-F238E27FC236}">
                <a16:creationId xmlns:a16="http://schemas.microsoft.com/office/drawing/2014/main" id="{B8EA7E93-412E-BCC0-E080-8F1FC8F8D56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pic>
        <p:nvPicPr>
          <p:cNvPr id="15" name="Kuva 7">
            <a:extLst>
              <a:ext uri="{FF2B5EF4-FFF2-40B4-BE49-F238E27FC236}">
                <a16:creationId xmlns:a16="http://schemas.microsoft.com/office/drawing/2014/main" id="{BCD1E64B-5722-7FA4-A874-2964B4CCC70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76429" y="6207233"/>
            <a:ext cx="2279570" cy="496072"/>
          </a:xfrm>
          <a:prstGeom prst="rect">
            <a:avLst/>
          </a:prstGeom>
        </p:spPr>
      </p:pic>
      <p:sp>
        <p:nvSpPr>
          <p:cNvPr id="19" name="Freeform 18">
            <a:extLst>
              <a:ext uri="{FF2B5EF4-FFF2-40B4-BE49-F238E27FC236}">
                <a16:creationId xmlns:a16="http://schemas.microsoft.com/office/drawing/2014/main" id="{0A7ABA29-39F4-9819-D168-DB59979F36B0}"/>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20" name="Freeform 19">
            <a:extLst>
              <a:ext uri="{FF2B5EF4-FFF2-40B4-BE49-F238E27FC236}">
                <a16:creationId xmlns:a16="http://schemas.microsoft.com/office/drawing/2014/main" id="{36959956-2F63-81CC-B9A9-79F95E08A1C2}"/>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2452812C-B2E0-D187-DBEB-A0F9A339C6B9}"/>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255811439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ine_sini_ala3">
    <p:bg>
      <p:bgRef idx="1001">
        <a:schemeClr val="bg1"/>
      </p:bgRef>
    </p:bg>
    <p:spTree>
      <p:nvGrpSpPr>
        <p:cNvPr id="1" name=""/>
        <p:cNvGrpSpPr/>
        <p:nvPr/>
      </p:nvGrpSpPr>
      <p:grpSpPr>
        <a:xfrm>
          <a:off x="0" y="0"/>
          <a:ext cx="0" cy="0"/>
          <a:chOff x="0" y="0"/>
          <a:chExt cx="0" cy="0"/>
        </a:xfrm>
      </p:grpSpPr>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7" name="Päivämäärän paikkamerkki 4">
            <a:extLst>
              <a:ext uri="{FF2B5EF4-FFF2-40B4-BE49-F238E27FC236}">
                <a16:creationId xmlns:a16="http://schemas.microsoft.com/office/drawing/2014/main" id="{90185725-46C9-BC0B-20D0-126BDA08ACF3}"/>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8" name="Alatunnisteen paikkamerkki 5">
            <a:extLst>
              <a:ext uri="{FF2B5EF4-FFF2-40B4-BE49-F238E27FC236}">
                <a16:creationId xmlns:a16="http://schemas.microsoft.com/office/drawing/2014/main" id="{B9C8262B-5E67-0B34-A5E5-C94F36274259}"/>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9" name="Dian numeron paikkamerkki 6">
            <a:extLst>
              <a:ext uri="{FF2B5EF4-FFF2-40B4-BE49-F238E27FC236}">
                <a16:creationId xmlns:a16="http://schemas.microsoft.com/office/drawing/2014/main" id="{308836AA-439D-F3E2-421A-8E6FF8C18534}"/>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4063593"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7608646"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Content Placeholder 12">
            <a:extLst>
              <a:ext uri="{FF2B5EF4-FFF2-40B4-BE49-F238E27FC236}">
                <a16:creationId xmlns:a16="http://schemas.microsoft.com/office/drawing/2014/main" id="{998DCF64-4A81-F0C0-10A8-07749643942D}"/>
              </a:ext>
            </a:extLst>
          </p:cNvPr>
          <p:cNvSpPr>
            <a:spLocks noGrp="1"/>
          </p:cNvSpPr>
          <p:nvPr>
            <p:ph sz="quarter" idx="17" hasCustomPrompt="1"/>
          </p:nvPr>
        </p:nvSpPr>
        <p:spPr>
          <a:xfrm>
            <a:off x="4847398" y="2221763"/>
            <a:ext cx="3345225" cy="361572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pic>
        <p:nvPicPr>
          <p:cNvPr id="13" name="Kuva 7">
            <a:extLst>
              <a:ext uri="{FF2B5EF4-FFF2-40B4-BE49-F238E27FC236}">
                <a16:creationId xmlns:a16="http://schemas.microsoft.com/office/drawing/2014/main" id="{B77E744F-D946-A7CB-4236-8E2595E5BA2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49819" y="6191161"/>
            <a:ext cx="2279570" cy="496072"/>
          </a:xfrm>
          <a:prstGeom prst="rect">
            <a:avLst/>
          </a:prstGeom>
        </p:spPr>
      </p:pic>
      <p:sp>
        <p:nvSpPr>
          <p:cNvPr id="18" name="Freeform 17">
            <a:extLst>
              <a:ext uri="{FF2B5EF4-FFF2-40B4-BE49-F238E27FC236}">
                <a16:creationId xmlns:a16="http://schemas.microsoft.com/office/drawing/2014/main" id="{6E932D45-E761-C722-C0B1-EBEE0452F578}"/>
              </a:ext>
            </a:extLst>
          </p:cNvPr>
          <p:cNvSpPr/>
          <p:nvPr/>
        </p:nvSpPr>
        <p:spPr>
          <a:xfrm>
            <a:off x="8353692" y="5046205"/>
            <a:ext cx="2725107" cy="2072124"/>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5398" h="2428480">
                <a:moveTo>
                  <a:pt x="128260" y="2131904"/>
                </a:moveTo>
                <a:cubicBezTo>
                  <a:pt x="126414" y="2131904"/>
                  <a:pt x="125491" y="2131904"/>
                  <a:pt x="123645" y="2131904"/>
                </a:cubicBezTo>
                <a:cubicBezTo>
                  <a:pt x="119030" y="2131904"/>
                  <a:pt x="112568" y="2130057"/>
                  <a:pt x="110722" y="2136520"/>
                </a:cubicBezTo>
                <a:lnTo>
                  <a:pt x="101491" y="2136520"/>
                </a:lnTo>
                <a:cubicBezTo>
                  <a:pt x="101491" y="2030340"/>
                  <a:pt x="101491" y="1923238"/>
                  <a:pt x="110722" y="1817058"/>
                </a:cubicBezTo>
                <a:lnTo>
                  <a:pt x="114414" y="1810595"/>
                </a:lnTo>
                <a:lnTo>
                  <a:pt x="110722" y="1807825"/>
                </a:lnTo>
                <a:cubicBezTo>
                  <a:pt x="140261" y="1432041"/>
                  <a:pt x="245493" y="963004"/>
                  <a:pt x="592574" y="754338"/>
                </a:cubicBezTo>
                <a:cubicBezTo>
                  <a:pt x="741191" y="664777"/>
                  <a:pt x="947963" y="611226"/>
                  <a:pt x="1116888" y="574294"/>
                </a:cubicBezTo>
                <a:cubicBezTo>
                  <a:pt x="1586740" y="469961"/>
                  <a:pt x="2074130" y="436722"/>
                  <a:pt x="2543981" y="325926"/>
                </a:cubicBezTo>
                <a:cubicBezTo>
                  <a:pt x="2776600" y="271451"/>
                  <a:pt x="3047988" y="196663"/>
                  <a:pt x="3199374" y="0"/>
                </a:cubicBezTo>
                <a:cubicBezTo>
                  <a:pt x="3237221" y="298227"/>
                  <a:pt x="3094142" y="347162"/>
                  <a:pt x="2843985" y="426566"/>
                </a:cubicBezTo>
                <a:cubicBezTo>
                  <a:pt x="2603059" y="503199"/>
                  <a:pt x="2356595" y="562291"/>
                  <a:pt x="2114746" y="637078"/>
                </a:cubicBezTo>
                <a:cubicBezTo>
                  <a:pt x="1336583" y="878983"/>
                  <a:pt x="483649" y="1251074"/>
                  <a:pt x="153184" y="2056193"/>
                </a:cubicBezTo>
                <a:cubicBezTo>
                  <a:pt x="-177282" y="2861312"/>
                  <a:pt x="130107" y="2106051"/>
                  <a:pt x="128260" y="2130981"/>
                </a:cubicBezTo>
                <a:close/>
              </a:path>
            </a:pathLst>
          </a:custGeom>
          <a:solidFill>
            <a:srgbClr val="2A87C9"/>
          </a:solidFill>
          <a:ln w="9231" cap="flat">
            <a:noFill/>
            <a:prstDash val="solid"/>
            <a:miter/>
          </a:ln>
        </p:spPr>
        <p:txBody>
          <a:bodyPr rtlCol="0" anchor="ctr"/>
          <a:lstStyle/>
          <a:p>
            <a:endParaRPr lang="en-FI" dirty="0"/>
          </a:p>
        </p:txBody>
      </p:sp>
      <p:sp>
        <p:nvSpPr>
          <p:cNvPr id="19" name="Freeform 18">
            <a:extLst>
              <a:ext uri="{FF2B5EF4-FFF2-40B4-BE49-F238E27FC236}">
                <a16:creationId xmlns:a16="http://schemas.microsoft.com/office/drawing/2014/main" id="{A6E35642-C57E-333A-5177-7ED0F7757DE4}"/>
              </a:ext>
            </a:extLst>
          </p:cNvPr>
          <p:cNvSpPr/>
          <p:nvPr/>
        </p:nvSpPr>
        <p:spPr>
          <a:xfrm>
            <a:off x="11143503" y="2816514"/>
            <a:ext cx="652225" cy="1063016"/>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357794DF-4EC5-88A8-6A0D-78FEE8276B80}"/>
              </a:ext>
            </a:extLst>
          </p:cNvPr>
          <p:cNvSpPr/>
          <p:nvPr/>
        </p:nvSpPr>
        <p:spPr>
          <a:xfrm>
            <a:off x="8419588" y="2271094"/>
            <a:ext cx="3780210" cy="4598481"/>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22514" h="5389311">
                <a:moveTo>
                  <a:pt x="4421592" y="5387465"/>
                </a:moveTo>
                <a:lnTo>
                  <a:pt x="0" y="5387465"/>
                </a:lnTo>
                <a:cubicBezTo>
                  <a:pt x="1846" y="5361613"/>
                  <a:pt x="14769" y="5335761"/>
                  <a:pt x="24923" y="5312678"/>
                </a:cubicBezTo>
                <a:cubicBezTo>
                  <a:pt x="355389" y="4507559"/>
                  <a:pt x="1208322" y="4135468"/>
                  <a:pt x="1986485" y="3893563"/>
                </a:cubicBezTo>
                <a:cubicBezTo>
                  <a:pt x="2227411" y="3818776"/>
                  <a:pt x="2474799" y="3759685"/>
                  <a:pt x="2715725" y="3683051"/>
                </a:cubicBezTo>
                <a:cubicBezTo>
                  <a:pt x="2965882" y="3603647"/>
                  <a:pt x="3108960" y="3554711"/>
                  <a:pt x="3071113" y="3256485"/>
                </a:cubicBezTo>
                <a:cubicBezTo>
                  <a:pt x="3038805" y="3001654"/>
                  <a:pt x="2918804" y="2756056"/>
                  <a:pt x="2894804" y="2504918"/>
                </a:cubicBezTo>
                <a:cubicBezTo>
                  <a:pt x="2871727" y="2270399"/>
                  <a:pt x="2984343" y="2178992"/>
                  <a:pt x="3095114" y="1998025"/>
                </a:cubicBezTo>
                <a:cubicBezTo>
                  <a:pt x="3205885" y="1817058"/>
                  <a:pt x="3150499" y="1897385"/>
                  <a:pt x="3177268" y="1847527"/>
                </a:cubicBezTo>
                <a:cubicBezTo>
                  <a:pt x="3401579" y="1431118"/>
                  <a:pt x="3608351" y="1023018"/>
                  <a:pt x="3881585" y="633385"/>
                </a:cubicBezTo>
                <a:cubicBezTo>
                  <a:pt x="4041279" y="406253"/>
                  <a:pt x="4219435" y="189277"/>
                  <a:pt x="4422514" y="0"/>
                </a:cubicBezTo>
                <a:lnTo>
                  <a:pt x="4422514" y="5389312"/>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42838813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Kansi_sin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Ilmavalokuvaus, talo, yö, rakennus&#10;&#10;Tekoälyn generoima sisältö voi olla virheellistä.">
            <a:extLst>
              <a:ext uri="{FF2B5EF4-FFF2-40B4-BE49-F238E27FC236}">
                <a16:creationId xmlns:a16="http://schemas.microsoft.com/office/drawing/2014/main" id="{D13B8340-0BD0-4F7D-EAF4-1FA849A89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09"/>
            <a:ext cx="12192000" cy="6858000"/>
          </a:xfrm>
          <a:prstGeom prst="rect">
            <a:avLst/>
          </a:prstGeom>
        </p:spPr>
      </p:pic>
      <p:sp>
        <p:nvSpPr>
          <p:cNvPr id="5" name="Suorakulmio 4">
            <a:extLst>
              <a:ext uri="{FF2B5EF4-FFF2-40B4-BE49-F238E27FC236}">
                <a16:creationId xmlns:a16="http://schemas.microsoft.com/office/drawing/2014/main" id="{4AE37F47-5A04-43EB-8463-E5366ABACAD0}"/>
              </a:ext>
              <a:ext uri="{C183D7F6-B498-43B3-948B-1728B52AA6E4}">
                <adec:decorative xmlns:adec="http://schemas.microsoft.com/office/drawing/2017/decorative" val="1"/>
              </a:ext>
            </a:extLst>
          </p:cNvPr>
          <p:cNvSpPr/>
          <p:nvPr/>
        </p:nvSpPr>
        <p:spPr>
          <a:xfrm rot="16200000">
            <a:off x="4898571" y="-426720"/>
            <a:ext cx="2394857" cy="12192001"/>
          </a:xfrm>
          <a:prstGeom prst="rect">
            <a:avLst/>
          </a:prstGeom>
          <a:gradFill>
            <a:gsLst>
              <a:gs pos="46000">
                <a:schemeClr val="tx2">
                  <a:alpha val="72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9" name="Alaotsikko 2">
            <a:extLst>
              <a:ext uri="{FF2B5EF4-FFF2-40B4-BE49-F238E27FC236}">
                <a16:creationId xmlns:a16="http://schemas.microsoft.com/office/drawing/2014/main" id="{B9105BFB-5012-D5F8-4128-A27A8A984259}"/>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0" name="Otsikko 1">
            <a:extLst>
              <a:ext uri="{FF2B5EF4-FFF2-40B4-BE49-F238E27FC236}">
                <a16:creationId xmlns:a16="http://schemas.microsoft.com/office/drawing/2014/main" id="{6DF4EDC8-A8B2-901D-D8C6-306B73173D2B}"/>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1055276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Jarvi_oikea">
    <p:bg>
      <p:bgRef idx="1001">
        <a:schemeClr val="bg1"/>
      </p:bgRef>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CBAED694-7755-AE69-D6F8-36DEECB3DDE1}"/>
              </a:ext>
            </a:extLst>
          </p:cNvPr>
          <p:cNvSpPr>
            <a:spLocks noGrp="1"/>
          </p:cNvSpPr>
          <p:nvPr>
            <p:ph type="pic" idx="15" hasCustomPrompt="1"/>
          </p:nvPr>
        </p:nvSpPr>
        <p:spPr>
          <a:xfrm rot="472052">
            <a:off x="6389061" y="-515804"/>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8" name="Picture Placeholder 3">
            <a:extLst>
              <a:ext uri="{FF2B5EF4-FFF2-40B4-BE49-F238E27FC236}">
                <a16:creationId xmlns:a16="http://schemas.microsoft.com/office/drawing/2014/main" id="{82A7CB10-C3A7-46BF-4FC6-AA365900E673}"/>
              </a:ext>
            </a:extLst>
          </p:cNvPr>
          <p:cNvSpPr>
            <a:spLocks noGrp="1"/>
          </p:cNvSpPr>
          <p:nvPr>
            <p:ph type="pic" idx="12" hasCustomPrompt="1"/>
          </p:nvPr>
        </p:nvSpPr>
        <p:spPr>
          <a:xfrm>
            <a:off x="6502488" y="-440671"/>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9" name="Kuva 10">
            <a:extLst>
              <a:ext uri="{FF2B5EF4-FFF2-40B4-BE49-F238E27FC236}">
                <a16:creationId xmlns:a16="http://schemas.microsoft.com/office/drawing/2014/main" id="{7E1C6908-3136-8F7D-E0A1-8303A3B207A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0" name="Päivämäärän paikkamerkki 4">
            <a:extLst>
              <a:ext uri="{FF2B5EF4-FFF2-40B4-BE49-F238E27FC236}">
                <a16:creationId xmlns:a16="http://schemas.microsoft.com/office/drawing/2014/main" id="{172FB6F8-60C0-DE91-98C5-08ACFBE51DE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7191FCCE-C393-00ED-835F-2714B73430B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AC541733-1C9F-3DA6-0C7D-9FAA89D79137}"/>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3" name="Sisällön paikkamerkki 2">
            <a:extLst>
              <a:ext uri="{FF2B5EF4-FFF2-40B4-BE49-F238E27FC236}">
                <a16:creationId xmlns:a16="http://schemas.microsoft.com/office/drawing/2014/main" id="{7C88F5F6-4D4A-92EA-A07D-CE7876C6DB10}"/>
              </a:ext>
            </a:extLst>
          </p:cNvPr>
          <p:cNvSpPr>
            <a:spLocks noGrp="1"/>
          </p:cNvSpPr>
          <p:nvPr>
            <p:ph idx="13" hasCustomPrompt="1"/>
          </p:nvPr>
        </p:nvSpPr>
        <p:spPr>
          <a:xfrm>
            <a:off x="583977" y="2221765"/>
            <a:ext cx="5658125"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16" name="Otsikko 1">
            <a:extLst>
              <a:ext uri="{FF2B5EF4-FFF2-40B4-BE49-F238E27FC236}">
                <a16:creationId xmlns:a16="http://schemas.microsoft.com/office/drawing/2014/main" id="{010E57AD-5A10-8EF5-C9E5-8A2C273EA074}"/>
              </a:ext>
            </a:extLst>
          </p:cNvPr>
          <p:cNvSpPr>
            <a:spLocks noGrp="1"/>
          </p:cNvSpPr>
          <p:nvPr>
            <p:ph type="title" hasCustomPrompt="1"/>
          </p:nvPr>
        </p:nvSpPr>
        <p:spPr>
          <a:xfrm>
            <a:off x="583977" y="650767"/>
            <a:ext cx="5658125"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Otsikko 1">
            <a:extLst>
              <a:ext uri="{FF2B5EF4-FFF2-40B4-BE49-F238E27FC236}">
                <a16:creationId xmlns:a16="http://schemas.microsoft.com/office/drawing/2014/main" id="{CB836155-E7AA-A776-3333-B20F8D93B86F}"/>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3" name="Kuva 10">
            <a:extLst>
              <a:ext uri="{FF2B5EF4-FFF2-40B4-BE49-F238E27FC236}">
                <a16:creationId xmlns:a16="http://schemas.microsoft.com/office/drawing/2014/main" id="{0B7C24C1-CB2E-BD25-90D8-0CC6A3005F7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802904679"/>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Jarvi_vasen">
    <p:bg>
      <p:bgRef idx="1001">
        <a:schemeClr val="bg1"/>
      </p:bgRef>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CBAED694-7755-AE69-D6F8-36DEECB3DDE1}"/>
              </a:ext>
            </a:extLst>
          </p:cNvPr>
          <p:cNvSpPr>
            <a:spLocks noGrp="1"/>
          </p:cNvSpPr>
          <p:nvPr>
            <p:ph type="pic" idx="15" hasCustomPrompt="1"/>
          </p:nvPr>
        </p:nvSpPr>
        <p:spPr>
          <a:xfrm rot="472052">
            <a:off x="-1026786" y="-432861"/>
            <a:ext cx="6680923" cy="478078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68956">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79643" y="3333541"/>
                  <a:pt x="436910" y="2878479"/>
                </a:cubicBezTo>
                <a:cubicBezTo>
                  <a:pt x="477190" y="230717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8" name="Picture Placeholder 3">
            <a:extLst>
              <a:ext uri="{FF2B5EF4-FFF2-40B4-BE49-F238E27FC236}">
                <a16:creationId xmlns:a16="http://schemas.microsoft.com/office/drawing/2014/main" id="{82A7CB10-C3A7-46BF-4FC6-AA365900E673}"/>
              </a:ext>
            </a:extLst>
          </p:cNvPr>
          <p:cNvSpPr>
            <a:spLocks noGrp="1"/>
          </p:cNvSpPr>
          <p:nvPr>
            <p:ph type="pic" idx="12" hasCustomPrompt="1"/>
          </p:nvPr>
        </p:nvSpPr>
        <p:spPr>
          <a:xfrm>
            <a:off x="-916059" y="-357914"/>
            <a:ext cx="6680923" cy="478078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68956">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79643" y="3333541"/>
                  <a:pt x="436910" y="2878479"/>
                </a:cubicBezTo>
                <a:cubicBezTo>
                  <a:pt x="477190" y="2307177"/>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9" name="Kuva 10">
            <a:extLst>
              <a:ext uri="{FF2B5EF4-FFF2-40B4-BE49-F238E27FC236}">
                <a16:creationId xmlns:a16="http://schemas.microsoft.com/office/drawing/2014/main" id="{7E1C6908-3136-8F7D-E0A1-8303A3B207A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0" name="Päivämäärän paikkamerkki 4">
            <a:extLst>
              <a:ext uri="{FF2B5EF4-FFF2-40B4-BE49-F238E27FC236}">
                <a16:creationId xmlns:a16="http://schemas.microsoft.com/office/drawing/2014/main" id="{172FB6F8-60C0-DE91-98C5-08ACFBE51DE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7191FCCE-C393-00ED-835F-2714B73430BA}"/>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AC541733-1C9F-3DA6-0C7D-9FAA89D79137}"/>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3" name="Sisällön paikkamerkki 2">
            <a:extLst>
              <a:ext uri="{FF2B5EF4-FFF2-40B4-BE49-F238E27FC236}">
                <a16:creationId xmlns:a16="http://schemas.microsoft.com/office/drawing/2014/main" id="{7C88F5F6-4D4A-92EA-A07D-CE7876C6DB10}"/>
              </a:ext>
            </a:extLst>
          </p:cNvPr>
          <p:cNvSpPr>
            <a:spLocks noGrp="1"/>
          </p:cNvSpPr>
          <p:nvPr>
            <p:ph idx="13" hasCustomPrompt="1"/>
          </p:nvPr>
        </p:nvSpPr>
        <p:spPr>
          <a:xfrm>
            <a:off x="5949898" y="2221765"/>
            <a:ext cx="5658125"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16" name="Otsikko 1">
            <a:extLst>
              <a:ext uri="{FF2B5EF4-FFF2-40B4-BE49-F238E27FC236}">
                <a16:creationId xmlns:a16="http://schemas.microsoft.com/office/drawing/2014/main" id="{010E57AD-5A10-8EF5-C9E5-8A2C273EA074}"/>
              </a:ext>
            </a:extLst>
          </p:cNvPr>
          <p:cNvSpPr>
            <a:spLocks noGrp="1"/>
          </p:cNvSpPr>
          <p:nvPr>
            <p:ph type="title" hasCustomPrompt="1"/>
          </p:nvPr>
        </p:nvSpPr>
        <p:spPr>
          <a:xfrm>
            <a:off x="5949898" y="650767"/>
            <a:ext cx="5658125"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2" name="Otsikko 1">
            <a:extLst>
              <a:ext uri="{FF2B5EF4-FFF2-40B4-BE49-F238E27FC236}">
                <a16:creationId xmlns:a16="http://schemas.microsoft.com/office/drawing/2014/main" id="{F2EDFF70-4B7F-57BF-F042-5EC75EFBDF70}"/>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3" name="Kuva 10">
            <a:extLst>
              <a:ext uri="{FF2B5EF4-FFF2-40B4-BE49-F238E27FC236}">
                <a16:creationId xmlns:a16="http://schemas.microsoft.com/office/drawing/2014/main" id="{D58E3404-5DF3-8F9D-626E-78D597A80A03}"/>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362031221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JYV_oikea">
    <p:bg>
      <p:bgRef idx="1001">
        <a:schemeClr val="bg1"/>
      </p:bgRef>
    </p:bg>
    <p:spTree>
      <p:nvGrpSpPr>
        <p:cNvPr id="1" name=""/>
        <p:cNvGrpSpPr/>
        <p:nvPr/>
      </p:nvGrpSpPr>
      <p:grpSpPr>
        <a:xfrm>
          <a:off x="0" y="0"/>
          <a:ext cx="0" cy="0"/>
          <a:chOff x="0" y="0"/>
          <a:chExt cx="0" cy="0"/>
        </a:xfrm>
      </p:grpSpPr>
      <p:pic>
        <p:nvPicPr>
          <p:cNvPr id="23" name="Kuva 10">
            <a:extLst>
              <a:ext uri="{FF2B5EF4-FFF2-40B4-BE49-F238E27FC236}">
                <a16:creationId xmlns:a16="http://schemas.microsoft.com/office/drawing/2014/main" id="{6A6D718C-C25D-B230-1C70-F503A4135AC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24" name="Päivämäärän paikkamerkki 4">
            <a:extLst>
              <a:ext uri="{FF2B5EF4-FFF2-40B4-BE49-F238E27FC236}">
                <a16:creationId xmlns:a16="http://schemas.microsoft.com/office/drawing/2014/main" id="{943B1CFE-9ACD-523A-1606-055499DC52F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25" name="Alatunnisteen paikkamerkki 5">
            <a:extLst>
              <a:ext uri="{FF2B5EF4-FFF2-40B4-BE49-F238E27FC236}">
                <a16:creationId xmlns:a16="http://schemas.microsoft.com/office/drawing/2014/main" id="{1315FD6E-0A7C-0E00-17C3-59E230B4698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26" name="Dian numeron paikkamerkki 6">
            <a:extLst>
              <a:ext uri="{FF2B5EF4-FFF2-40B4-BE49-F238E27FC236}">
                <a16:creationId xmlns:a16="http://schemas.microsoft.com/office/drawing/2014/main" id="{5A19F3D5-3245-E600-4541-207CE890B007}"/>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1" name="Sisällön paikkamerkki 2">
            <a:extLst>
              <a:ext uri="{FF2B5EF4-FFF2-40B4-BE49-F238E27FC236}">
                <a16:creationId xmlns:a16="http://schemas.microsoft.com/office/drawing/2014/main" id="{4B545E07-6284-0757-D679-DBD2700A622B}"/>
              </a:ext>
            </a:extLst>
          </p:cNvPr>
          <p:cNvSpPr>
            <a:spLocks noGrp="1"/>
          </p:cNvSpPr>
          <p:nvPr>
            <p:ph idx="14" hasCustomPrompt="1"/>
          </p:nvPr>
        </p:nvSpPr>
        <p:spPr>
          <a:xfrm>
            <a:off x="583977" y="2221765"/>
            <a:ext cx="6086330"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32" name="Otsikko 1">
            <a:extLst>
              <a:ext uri="{FF2B5EF4-FFF2-40B4-BE49-F238E27FC236}">
                <a16:creationId xmlns:a16="http://schemas.microsoft.com/office/drawing/2014/main" id="{7DA21BCF-CCB8-DA8D-F139-AAF037AB6D6B}"/>
              </a:ext>
            </a:extLst>
          </p:cNvPr>
          <p:cNvSpPr>
            <a:spLocks noGrp="1"/>
          </p:cNvSpPr>
          <p:nvPr>
            <p:ph type="title" hasCustomPrompt="1"/>
          </p:nvPr>
        </p:nvSpPr>
        <p:spPr>
          <a:xfrm>
            <a:off x="583977" y="650767"/>
            <a:ext cx="6086330"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33" name="Picture Placeholder 18">
            <a:extLst>
              <a:ext uri="{FF2B5EF4-FFF2-40B4-BE49-F238E27FC236}">
                <a16:creationId xmlns:a16="http://schemas.microsoft.com/office/drawing/2014/main" id="{9ECFEA24-03D6-C88A-89EA-1FDF262E8F4C}"/>
              </a:ext>
            </a:extLst>
          </p:cNvPr>
          <p:cNvSpPr>
            <a:spLocks noGrp="1"/>
          </p:cNvSpPr>
          <p:nvPr>
            <p:ph type="pic" sz="quarter" idx="15" hasCustomPrompt="1"/>
          </p:nvPr>
        </p:nvSpPr>
        <p:spPr>
          <a:xfrm rot="10800000">
            <a:off x="7472545" y="225503"/>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5FC5F1"/>
          </a:solidFill>
        </p:spPr>
        <p:txBody>
          <a:bodyPr>
            <a:normAutofit/>
          </a:bodyPr>
          <a:lstStyle>
            <a:lvl1pPr marL="0" indent="0">
              <a:buNone/>
              <a:defRPr sz="1600"/>
            </a:lvl1pPr>
          </a:lstStyle>
          <a:p>
            <a:r>
              <a:rPr lang="fi-FI" dirty="0"/>
              <a:t> </a:t>
            </a:r>
          </a:p>
        </p:txBody>
      </p:sp>
      <p:sp>
        <p:nvSpPr>
          <p:cNvPr id="34" name="Picture Placeholder 18">
            <a:extLst>
              <a:ext uri="{FF2B5EF4-FFF2-40B4-BE49-F238E27FC236}">
                <a16:creationId xmlns:a16="http://schemas.microsoft.com/office/drawing/2014/main" id="{3CA40F4D-9F4E-D80E-EF61-E4296F1DB3CE}"/>
              </a:ext>
            </a:extLst>
          </p:cNvPr>
          <p:cNvSpPr>
            <a:spLocks noGrp="1"/>
          </p:cNvSpPr>
          <p:nvPr>
            <p:ph type="pic" sz="quarter" idx="13" hasCustomPrompt="1"/>
          </p:nvPr>
        </p:nvSpPr>
        <p:spPr>
          <a:xfrm>
            <a:off x="7311476" y="288987"/>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2" name="Kuva 10">
            <a:extLst>
              <a:ext uri="{FF2B5EF4-FFF2-40B4-BE49-F238E27FC236}">
                <a16:creationId xmlns:a16="http://schemas.microsoft.com/office/drawing/2014/main" id="{B4E5B370-EB66-7325-0D26-9A0F307DDE5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4014782783"/>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JYV_vasen">
    <p:bg>
      <p:bgRef idx="1001">
        <a:schemeClr val="bg1"/>
      </p:bgRef>
    </p:bg>
    <p:spTree>
      <p:nvGrpSpPr>
        <p:cNvPr id="1" name=""/>
        <p:cNvGrpSpPr/>
        <p:nvPr/>
      </p:nvGrpSpPr>
      <p:grpSpPr>
        <a:xfrm>
          <a:off x="0" y="0"/>
          <a:ext cx="0" cy="0"/>
          <a:chOff x="0" y="0"/>
          <a:chExt cx="0" cy="0"/>
        </a:xfrm>
      </p:grpSpPr>
      <p:pic>
        <p:nvPicPr>
          <p:cNvPr id="23" name="Kuva 10">
            <a:extLst>
              <a:ext uri="{FF2B5EF4-FFF2-40B4-BE49-F238E27FC236}">
                <a16:creationId xmlns:a16="http://schemas.microsoft.com/office/drawing/2014/main" id="{6A6D718C-C25D-B230-1C70-F503A4135ACD}"/>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24" name="Päivämäärän paikkamerkki 4">
            <a:extLst>
              <a:ext uri="{FF2B5EF4-FFF2-40B4-BE49-F238E27FC236}">
                <a16:creationId xmlns:a16="http://schemas.microsoft.com/office/drawing/2014/main" id="{943B1CFE-9ACD-523A-1606-055499DC52F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25" name="Alatunnisteen paikkamerkki 5">
            <a:extLst>
              <a:ext uri="{FF2B5EF4-FFF2-40B4-BE49-F238E27FC236}">
                <a16:creationId xmlns:a16="http://schemas.microsoft.com/office/drawing/2014/main" id="{1315FD6E-0A7C-0E00-17C3-59E230B4698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26" name="Dian numeron paikkamerkki 6">
            <a:extLst>
              <a:ext uri="{FF2B5EF4-FFF2-40B4-BE49-F238E27FC236}">
                <a16:creationId xmlns:a16="http://schemas.microsoft.com/office/drawing/2014/main" id="{5A19F3D5-3245-E600-4541-207CE890B007}"/>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1" name="Sisällön paikkamerkki 2">
            <a:extLst>
              <a:ext uri="{FF2B5EF4-FFF2-40B4-BE49-F238E27FC236}">
                <a16:creationId xmlns:a16="http://schemas.microsoft.com/office/drawing/2014/main" id="{4B545E07-6284-0757-D679-DBD2700A622B}"/>
              </a:ext>
            </a:extLst>
          </p:cNvPr>
          <p:cNvSpPr>
            <a:spLocks noGrp="1"/>
          </p:cNvSpPr>
          <p:nvPr>
            <p:ph idx="14" hasCustomPrompt="1"/>
          </p:nvPr>
        </p:nvSpPr>
        <p:spPr>
          <a:xfrm>
            <a:off x="5059724" y="2221765"/>
            <a:ext cx="6352930" cy="3615724"/>
          </a:xfrm>
          <a:prstGeom prst="rect">
            <a:avLst/>
          </a:prstGeom>
        </p:spPr>
        <p:txBody>
          <a:bodyPr>
            <a:normAutofit/>
          </a:bodyPr>
          <a:lstStyle>
            <a:lvl1pPr>
              <a:defRPr sz="2200">
                <a:latin typeface="+mn-lt"/>
              </a:defRPr>
            </a:lvl1pPr>
            <a:lvl2pPr>
              <a:defRPr sz="2000">
                <a:latin typeface="+mn-lt"/>
              </a:defRPr>
            </a:lvl2pPr>
            <a:lvl3pPr>
              <a:defRPr sz="1600">
                <a:latin typeface="+mn-lt"/>
              </a:defRPr>
            </a:lvl3pPr>
            <a:lvl4pPr>
              <a:defRPr sz="1400">
                <a:latin typeface="+mn-lt"/>
              </a:defRPr>
            </a:lvl4pPr>
            <a:lvl5pPr>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endParaRPr lang="fi-FI" sz="1400" dirty="0">
              <a:latin typeface="Open Sans"/>
              <a:ea typeface="Open Sans"/>
              <a:cs typeface="Open Sans"/>
            </a:endParaRPr>
          </a:p>
        </p:txBody>
      </p:sp>
      <p:sp>
        <p:nvSpPr>
          <p:cNvPr id="32" name="Otsikko 1">
            <a:extLst>
              <a:ext uri="{FF2B5EF4-FFF2-40B4-BE49-F238E27FC236}">
                <a16:creationId xmlns:a16="http://schemas.microsoft.com/office/drawing/2014/main" id="{7DA21BCF-CCB8-DA8D-F139-AAF037AB6D6B}"/>
              </a:ext>
            </a:extLst>
          </p:cNvPr>
          <p:cNvSpPr>
            <a:spLocks noGrp="1"/>
          </p:cNvSpPr>
          <p:nvPr>
            <p:ph type="title" hasCustomPrompt="1"/>
          </p:nvPr>
        </p:nvSpPr>
        <p:spPr>
          <a:xfrm>
            <a:off x="5059724" y="650767"/>
            <a:ext cx="6352930"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icture Placeholder 18">
            <a:extLst>
              <a:ext uri="{FF2B5EF4-FFF2-40B4-BE49-F238E27FC236}">
                <a16:creationId xmlns:a16="http://schemas.microsoft.com/office/drawing/2014/main" id="{1E76439F-C85A-DB2E-E168-D73A327AB700}"/>
              </a:ext>
            </a:extLst>
          </p:cNvPr>
          <p:cNvSpPr>
            <a:spLocks noGrp="1"/>
          </p:cNvSpPr>
          <p:nvPr>
            <p:ph type="pic" sz="quarter" idx="15" hasCustomPrompt="1"/>
          </p:nvPr>
        </p:nvSpPr>
        <p:spPr>
          <a:xfrm rot="10800000">
            <a:off x="336853" y="216034"/>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5FC5F1"/>
          </a:solidFill>
        </p:spPr>
        <p:txBody>
          <a:bodyPr>
            <a:normAutofit/>
          </a:bodyPr>
          <a:lstStyle>
            <a:lvl1pPr marL="0" indent="0">
              <a:buNone/>
              <a:defRPr sz="1600"/>
            </a:lvl1pPr>
          </a:lstStyle>
          <a:p>
            <a:r>
              <a:rPr lang="fi-FI" dirty="0"/>
              <a:t> </a:t>
            </a:r>
          </a:p>
        </p:txBody>
      </p:sp>
      <p:sp>
        <p:nvSpPr>
          <p:cNvPr id="19" name="Picture Placeholder 18">
            <a:extLst>
              <a:ext uri="{FF2B5EF4-FFF2-40B4-BE49-F238E27FC236}">
                <a16:creationId xmlns:a16="http://schemas.microsoft.com/office/drawing/2014/main" id="{D64A05AB-CF32-6B8D-5B50-561791BDFB65}"/>
              </a:ext>
            </a:extLst>
          </p:cNvPr>
          <p:cNvSpPr>
            <a:spLocks noGrp="1"/>
          </p:cNvSpPr>
          <p:nvPr>
            <p:ph type="pic" sz="quarter" idx="13" hasCustomPrompt="1"/>
          </p:nvPr>
        </p:nvSpPr>
        <p:spPr>
          <a:xfrm>
            <a:off x="175784" y="279518"/>
            <a:ext cx="4499019" cy="5225352"/>
          </a:xfrm>
          <a:custGeom>
            <a:avLst/>
            <a:gdLst>
              <a:gd name="connsiteX0" fmla="*/ 0 w 4706937"/>
              <a:gd name="connsiteY0" fmla="*/ 2793206 h 5586412"/>
              <a:gd name="connsiteX1" fmla="*/ 722727 w 4706937"/>
              <a:gd name="connsiteY1" fmla="*/ 1991528 h 5586412"/>
              <a:gd name="connsiteX2" fmla="*/ 689315 w 4706937"/>
              <a:gd name="connsiteY2" fmla="*/ 818111 h 5586412"/>
              <a:gd name="connsiteX3" fmla="*/ 1678000 w 4706937"/>
              <a:gd name="connsiteY3" fmla="*/ 85776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22727 w 4706937"/>
              <a:gd name="connsiteY1" fmla="*/ 199152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689315 w 4706937"/>
              <a:gd name="connsiteY2" fmla="*/ 8181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793206 h 5586412"/>
              <a:gd name="connsiteX1" fmla="*/ 791307 w 4706937"/>
              <a:gd name="connsiteY1" fmla="*/ 2875448 h 5586412"/>
              <a:gd name="connsiteX2" fmla="*/ 795995 w 4706937"/>
              <a:gd name="connsiteY2" fmla="*/ 1313411 h 5586412"/>
              <a:gd name="connsiteX3" fmla="*/ 1396060 w 4706937"/>
              <a:gd name="connsiteY3" fmla="*/ 1071126 h 5586412"/>
              <a:gd name="connsiteX4" fmla="*/ 2353469 w 4706937"/>
              <a:gd name="connsiteY4" fmla="*/ 0 h 5586412"/>
              <a:gd name="connsiteX5" fmla="*/ 3028937 w 4706937"/>
              <a:gd name="connsiteY5" fmla="*/ 857766 h 5586412"/>
              <a:gd name="connsiteX6" fmla="*/ 4017622 w 4706937"/>
              <a:gd name="connsiteY6" fmla="*/ 818111 h 5586412"/>
              <a:gd name="connsiteX7" fmla="*/ 3984210 w 4706937"/>
              <a:gd name="connsiteY7" fmla="*/ 1991528 h 5586412"/>
              <a:gd name="connsiteX8" fmla="*/ 4706937 w 4706937"/>
              <a:gd name="connsiteY8" fmla="*/ 2793206 h 5586412"/>
              <a:gd name="connsiteX9" fmla="*/ 3984210 w 4706937"/>
              <a:gd name="connsiteY9" fmla="*/ 3594884 h 5586412"/>
              <a:gd name="connsiteX10" fmla="*/ 4017622 w 4706937"/>
              <a:gd name="connsiteY10" fmla="*/ 4768301 h 5586412"/>
              <a:gd name="connsiteX11" fmla="*/ 3028937 w 4706937"/>
              <a:gd name="connsiteY11" fmla="*/ 4728646 h 5586412"/>
              <a:gd name="connsiteX12" fmla="*/ 2353469 w 4706937"/>
              <a:gd name="connsiteY12" fmla="*/ 5586412 h 5586412"/>
              <a:gd name="connsiteX13" fmla="*/ 1678000 w 4706937"/>
              <a:gd name="connsiteY13" fmla="*/ 4728646 h 5586412"/>
              <a:gd name="connsiteX14" fmla="*/ 689315 w 4706937"/>
              <a:gd name="connsiteY14" fmla="*/ 4768301 h 5586412"/>
              <a:gd name="connsiteX15" fmla="*/ 722727 w 4706937"/>
              <a:gd name="connsiteY15" fmla="*/ 3594884 h 5586412"/>
              <a:gd name="connsiteX16" fmla="*/ 0 w 4706937"/>
              <a:gd name="connsiteY16" fmla="*/ 2793206 h 558641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3028937 w 4706937"/>
              <a:gd name="connsiteY5" fmla="*/ 54534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80786 h 5273992"/>
              <a:gd name="connsiteX1" fmla="*/ 791307 w 4706937"/>
              <a:gd name="connsiteY1" fmla="*/ 2563028 h 5273992"/>
              <a:gd name="connsiteX2" fmla="*/ 795995 w 4706937"/>
              <a:gd name="connsiteY2" fmla="*/ 1000991 h 5273992"/>
              <a:gd name="connsiteX3" fmla="*/ 1396060 w 4706937"/>
              <a:gd name="connsiteY3" fmla="*/ 758706 h 5273992"/>
              <a:gd name="connsiteX4" fmla="*/ 1606709 w 4706937"/>
              <a:gd name="connsiteY4" fmla="*/ 0 h 5273992"/>
              <a:gd name="connsiteX5" fmla="*/ 2731757 w 4706937"/>
              <a:gd name="connsiteY5" fmla="*/ 423426 h 5273992"/>
              <a:gd name="connsiteX6" fmla="*/ 4017622 w 4706937"/>
              <a:gd name="connsiteY6" fmla="*/ 505691 h 5273992"/>
              <a:gd name="connsiteX7" fmla="*/ 3984210 w 4706937"/>
              <a:gd name="connsiteY7" fmla="*/ 1679108 h 5273992"/>
              <a:gd name="connsiteX8" fmla="*/ 4706937 w 4706937"/>
              <a:gd name="connsiteY8" fmla="*/ 2480786 h 5273992"/>
              <a:gd name="connsiteX9" fmla="*/ 3984210 w 4706937"/>
              <a:gd name="connsiteY9" fmla="*/ 3282464 h 5273992"/>
              <a:gd name="connsiteX10" fmla="*/ 4017622 w 4706937"/>
              <a:gd name="connsiteY10" fmla="*/ 4455881 h 5273992"/>
              <a:gd name="connsiteX11" fmla="*/ 3028937 w 4706937"/>
              <a:gd name="connsiteY11" fmla="*/ 4416226 h 5273992"/>
              <a:gd name="connsiteX12" fmla="*/ 2353469 w 4706937"/>
              <a:gd name="connsiteY12" fmla="*/ 5273992 h 5273992"/>
              <a:gd name="connsiteX13" fmla="*/ 1678000 w 4706937"/>
              <a:gd name="connsiteY13" fmla="*/ 4416226 h 5273992"/>
              <a:gd name="connsiteX14" fmla="*/ 689315 w 4706937"/>
              <a:gd name="connsiteY14" fmla="*/ 4455881 h 5273992"/>
              <a:gd name="connsiteX15" fmla="*/ 722727 w 4706937"/>
              <a:gd name="connsiteY15" fmla="*/ 3282464 h 5273992"/>
              <a:gd name="connsiteX16" fmla="*/ 0 w 4706937"/>
              <a:gd name="connsiteY16" fmla="*/ 2480786 h 5273992"/>
              <a:gd name="connsiteX0" fmla="*/ 0 w 4706937"/>
              <a:gd name="connsiteY0" fmla="*/ 2492094 h 5285300"/>
              <a:gd name="connsiteX1" fmla="*/ 791307 w 4706937"/>
              <a:gd name="connsiteY1" fmla="*/ 2574336 h 5285300"/>
              <a:gd name="connsiteX2" fmla="*/ 795995 w 4706937"/>
              <a:gd name="connsiteY2" fmla="*/ 1012299 h 5285300"/>
              <a:gd name="connsiteX3" fmla="*/ 1396060 w 4706937"/>
              <a:gd name="connsiteY3" fmla="*/ 770014 h 5285300"/>
              <a:gd name="connsiteX4" fmla="*/ 1606709 w 4706937"/>
              <a:gd name="connsiteY4" fmla="*/ 11308 h 5285300"/>
              <a:gd name="connsiteX5" fmla="*/ 2731757 w 4706937"/>
              <a:gd name="connsiteY5" fmla="*/ 434734 h 5285300"/>
              <a:gd name="connsiteX6" fmla="*/ 4017622 w 4706937"/>
              <a:gd name="connsiteY6" fmla="*/ 516999 h 5285300"/>
              <a:gd name="connsiteX7" fmla="*/ 3984210 w 4706937"/>
              <a:gd name="connsiteY7" fmla="*/ 1690416 h 5285300"/>
              <a:gd name="connsiteX8" fmla="*/ 4706937 w 4706937"/>
              <a:gd name="connsiteY8" fmla="*/ 2492094 h 5285300"/>
              <a:gd name="connsiteX9" fmla="*/ 3984210 w 4706937"/>
              <a:gd name="connsiteY9" fmla="*/ 3293772 h 5285300"/>
              <a:gd name="connsiteX10" fmla="*/ 4017622 w 4706937"/>
              <a:gd name="connsiteY10" fmla="*/ 4467189 h 5285300"/>
              <a:gd name="connsiteX11" fmla="*/ 3028937 w 4706937"/>
              <a:gd name="connsiteY11" fmla="*/ 4427534 h 5285300"/>
              <a:gd name="connsiteX12" fmla="*/ 2353469 w 4706937"/>
              <a:gd name="connsiteY12" fmla="*/ 5285300 h 5285300"/>
              <a:gd name="connsiteX13" fmla="*/ 1678000 w 4706937"/>
              <a:gd name="connsiteY13" fmla="*/ 4427534 h 5285300"/>
              <a:gd name="connsiteX14" fmla="*/ 689315 w 4706937"/>
              <a:gd name="connsiteY14" fmla="*/ 4467189 h 5285300"/>
              <a:gd name="connsiteX15" fmla="*/ 722727 w 4706937"/>
              <a:gd name="connsiteY15" fmla="*/ 3293772 h 5285300"/>
              <a:gd name="connsiteX16" fmla="*/ 0 w 4706937"/>
              <a:gd name="connsiteY16" fmla="*/ 2492094 h 5285300"/>
              <a:gd name="connsiteX0" fmla="*/ 0 w 4706937"/>
              <a:gd name="connsiteY0" fmla="*/ 2588835 h 5382041"/>
              <a:gd name="connsiteX1" fmla="*/ 791307 w 4706937"/>
              <a:gd name="connsiteY1" fmla="*/ 2671077 h 5382041"/>
              <a:gd name="connsiteX2" fmla="*/ 795995 w 4706937"/>
              <a:gd name="connsiteY2" fmla="*/ 110904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722727 w 4706937"/>
              <a:gd name="connsiteY15" fmla="*/ 3390513 h 5382041"/>
              <a:gd name="connsiteX16" fmla="*/ 0 w 4706937"/>
              <a:gd name="connsiteY16" fmla="*/ 2588835 h 5382041"/>
              <a:gd name="connsiteX0" fmla="*/ 0 w 4706937"/>
              <a:gd name="connsiteY0" fmla="*/ 258883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258883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0 w 4706937"/>
              <a:gd name="connsiteY0" fmla="*/ 3167955 h 5382041"/>
              <a:gd name="connsiteX1" fmla="*/ 791307 w 4706937"/>
              <a:gd name="connsiteY1" fmla="*/ 2671077 h 5382041"/>
              <a:gd name="connsiteX2" fmla="*/ 803615 w 4706937"/>
              <a:gd name="connsiteY2" fmla="*/ 1276680 h 5382041"/>
              <a:gd name="connsiteX3" fmla="*/ 1396060 w 4706937"/>
              <a:gd name="connsiteY3" fmla="*/ 866755 h 5382041"/>
              <a:gd name="connsiteX4" fmla="*/ 1606709 w 4706937"/>
              <a:gd name="connsiteY4" fmla="*/ 108049 h 5382041"/>
              <a:gd name="connsiteX5" fmla="*/ 2731757 w 4706937"/>
              <a:gd name="connsiteY5" fmla="*/ 531475 h 5382041"/>
              <a:gd name="connsiteX6" fmla="*/ 4017622 w 4706937"/>
              <a:gd name="connsiteY6" fmla="*/ 613740 h 5382041"/>
              <a:gd name="connsiteX7" fmla="*/ 3984210 w 4706937"/>
              <a:gd name="connsiteY7" fmla="*/ 1787157 h 5382041"/>
              <a:gd name="connsiteX8" fmla="*/ 4706937 w 4706937"/>
              <a:gd name="connsiteY8" fmla="*/ 2588835 h 5382041"/>
              <a:gd name="connsiteX9" fmla="*/ 3984210 w 4706937"/>
              <a:gd name="connsiteY9" fmla="*/ 3390513 h 5382041"/>
              <a:gd name="connsiteX10" fmla="*/ 4017622 w 4706937"/>
              <a:gd name="connsiteY10" fmla="*/ 4563930 h 5382041"/>
              <a:gd name="connsiteX11" fmla="*/ 3028937 w 4706937"/>
              <a:gd name="connsiteY11" fmla="*/ 4524275 h 5382041"/>
              <a:gd name="connsiteX12" fmla="*/ 2353469 w 4706937"/>
              <a:gd name="connsiteY12" fmla="*/ 5382041 h 5382041"/>
              <a:gd name="connsiteX13" fmla="*/ 1678000 w 4706937"/>
              <a:gd name="connsiteY13" fmla="*/ 4524275 h 5382041"/>
              <a:gd name="connsiteX14" fmla="*/ 689315 w 4706937"/>
              <a:gd name="connsiteY14" fmla="*/ 4563930 h 5382041"/>
              <a:gd name="connsiteX15" fmla="*/ 235047 w 4706937"/>
              <a:gd name="connsiteY15" fmla="*/ 3809613 h 5382041"/>
              <a:gd name="connsiteX16" fmla="*/ 0 w 4706937"/>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689450 w 4707072"/>
              <a:gd name="connsiteY14" fmla="*/ 456393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135 w 4707072"/>
              <a:gd name="connsiteY0" fmla="*/ 3167955 h 5382041"/>
              <a:gd name="connsiteX1" fmla="*/ 791442 w 4707072"/>
              <a:gd name="connsiteY1" fmla="*/ 2671077 h 5382041"/>
              <a:gd name="connsiteX2" fmla="*/ 803750 w 4707072"/>
              <a:gd name="connsiteY2" fmla="*/ 1276680 h 5382041"/>
              <a:gd name="connsiteX3" fmla="*/ 1396195 w 4707072"/>
              <a:gd name="connsiteY3" fmla="*/ 866755 h 5382041"/>
              <a:gd name="connsiteX4" fmla="*/ 1606844 w 4707072"/>
              <a:gd name="connsiteY4" fmla="*/ 108049 h 5382041"/>
              <a:gd name="connsiteX5" fmla="*/ 2731892 w 4707072"/>
              <a:gd name="connsiteY5" fmla="*/ 531475 h 5382041"/>
              <a:gd name="connsiteX6" fmla="*/ 4017757 w 4707072"/>
              <a:gd name="connsiteY6" fmla="*/ 613740 h 5382041"/>
              <a:gd name="connsiteX7" fmla="*/ 3984345 w 4707072"/>
              <a:gd name="connsiteY7" fmla="*/ 1787157 h 5382041"/>
              <a:gd name="connsiteX8" fmla="*/ 4707072 w 4707072"/>
              <a:gd name="connsiteY8" fmla="*/ 2588835 h 5382041"/>
              <a:gd name="connsiteX9" fmla="*/ 3984345 w 4707072"/>
              <a:gd name="connsiteY9" fmla="*/ 3390513 h 5382041"/>
              <a:gd name="connsiteX10" fmla="*/ 4017757 w 4707072"/>
              <a:gd name="connsiteY10" fmla="*/ 4563930 h 5382041"/>
              <a:gd name="connsiteX11" fmla="*/ 3029072 w 4707072"/>
              <a:gd name="connsiteY11" fmla="*/ 4524275 h 5382041"/>
              <a:gd name="connsiteX12" fmla="*/ 2353604 w 4707072"/>
              <a:gd name="connsiteY12" fmla="*/ 5382041 h 5382041"/>
              <a:gd name="connsiteX13" fmla="*/ 1678135 w 4707072"/>
              <a:gd name="connsiteY13" fmla="*/ 4524275 h 5382041"/>
              <a:gd name="connsiteX14" fmla="*/ 1908650 w 4707072"/>
              <a:gd name="connsiteY14" fmla="*/ 3626670 h 5382041"/>
              <a:gd name="connsiteX15" fmla="*/ 235182 w 4707072"/>
              <a:gd name="connsiteY15" fmla="*/ 3809613 h 5382041"/>
              <a:gd name="connsiteX16" fmla="*/ 135 w 4707072"/>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1678227 w 4707164"/>
              <a:gd name="connsiteY13" fmla="*/ 452427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382041"/>
              <a:gd name="connsiteX1" fmla="*/ 791534 w 4707164"/>
              <a:gd name="connsiteY1" fmla="*/ 2671077 h 5382041"/>
              <a:gd name="connsiteX2" fmla="*/ 803842 w 4707164"/>
              <a:gd name="connsiteY2" fmla="*/ 1276680 h 5382041"/>
              <a:gd name="connsiteX3" fmla="*/ 1396287 w 4707164"/>
              <a:gd name="connsiteY3" fmla="*/ 866755 h 5382041"/>
              <a:gd name="connsiteX4" fmla="*/ 1606936 w 4707164"/>
              <a:gd name="connsiteY4" fmla="*/ 108049 h 5382041"/>
              <a:gd name="connsiteX5" fmla="*/ 2731984 w 4707164"/>
              <a:gd name="connsiteY5" fmla="*/ 531475 h 5382041"/>
              <a:gd name="connsiteX6" fmla="*/ 4017849 w 4707164"/>
              <a:gd name="connsiteY6" fmla="*/ 613740 h 5382041"/>
              <a:gd name="connsiteX7" fmla="*/ 3984437 w 4707164"/>
              <a:gd name="connsiteY7" fmla="*/ 1787157 h 5382041"/>
              <a:gd name="connsiteX8" fmla="*/ 4707164 w 4707164"/>
              <a:gd name="connsiteY8" fmla="*/ 2588835 h 5382041"/>
              <a:gd name="connsiteX9" fmla="*/ 3984437 w 4707164"/>
              <a:gd name="connsiteY9" fmla="*/ 3390513 h 5382041"/>
              <a:gd name="connsiteX10" fmla="*/ 4017849 w 4707164"/>
              <a:gd name="connsiteY10" fmla="*/ 4563930 h 5382041"/>
              <a:gd name="connsiteX11" fmla="*/ 3029164 w 4707164"/>
              <a:gd name="connsiteY11" fmla="*/ 4524275 h 5382041"/>
              <a:gd name="connsiteX12" fmla="*/ 2353696 w 4707164"/>
              <a:gd name="connsiteY12" fmla="*/ 5382041 h 5382041"/>
              <a:gd name="connsiteX13" fmla="*/ 2447847 w 4707164"/>
              <a:gd name="connsiteY13" fmla="*/ 4836695 h 5382041"/>
              <a:gd name="connsiteX14" fmla="*/ 1908742 w 4707164"/>
              <a:gd name="connsiteY14" fmla="*/ 3626670 h 5382041"/>
              <a:gd name="connsiteX15" fmla="*/ 235274 w 4707164"/>
              <a:gd name="connsiteY15" fmla="*/ 3809613 h 5382041"/>
              <a:gd name="connsiteX16" fmla="*/ 227 w 4707164"/>
              <a:gd name="connsiteY16" fmla="*/ 3167955 h 538204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029164 w 4707164"/>
              <a:gd name="connsiteY11" fmla="*/ 452427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017849 w 4707164"/>
              <a:gd name="connsiteY10" fmla="*/ 456393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3984437 w 4707164"/>
              <a:gd name="connsiteY9" fmla="*/ 33905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707164"/>
              <a:gd name="connsiteY0" fmla="*/ 3167955 h 5222021"/>
              <a:gd name="connsiteX1" fmla="*/ 791534 w 4707164"/>
              <a:gd name="connsiteY1" fmla="*/ 2671077 h 5222021"/>
              <a:gd name="connsiteX2" fmla="*/ 803842 w 4707164"/>
              <a:gd name="connsiteY2" fmla="*/ 1276680 h 5222021"/>
              <a:gd name="connsiteX3" fmla="*/ 1396287 w 4707164"/>
              <a:gd name="connsiteY3" fmla="*/ 866755 h 5222021"/>
              <a:gd name="connsiteX4" fmla="*/ 1606936 w 4707164"/>
              <a:gd name="connsiteY4" fmla="*/ 108049 h 5222021"/>
              <a:gd name="connsiteX5" fmla="*/ 2731984 w 4707164"/>
              <a:gd name="connsiteY5" fmla="*/ 531475 h 5222021"/>
              <a:gd name="connsiteX6" fmla="*/ 4017849 w 4707164"/>
              <a:gd name="connsiteY6" fmla="*/ 613740 h 5222021"/>
              <a:gd name="connsiteX7" fmla="*/ 3984437 w 4707164"/>
              <a:gd name="connsiteY7" fmla="*/ 1787157 h 5222021"/>
              <a:gd name="connsiteX8" fmla="*/ 4707164 w 4707164"/>
              <a:gd name="connsiteY8" fmla="*/ 2588835 h 5222021"/>
              <a:gd name="connsiteX9" fmla="*/ 4456877 w 4707164"/>
              <a:gd name="connsiteY9" fmla="*/ 2704713 h 5222021"/>
              <a:gd name="connsiteX10" fmla="*/ 4177869 w 4707164"/>
              <a:gd name="connsiteY10" fmla="*/ 3337110 h 5222021"/>
              <a:gd name="connsiteX11" fmla="*/ 3486364 w 4707164"/>
              <a:gd name="connsiteY11" fmla="*/ 4882415 h 5222021"/>
              <a:gd name="connsiteX12" fmla="*/ 3009016 w 4707164"/>
              <a:gd name="connsiteY12" fmla="*/ 5222021 h 5222021"/>
              <a:gd name="connsiteX13" fmla="*/ 2447847 w 4707164"/>
              <a:gd name="connsiteY13" fmla="*/ 4836695 h 5222021"/>
              <a:gd name="connsiteX14" fmla="*/ 1908742 w 4707164"/>
              <a:gd name="connsiteY14" fmla="*/ 3626670 h 5222021"/>
              <a:gd name="connsiteX15" fmla="*/ 235274 w 4707164"/>
              <a:gd name="connsiteY15" fmla="*/ 3809613 h 5222021"/>
              <a:gd name="connsiteX16" fmla="*/ 227 w 4707164"/>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984437 w 4456877"/>
              <a:gd name="connsiteY7" fmla="*/ 178715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51977 w 4456877"/>
              <a:gd name="connsiteY7" fmla="*/ 184049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4219484 w 4456877"/>
              <a:gd name="connsiteY8" fmla="*/ 2131635 h 5222021"/>
              <a:gd name="connsiteX9" fmla="*/ 4456877 w 4456877"/>
              <a:gd name="connsiteY9" fmla="*/ 2704713 h 5222021"/>
              <a:gd name="connsiteX10" fmla="*/ 4177869 w 4456877"/>
              <a:gd name="connsiteY10" fmla="*/ 3337110 h 5222021"/>
              <a:gd name="connsiteX11" fmla="*/ 3486364 w 4456877"/>
              <a:gd name="connsiteY11" fmla="*/ 4882415 h 5222021"/>
              <a:gd name="connsiteX12" fmla="*/ 3009016 w 4456877"/>
              <a:gd name="connsiteY12" fmla="*/ 5222021 h 5222021"/>
              <a:gd name="connsiteX13" fmla="*/ 2447847 w 4456877"/>
              <a:gd name="connsiteY13" fmla="*/ 4836695 h 5222021"/>
              <a:gd name="connsiteX14" fmla="*/ 1908742 w 4456877"/>
              <a:gd name="connsiteY14" fmla="*/ 3626670 h 5222021"/>
              <a:gd name="connsiteX15" fmla="*/ 235274 w 4456877"/>
              <a:gd name="connsiteY15" fmla="*/ 3809613 h 5222021"/>
              <a:gd name="connsiteX16" fmla="*/ 227 w 4456877"/>
              <a:gd name="connsiteY16"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618140 w 4456877"/>
              <a:gd name="connsiteY8" fmla="*/ 218862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4017849 w 4456877"/>
              <a:gd name="connsiteY6" fmla="*/ 61374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67955 h 5222021"/>
              <a:gd name="connsiteX1" fmla="*/ 791534 w 4456877"/>
              <a:gd name="connsiteY1" fmla="*/ 2671077 h 5222021"/>
              <a:gd name="connsiteX2" fmla="*/ 803842 w 4456877"/>
              <a:gd name="connsiteY2" fmla="*/ 1276680 h 5222021"/>
              <a:gd name="connsiteX3" fmla="*/ 1396287 w 4456877"/>
              <a:gd name="connsiteY3" fmla="*/ 866755 h 5222021"/>
              <a:gd name="connsiteX4" fmla="*/ 1606936 w 4456877"/>
              <a:gd name="connsiteY4" fmla="*/ 108049 h 5222021"/>
              <a:gd name="connsiteX5" fmla="*/ 2731984 w 4456877"/>
              <a:gd name="connsiteY5" fmla="*/ 531475 h 5222021"/>
              <a:gd name="connsiteX6" fmla="*/ 3949269 w 4456877"/>
              <a:gd name="connsiteY6" fmla="*/ 225120 h 5222021"/>
              <a:gd name="connsiteX7" fmla="*/ 3382457 w 4456877"/>
              <a:gd name="connsiteY7" fmla="*/ 1870977 h 5222021"/>
              <a:gd name="connsiteX8" fmla="*/ 3389540 w 4456877"/>
              <a:gd name="connsiteY8" fmla="*/ 2203867 h 5222021"/>
              <a:gd name="connsiteX9" fmla="*/ 4219484 w 4456877"/>
              <a:gd name="connsiteY9" fmla="*/ 2131635 h 5222021"/>
              <a:gd name="connsiteX10" fmla="*/ 4456877 w 4456877"/>
              <a:gd name="connsiteY10" fmla="*/ 2704713 h 5222021"/>
              <a:gd name="connsiteX11" fmla="*/ 4177869 w 4456877"/>
              <a:gd name="connsiteY11" fmla="*/ 3337110 h 5222021"/>
              <a:gd name="connsiteX12" fmla="*/ 3486364 w 4456877"/>
              <a:gd name="connsiteY12" fmla="*/ 4882415 h 5222021"/>
              <a:gd name="connsiteX13" fmla="*/ 3009016 w 4456877"/>
              <a:gd name="connsiteY13" fmla="*/ 5222021 h 5222021"/>
              <a:gd name="connsiteX14" fmla="*/ 2447847 w 4456877"/>
              <a:gd name="connsiteY14" fmla="*/ 4836695 h 5222021"/>
              <a:gd name="connsiteX15" fmla="*/ 1908742 w 4456877"/>
              <a:gd name="connsiteY15" fmla="*/ 3626670 h 5222021"/>
              <a:gd name="connsiteX16" fmla="*/ 235274 w 4456877"/>
              <a:gd name="connsiteY16" fmla="*/ 3809613 h 5222021"/>
              <a:gd name="connsiteX17" fmla="*/ 227 w 4456877"/>
              <a:gd name="connsiteY17" fmla="*/ 3167955 h 5222021"/>
              <a:gd name="connsiteX0" fmla="*/ 227 w 4456877"/>
              <a:gd name="connsiteY0" fmla="*/ 3142653 h 5196719"/>
              <a:gd name="connsiteX1" fmla="*/ 791534 w 4456877"/>
              <a:gd name="connsiteY1" fmla="*/ 2645775 h 5196719"/>
              <a:gd name="connsiteX2" fmla="*/ 803842 w 4456877"/>
              <a:gd name="connsiteY2" fmla="*/ 1251378 h 5196719"/>
              <a:gd name="connsiteX3" fmla="*/ 1396287 w 4456877"/>
              <a:gd name="connsiteY3" fmla="*/ 841453 h 5196719"/>
              <a:gd name="connsiteX4" fmla="*/ 1606936 w 4456877"/>
              <a:gd name="connsiteY4" fmla="*/ 82747 h 5196719"/>
              <a:gd name="connsiteX5" fmla="*/ 2731984 w 4456877"/>
              <a:gd name="connsiteY5" fmla="*/ 506173 h 5196719"/>
              <a:gd name="connsiteX6" fmla="*/ 3949269 w 4456877"/>
              <a:gd name="connsiteY6" fmla="*/ 199818 h 5196719"/>
              <a:gd name="connsiteX7" fmla="*/ 3382457 w 4456877"/>
              <a:gd name="connsiteY7" fmla="*/ 1845675 h 5196719"/>
              <a:gd name="connsiteX8" fmla="*/ 3389540 w 4456877"/>
              <a:gd name="connsiteY8" fmla="*/ 2178565 h 5196719"/>
              <a:gd name="connsiteX9" fmla="*/ 4219484 w 4456877"/>
              <a:gd name="connsiteY9" fmla="*/ 2106333 h 5196719"/>
              <a:gd name="connsiteX10" fmla="*/ 4456877 w 4456877"/>
              <a:gd name="connsiteY10" fmla="*/ 2679411 h 5196719"/>
              <a:gd name="connsiteX11" fmla="*/ 4177869 w 4456877"/>
              <a:gd name="connsiteY11" fmla="*/ 3311808 h 5196719"/>
              <a:gd name="connsiteX12" fmla="*/ 3486364 w 4456877"/>
              <a:gd name="connsiteY12" fmla="*/ 4857113 h 5196719"/>
              <a:gd name="connsiteX13" fmla="*/ 3009016 w 4456877"/>
              <a:gd name="connsiteY13" fmla="*/ 5196719 h 5196719"/>
              <a:gd name="connsiteX14" fmla="*/ 2447847 w 4456877"/>
              <a:gd name="connsiteY14" fmla="*/ 4811393 h 5196719"/>
              <a:gd name="connsiteX15" fmla="*/ 1908742 w 4456877"/>
              <a:gd name="connsiteY15" fmla="*/ 3601368 h 5196719"/>
              <a:gd name="connsiteX16" fmla="*/ 235274 w 4456877"/>
              <a:gd name="connsiteY16" fmla="*/ 3784311 h 5196719"/>
              <a:gd name="connsiteX17" fmla="*/ 227 w 4456877"/>
              <a:gd name="connsiteY17" fmla="*/ 3142653 h 5196719"/>
              <a:gd name="connsiteX0" fmla="*/ 227 w 4456877"/>
              <a:gd name="connsiteY0" fmla="*/ 3121343 h 5175409"/>
              <a:gd name="connsiteX1" fmla="*/ 791534 w 4456877"/>
              <a:gd name="connsiteY1" fmla="*/ 2624465 h 5175409"/>
              <a:gd name="connsiteX2" fmla="*/ 803842 w 4456877"/>
              <a:gd name="connsiteY2" fmla="*/ 1230068 h 5175409"/>
              <a:gd name="connsiteX3" fmla="*/ 1396287 w 4456877"/>
              <a:gd name="connsiteY3" fmla="*/ 820143 h 5175409"/>
              <a:gd name="connsiteX4" fmla="*/ 1576456 w 4456877"/>
              <a:gd name="connsiteY4" fmla="*/ 99537 h 5175409"/>
              <a:gd name="connsiteX5" fmla="*/ 2731984 w 4456877"/>
              <a:gd name="connsiteY5" fmla="*/ 484863 h 5175409"/>
              <a:gd name="connsiteX6" fmla="*/ 3949269 w 4456877"/>
              <a:gd name="connsiteY6" fmla="*/ 178508 h 5175409"/>
              <a:gd name="connsiteX7" fmla="*/ 3382457 w 4456877"/>
              <a:gd name="connsiteY7" fmla="*/ 1824365 h 5175409"/>
              <a:gd name="connsiteX8" fmla="*/ 3389540 w 4456877"/>
              <a:gd name="connsiteY8" fmla="*/ 2157255 h 5175409"/>
              <a:gd name="connsiteX9" fmla="*/ 4219484 w 4456877"/>
              <a:gd name="connsiteY9" fmla="*/ 2085023 h 5175409"/>
              <a:gd name="connsiteX10" fmla="*/ 4456877 w 4456877"/>
              <a:gd name="connsiteY10" fmla="*/ 2658101 h 5175409"/>
              <a:gd name="connsiteX11" fmla="*/ 4177869 w 4456877"/>
              <a:gd name="connsiteY11" fmla="*/ 3290498 h 5175409"/>
              <a:gd name="connsiteX12" fmla="*/ 3486364 w 4456877"/>
              <a:gd name="connsiteY12" fmla="*/ 4835803 h 5175409"/>
              <a:gd name="connsiteX13" fmla="*/ 3009016 w 4456877"/>
              <a:gd name="connsiteY13" fmla="*/ 5175409 h 5175409"/>
              <a:gd name="connsiteX14" fmla="*/ 2447847 w 4456877"/>
              <a:gd name="connsiteY14" fmla="*/ 4790083 h 5175409"/>
              <a:gd name="connsiteX15" fmla="*/ 1908742 w 4456877"/>
              <a:gd name="connsiteY15" fmla="*/ 3580058 h 5175409"/>
              <a:gd name="connsiteX16" fmla="*/ 235274 w 4456877"/>
              <a:gd name="connsiteY16" fmla="*/ 3763001 h 5175409"/>
              <a:gd name="connsiteX17" fmla="*/ 227 w 4456877"/>
              <a:gd name="connsiteY17" fmla="*/ 3121343 h 5175409"/>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9269 w 4456877"/>
              <a:gd name="connsiteY6" fmla="*/ 18452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27360 h 5181426"/>
              <a:gd name="connsiteX1" fmla="*/ 791534 w 4456877"/>
              <a:gd name="connsiteY1" fmla="*/ 2630482 h 5181426"/>
              <a:gd name="connsiteX2" fmla="*/ 803842 w 4456877"/>
              <a:gd name="connsiteY2" fmla="*/ 1236085 h 5181426"/>
              <a:gd name="connsiteX3" fmla="*/ 1396287 w 4456877"/>
              <a:gd name="connsiteY3" fmla="*/ 826160 h 5181426"/>
              <a:gd name="connsiteX4" fmla="*/ 1576456 w 4456877"/>
              <a:gd name="connsiteY4" fmla="*/ 105554 h 5181426"/>
              <a:gd name="connsiteX5" fmla="*/ 2731984 w 4456877"/>
              <a:gd name="connsiteY5" fmla="*/ 490880 h 5181426"/>
              <a:gd name="connsiteX6" fmla="*/ 3941649 w 4456877"/>
              <a:gd name="connsiteY6" fmla="*/ 154045 h 5181426"/>
              <a:gd name="connsiteX7" fmla="*/ 3382457 w 4456877"/>
              <a:gd name="connsiteY7" fmla="*/ 1830382 h 5181426"/>
              <a:gd name="connsiteX8" fmla="*/ 3389540 w 4456877"/>
              <a:gd name="connsiteY8" fmla="*/ 2163272 h 5181426"/>
              <a:gd name="connsiteX9" fmla="*/ 4219484 w 4456877"/>
              <a:gd name="connsiteY9" fmla="*/ 2091040 h 5181426"/>
              <a:gd name="connsiteX10" fmla="*/ 4456877 w 4456877"/>
              <a:gd name="connsiteY10" fmla="*/ 2664118 h 5181426"/>
              <a:gd name="connsiteX11" fmla="*/ 4177869 w 4456877"/>
              <a:gd name="connsiteY11" fmla="*/ 3296515 h 5181426"/>
              <a:gd name="connsiteX12" fmla="*/ 3486364 w 4456877"/>
              <a:gd name="connsiteY12" fmla="*/ 4841820 h 5181426"/>
              <a:gd name="connsiteX13" fmla="*/ 3009016 w 4456877"/>
              <a:gd name="connsiteY13" fmla="*/ 5181426 h 5181426"/>
              <a:gd name="connsiteX14" fmla="*/ 2447847 w 4456877"/>
              <a:gd name="connsiteY14" fmla="*/ 4796100 h 5181426"/>
              <a:gd name="connsiteX15" fmla="*/ 1908742 w 4456877"/>
              <a:gd name="connsiteY15" fmla="*/ 3586075 h 5181426"/>
              <a:gd name="connsiteX16" fmla="*/ 235274 w 4456877"/>
              <a:gd name="connsiteY16" fmla="*/ 3769018 h 5181426"/>
              <a:gd name="connsiteX17" fmla="*/ 227 w 4456877"/>
              <a:gd name="connsiteY17" fmla="*/ 3127360 h 5181426"/>
              <a:gd name="connsiteX0" fmla="*/ 227 w 4456877"/>
              <a:gd name="connsiteY0" fmla="*/ 3145059 h 5199125"/>
              <a:gd name="connsiteX1" fmla="*/ 791534 w 4456877"/>
              <a:gd name="connsiteY1" fmla="*/ 2648181 h 5199125"/>
              <a:gd name="connsiteX2" fmla="*/ 803842 w 4456877"/>
              <a:gd name="connsiteY2" fmla="*/ 1253784 h 5199125"/>
              <a:gd name="connsiteX3" fmla="*/ 1396287 w 4456877"/>
              <a:gd name="connsiteY3" fmla="*/ 843859 h 5199125"/>
              <a:gd name="connsiteX4" fmla="*/ 1576456 w 4456877"/>
              <a:gd name="connsiteY4" fmla="*/ 123253 h 5199125"/>
              <a:gd name="connsiteX5" fmla="*/ 2731984 w 4456877"/>
              <a:gd name="connsiteY5" fmla="*/ 508579 h 5199125"/>
              <a:gd name="connsiteX6" fmla="*/ 3941649 w 4456877"/>
              <a:gd name="connsiteY6" fmla="*/ 171744 h 5199125"/>
              <a:gd name="connsiteX7" fmla="*/ 3382457 w 4456877"/>
              <a:gd name="connsiteY7" fmla="*/ 1848081 h 5199125"/>
              <a:gd name="connsiteX8" fmla="*/ 3389540 w 4456877"/>
              <a:gd name="connsiteY8" fmla="*/ 2180971 h 5199125"/>
              <a:gd name="connsiteX9" fmla="*/ 4219484 w 4456877"/>
              <a:gd name="connsiteY9" fmla="*/ 2108739 h 5199125"/>
              <a:gd name="connsiteX10" fmla="*/ 4456877 w 4456877"/>
              <a:gd name="connsiteY10" fmla="*/ 2681817 h 5199125"/>
              <a:gd name="connsiteX11" fmla="*/ 4177869 w 4456877"/>
              <a:gd name="connsiteY11" fmla="*/ 3314214 h 5199125"/>
              <a:gd name="connsiteX12" fmla="*/ 3486364 w 4456877"/>
              <a:gd name="connsiteY12" fmla="*/ 4859519 h 5199125"/>
              <a:gd name="connsiteX13" fmla="*/ 3009016 w 4456877"/>
              <a:gd name="connsiteY13" fmla="*/ 5199125 h 5199125"/>
              <a:gd name="connsiteX14" fmla="*/ 2447847 w 4456877"/>
              <a:gd name="connsiteY14" fmla="*/ 4813799 h 5199125"/>
              <a:gd name="connsiteX15" fmla="*/ 1908742 w 4456877"/>
              <a:gd name="connsiteY15" fmla="*/ 3603774 h 5199125"/>
              <a:gd name="connsiteX16" fmla="*/ 235274 w 4456877"/>
              <a:gd name="connsiteY16" fmla="*/ 3786717 h 5199125"/>
              <a:gd name="connsiteX17" fmla="*/ 227 w 4456877"/>
              <a:gd name="connsiteY17" fmla="*/ 3145059 h 5199125"/>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56877"/>
              <a:gd name="connsiteY0" fmla="*/ 3127361 h 5181427"/>
              <a:gd name="connsiteX1" fmla="*/ 791534 w 4456877"/>
              <a:gd name="connsiteY1" fmla="*/ 2630483 h 5181427"/>
              <a:gd name="connsiteX2" fmla="*/ 803842 w 4456877"/>
              <a:gd name="connsiteY2" fmla="*/ 1236086 h 5181427"/>
              <a:gd name="connsiteX3" fmla="*/ 1396287 w 4456877"/>
              <a:gd name="connsiteY3" fmla="*/ 826161 h 5181427"/>
              <a:gd name="connsiteX4" fmla="*/ 1576456 w 4456877"/>
              <a:gd name="connsiteY4" fmla="*/ 105555 h 5181427"/>
              <a:gd name="connsiteX5" fmla="*/ 2731984 w 4456877"/>
              <a:gd name="connsiteY5" fmla="*/ 490881 h 5181427"/>
              <a:gd name="connsiteX6" fmla="*/ 3949269 w 4456877"/>
              <a:gd name="connsiteY6" fmla="*/ 199766 h 5181427"/>
              <a:gd name="connsiteX7" fmla="*/ 3382457 w 4456877"/>
              <a:gd name="connsiteY7" fmla="*/ 1830383 h 5181427"/>
              <a:gd name="connsiteX8" fmla="*/ 3389540 w 4456877"/>
              <a:gd name="connsiteY8" fmla="*/ 2163273 h 5181427"/>
              <a:gd name="connsiteX9" fmla="*/ 4219484 w 4456877"/>
              <a:gd name="connsiteY9" fmla="*/ 2091041 h 5181427"/>
              <a:gd name="connsiteX10" fmla="*/ 4456877 w 4456877"/>
              <a:gd name="connsiteY10" fmla="*/ 2664119 h 5181427"/>
              <a:gd name="connsiteX11" fmla="*/ 4177869 w 4456877"/>
              <a:gd name="connsiteY11" fmla="*/ 3296516 h 5181427"/>
              <a:gd name="connsiteX12" fmla="*/ 3486364 w 4456877"/>
              <a:gd name="connsiteY12" fmla="*/ 4841821 h 5181427"/>
              <a:gd name="connsiteX13" fmla="*/ 3009016 w 4456877"/>
              <a:gd name="connsiteY13" fmla="*/ 5181427 h 5181427"/>
              <a:gd name="connsiteX14" fmla="*/ 2447847 w 4456877"/>
              <a:gd name="connsiteY14" fmla="*/ 4796101 h 5181427"/>
              <a:gd name="connsiteX15" fmla="*/ 1908742 w 4456877"/>
              <a:gd name="connsiteY15" fmla="*/ 3586076 h 5181427"/>
              <a:gd name="connsiteX16" fmla="*/ 235274 w 4456877"/>
              <a:gd name="connsiteY16" fmla="*/ 3769019 h 5181427"/>
              <a:gd name="connsiteX17" fmla="*/ 227 w 4456877"/>
              <a:gd name="connsiteY17" fmla="*/ 3127361 h 5181427"/>
              <a:gd name="connsiteX0" fmla="*/ 227 w 4466639"/>
              <a:gd name="connsiteY0" fmla="*/ 3127361 h 5181427"/>
              <a:gd name="connsiteX1" fmla="*/ 791534 w 4466639"/>
              <a:gd name="connsiteY1" fmla="*/ 2630483 h 5181427"/>
              <a:gd name="connsiteX2" fmla="*/ 803842 w 4466639"/>
              <a:gd name="connsiteY2" fmla="*/ 1236086 h 5181427"/>
              <a:gd name="connsiteX3" fmla="*/ 1396287 w 4466639"/>
              <a:gd name="connsiteY3" fmla="*/ 826161 h 5181427"/>
              <a:gd name="connsiteX4" fmla="*/ 1576456 w 4466639"/>
              <a:gd name="connsiteY4" fmla="*/ 105555 h 5181427"/>
              <a:gd name="connsiteX5" fmla="*/ 2731984 w 4466639"/>
              <a:gd name="connsiteY5" fmla="*/ 490881 h 5181427"/>
              <a:gd name="connsiteX6" fmla="*/ 3949269 w 4466639"/>
              <a:gd name="connsiteY6" fmla="*/ 199766 h 5181427"/>
              <a:gd name="connsiteX7" fmla="*/ 3382457 w 4466639"/>
              <a:gd name="connsiteY7" fmla="*/ 1830383 h 5181427"/>
              <a:gd name="connsiteX8" fmla="*/ 3389540 w 4466639"/>
              <a:gd name="connsiteY8" fmla="*/ 2163273 h 5181427"/>
              <a:gd name="connsiteX9" fmla="*/ 4219484 w 4466639"/>
              <a:gd name="connsiteY9" fmla="*/ 2091041 h 5181427"/>
              <a:gd name="connsiteX10" fmla="*/ 4456877 w 4466639"/>
              <a:gd name="connsiteY10" fmla="*/ 2664119 h 5181427"/>
              <a:gd name="connsiteX11" fmla="*/ 4177869 w 4466639"/>
              <a:gd name="connsiteY11" fmla="*/ 3296516 h 5181427"/>
              <a:gd name="connsiteX12" fmla="*/ 3486364 w 4466639"/>
              <a:gd name="connsiteY12" fmla="*/ 4841821 h 5181427"/>
              <a:gd name="connsiteX13" fmla="*/ 3009016 w 4466639"/>
              <a:gd name="connsiteY13" fmla="*/ 5181427 h 5181427"/>
              <a:gd name="connsiteX14" fmla="*/ 2447847 w 4466639"/>
              <a:gd name="connsiteY14" fmla="*/ 4796101 h 5181427"/>
              <a:gd name="connsiteX15" fmla="*/ 1908742 w 4466639"/>
              <a:gd name="connsiteY15" fmla="*/ 3586076 h 5181427"/>
              <a:gd name="connsiteX16" fmla="*/ 235274 w 4466639"/>
              <a:gd name="connsiteY16" fmla="*/ 3769019 h 5181427"/>
              <a:gd name="connsiteX17" fmla="*/ 227 w 4466639"/>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227 w 4465233"/>
              <a:gd name="connsiteY0" fmla="*/ 3127361 h 5181427"/>
              <a:gd name="connsiteX1" fmla="*/ 791534 w 4465233"/>
              <a:gd name="connsiteY1" fmla="*/ 2630483 h 5181427"/>
              <a:gd name="connsiteX2" fmla="*/ 803842 w 4465233"/>
              <a:gd name="connsiteY2" fmla="*/ 1236086 h 5181427"/>
              <a:gd name="connsiteX3" fmla="*/ 1396287 w 4465233"/>
              <a:gd name="connsiteY3" fmla="*/ 826161 h 5181427"/>
              <a:gd name="connsiteX4" fmla="*/ 1576456 w 4465233"/>
              <a:gd name="connsiteY4" fmla="*/ 105555 h 5181427"/>
              <a:gd name="connsiteX5" fmla="*/ 2731984 w 4465233"/>
              <a:gd name="connsiteY5" fmla="*/ 490881 h 5181427"/>
              <a:gd name="connsiteX6" fmla="*/ 3949269 w 4465233"/>
              <a:gd name="connsiteY6" fmla="*/ 199766 h 5181427"/>
              <a:gd name="connsiteX7" fmla="*/ 3382457 w 4465233"/>
              <a:gd name="connsiteY7" fmla="*/ 1830383 h 5181427"/>
              <a:gd name="connsiteX8" fmla="*/ 3389540 w 4465233"/>
              <a:gd name="connsiteY8" fmla="*/ 2163273 h 5181427"/>
              <a:gd name="connsiteX9" fmla="*/ 4219484 w 4465233"/>
              <a:gd name="connsiteY9" fmla="*/ 2091041 h 5181427"/>
              <a:gd name="connsiteX10" fmla="*/ 4456877 w 4465233"/>
              <a:gd name="connsiteY10" fmla="*/ 2664119 h 5181427"/>
              <a:gd name="connsiteX11" fmla="*/ 4177869 w 4465233"/>
              <a:gd name="connsiteY11" fmla="*/ 3296516 h 5181427"/>
              <a:gd name="connsiteX12" fmla="*/ 3486364 w 4465233"/>
              <a:gd name="connsiteY12" fmla="*/ 4841821 h 5181427"/>
              <a:gd name="connsiteX13" fmla="*/ 3009016 w 4465233"/>
              <a:gd name="connsiteY13" fmla="*/ 5181427 h 5181427"/>
              <a:gd name="connsiteX14" fmla="*/ 2447847 w 4465233"/>
              <a:gd name="connsiteY14" fmla="*/ 4796101 h 5181427"/>
              <a:gd name="connsiteX15" fmla="*/ 1908742 w 4465233"/>
              <a:gd name="connsiteY15" fmla="*/ 3586076 h 5181427"/>
              <a:gd name="connsiteX16" fmla="*/ 235274 w 4465233"/>
              <a:gd name="connsiteY16" fmla="*/ 3769019 h 5181427"/>
              <a:gd name="connsiteX17" fmla="*/ 227 w 4465233"/>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7632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27361 h 5181427"/>
              <a:gd name="connsiteX1" fmla="*/ 791403 w 4465102"/>
              <a:gd name="connsiteY1" fmla="*/ 2630483 h 5181427"/>
              <a:gd name="connsiteX2" fmla="*/ 803711 w 4465102"/>
              <a:gd name="connsiteY2" fmla="*/ 1236086 h 5181427"/>
              <a:gd name="connsiteX3" fmla="*/ 1396156 w 4465102"/>
              <a:gd name="connsiteY3" fmla="*/ 826161 h 5181427"/>
              <a:gd name="connsiteX4" fmla="*/ 1591565 w 4465102"/>
              <a:gd name="connsiteY4" fmla="*/ 105555 h 5181427"/>
              <a:gd name="connsiteX5" fmla="*/ 2731853 w 4465102"/>
              <a:gd name="connsiteY5" fmla="*/ 490881 h 5181427"/>
              <a:gd name="connsiteX6" fmla="*/ 3949138 w 4465102"/>
              <a:gd name="connsiteY6" fmla="*/ 199766 h 5181427"/>
              <a:gd name="connsiteX7" fmla="*/ 3382326 w 4465102"/>
              <a:gd name="connsiteY7" fmla="*/ 1830383 h 5181427"/>
              <a:gd name="connsiteX8" fmla="*/ 3389409 w 4465102"/>
              <a:gd name="connsiteY8" fmla="*/ 2163273 h 5181427"/>
              <a:gd name="connsiteX9" fmla="*/ 4219353 w 4465102"/>
              <a:gd name="connsiteY9" fmla="*/ 2091041 h 5181427"/>
              <a:gd name="connsiteX10" fmla="*/ 4456746 w 4465102"/>
              <a:gd name="connsiteY10" fmla="*/ 2664119 h 5181427"/>
              <a:gd name="connsiteX11" fmla="*/ 4177738 w 4465102"/>
              <a:gd name="connsiteY11" fmla="*/ 3296516 h 5181427"/>
              <a:gd name="connsiteX12" fmla="*/ 3486233 w 4465102"/>
              <a:gd name="connsiteY12" fmla="*/ 4841821 h 5181427"/>
              <a:gd name="connsiteX13" fmla="*/ 3008885 w 4465102"/>
              <a:gd name="connsiteY13" fmla="*/ 5181427 h 5181427"/>
              <a:gd name="connsiteX14" fmla="*/ 2447716 w 4465102"/>
              <a:gd name="connsiteY14" fmla="*/ 4796101 h 5181427"/>
              <a:gd name="connsiteX15" fmla="*/ 1908611 w 4465102"/>
              <a:gd name="connsiteY15" fmla="*/ 3586076 h 5181427"/>
              <a:gd name="connsiteX16" fmla="*/ 235143 w 4465102"/>
              <a:gd name="connsiteY16" fmla="*/ 3769019 h 5181427"/>
              <a:gd name="connsiteX17" fmla="*/ 96 w 4465102"/>
              <a:gd name="connsiteY17" fmla="*/ 3127361 h 5181427"/>
              <a:gd name="connsiteX0" fmla="*/ 96 w 4465102"/>
              <a:gd name="connsiteY0" fmla="*/ 3107338 h 5161404"/>
              <a:gd name="connsiteX1" fmla="*/ 791403 w 4465102"/>
              <a:gd name="connsiteY1" fmla="*/ 2610460 h 5161404"/>
              <a:gd name="connsiteX2" fmla="*/ 803711 w 4465102"/>
              <a:gd name="connsiteY2" fmla="*/ 1216063 h 5161404"/>
              <a:gd name="connsiteX3" fmla="*/ 1396156 w 4465102"/>
              <a:gd name="connsiteY3" fmla="*/ 806138 h 5161404"/>
              <a:gd name="connsiteX4" fmla="*/ 1591565 w 4465102"/>
              <a:gd name="connsiteY4" fmla="*/ 85532 h 5161404"/>
              <a:gd name="connsiteX5" fmla="*/ 2731853 w 4465102"/>
              <a:gd name="connsiteY5" fmla="*/ 470858 h 5161404"/>
              <a:gd name="connsiteX6" fmla="*/ 3949138 w 4465102"/>
              <a:gd name="connsiteY6" fmla="*/ 179743 h 5161404"/>
              <a:gd name="connsiteX7" fmla="*/ 3382326 w 4465102"/>
              <a:gd name="connsiteY7" fmla="*/ 1810360 h 5161404"/>
              <a:gd name="connsiteX8" fmla="*/ 3389409 w 4465102"/>
              <a:gd name="connsiteY8" fmla="*/ 2143250 h 5161404"/>
              <a:gd name="connsiteX9" fmla="*/ 4219353 w 4465102"/>
              <a:gd name="connsiteY9" fmla="*/ 2071018 h 5161404"/>
              <a:gd name="connsiteX10" fmla="*/ 4456746 w 4465102"/>
              <a:gd name="connsiteY10" fmla="*/ 2644096 h 5161404"/>
              <a:gd name="connsiteX11" fmla="*/ 4177738 w 4465102"/>
              <a:gd name="connsiteY11" fmla="*/ 3276493 h 5161404"/>
              <a:gd name="connsiteX12" fmla="*/ 3486233 w 4465102"/>
              <a:gd name="connsiteY12" fmla="*/ 4821798 h 5161404"/>
              <a:gd name="connsiteX13" fmla="*/ 3008885 w 4465102"/>
              <a:gd name="connsiteY13" fmla="*/ 5161404 h 5161404"/>
              <a:gd name="connsiteX14" fmla="*/ 2447716 w 4465102"/>
              <a:gd name="connsiteY14" fmla="*/ 4776078 h 5161404"/>
              <a:gd name="connsiteX15" fmla="*/ 1908611 w 4465102"/>
              <a:gd name="connsiteY15" fmla="*/ 3566053 h 5161404"/>
              <a:gd name="connsiteX16" fmla="*/ 235143 w 4465102"/>
              <a:gd name="connsiteY16" fmla="*/ 3748996 h 5161404"/>
              <a:gd name="connsiteX17" fmla="*/ 96 w 4465102"/>
              <a:gd name="connsiteY17" fmla="*/ 3107338 h 5161404"/>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9138 w 4465102"/>
              <a:gd name="connsiteY6" fmla="*/ 17892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06515 h 5160581"/>
              <a:gd name="connsiteX1" fmla="*/ 791403 w 4465102"/>
              <a:gd name="connsiteY1" fmla="*/ 2609637 h 5160581"/>
              <a:gd name="connsiteX2" fmla="*/ 803711 w 4465102"/>
              <a:gd name="connsiteY2" fmla="*/ 1215240 h 5160581"/>
              <a:gd name="connsiteX3" fmla="*/ 1396156 w 4465102"/>
              <a:gd name="connsiteY3" fmla="*/ 805315 h 5160581"/>
              <a:gd name="connsiteX4" fmla="*/ 1591565 w 4465102"/>
              <a:gd name="connsiteY4" fmla="*/ 84709 h 5160581"/>
              <a:gd name="connsiteX5" fmla="*/ 2731853 w 4465102"/>
              <a:gd name="connsiteY5" fmla="*/ 470035 h 5160581"/>
              <a:gd name="connsiteX6" fmla="*/ 3941518 w 4465102"/>
              <a:gd name="connsiteY6" fmla="*/ 148440 h 5160581"/>
              <a:gd name="connsiteX7" fmla="*/ 3382326 w 4465102"/>
              <a:gd name="connsiteY7" fmla="*/ 1809537 h 5160581"/>
              <a:gd name="connsiteX8" fmla="*/ 3389409 w 4465102"/>
              <a:gd name="connsiteY8" fmla="*/ 2142427 h 5160581"/>
              <a:gd name="connsiteX9" fmla="*/ 4219353 w 4465102"/>
              <a:gd name="connsiteY9" fmla="*/ 2070195 h 5160581"/>
              <a:gd name="connsiteX10" fmla="*/ 4456746 w 4465102"/>
              <a:gd name="connsiteY10" fmla="*/ 2643273 h 5160581"/>
              <a:gd name="connsiteX11" fmla="*/ 4177738 w 4465102"/>
              <a:gd name="connsiteY11" fmla="*/ 3275670 h 5160581"/>
              <a:gd name="connsiteX12" fmla="*/ 3486233 w 4465102"/>
              <a:gd name="connsiteY12" fmla="*/ 4820975 h 5160581"/>
              <a:gd name="connsiteX13" fmla="*/ 3008885 w 4465102"/>
              <a:gd name="connsiteY13" fmla="*/ 5160581 h 5160581"/>
              <a:gd name="connsiteX14" fmla="*/ 2447716 w 4465102"/>
              <a:gd name="connsiteY14" fmla="*/ 4775255 h 5160581"/>
              <a:gd name="connsiteX15" fmla="*/ 1908611 w 4465102"/>
              <a:gd name="connsiteY15" fmla="*/ 3565230 h 5160581"/>
              <a:gd name="connsiteX16" fmla="*/ 235143 w 4465102"/>
              <a:gd name="connsiteY16" fmla="*/ 3748173 h 5160581"/>
              <a:gd name="connsiteX17" fmla="*/ 96 w 4465102"/>
              <a:gd name="connsiteY17" fmla="*/ 3106515 h 5160581"/>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6 w 4465102"/>
              <a:gd name="connsiteY0" fmla="*/ 3127360 h 5181426"/>
              <a:gd name="connsiteX1" fmla="*/ 791403 w 4465102"/>
              <a:gd name="connsiteY1" fmla="*/ 2630482 h 5181426"/>
              <a:gd name="connsiteX2" fmla="*/ 803711 w 4465102"/>
              <a:gd name="connsiteY2" fmla="*/ 1236085 h 5181426"/>
              <a:gd name="connsiteX3" fmla="*/ 1396156 w 4465102"/>
              <a:gd name="connsiteY3" fmla="*/ 826160 h 5181426"/>
              <a:gd name="connsiteX4" fmla="*/ 1591565 w 4465102"/>
              <a:gd name="connsiteY4" fmla="*/ 105554 h 5181426"/>
              <a:gd name="connsiteX5" fmla="*/ 2731853 w 4465102"/>
              <a:gd name="connsiteY5" fmla="*/ 490880 h 5181426"/>
              <a:gd name="connsiteX6" fmla="*/ 3941518 w 4465102"/>
              <a:gd name="connsiteY6" fmla="*/ 169285 h 5181426"/>
              <a:gd name="connsiteX7" fmla="*/ 3382326 w 4465102"/>
              <a:gd name="connsiteY7" fmla="*/ 1830382 h 5181426"/>
              <a:gd name="connsiteX8" fmla="*/ 3389409 w 4465102"/>
              <a:gd name="connsiteY8" fmla="*/ 2163272 h 5181426"/>
              <a:gd name="connsiteX9" fmla="*/ 4219353 w 4465102"/>
              <a:gd name="connsiteY9" fmla="*/ 2091040 h 5181426"/>
              <a:gd name="connsiteX10" fmla="*/ 4456746 w 4465102"/>
              <a:gd name="connsiteY10" fmla="*/ 2664118 h 5181426"/>
              <a:gd name="connsiteX11" fmla="*/ 4177738 w 4465102"/>
              <a:gd name="connsiteY11" fmla="*/ 3296515 h 5181426"/>
              <a:gd name="connsiteX12" fmla="*/ 3486233 w 4465102"/>
              <a:gd name="connsiteY12" fmla="*/ 4841820 h 5181426"/>
              <a:gd name="connsiteX13" fmla="*/ 3008885 w 4465102"/>
              <a:gd name="connsiteY13" fmla="*/ 5181426 h 5181426"/>
              <a:gd name="connsiteX14" fmla="*/ 2447716 w 4465102"/>
              <a:gd name="connsiteY14" fmla="*/ 4796100 h 5181426"/>
              <a:gd name="connsiteX15" fmla="*/ 1908611 w 4465102"/>
              <a:gd name="connsiteY15" fmla="*/ 3586075 h 5181426"/>
              <a:gd name="connsiteX16" fmla="*/ 235143 w 4465102"/>
              <a:gd name="connsiteY16" fmla="*/ 3769018 h 5181426"/>
              <a:gd name="connsiteX17" fmla="*/ 96 w 4465102"/>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27360 h 5181426"/>
              <a:gd name="connsiteX1" fmla="*/ 791405 w 4465104"/>
              <a:gd name="connsiteY1" fmla="*/ 2630482 h 5181426"/>
              <a:gd name="connsiteX2" fmla="*/ 803713 w 4465104"/>
              <a:gd name="connsiteY2" fmla="*/ 1236085 h 5181426"/>
              <a:gd name="connsiteX3" fmla="*/ 1396158 w 4465104"/>
              <a:gd name="connsiteY3" fmla="*/ 826160 h 5181426"/>
              <a:gd name="connsiteX4" fmla="*/ 1591567 w 4465104"/>
              <a:gd name="connsiteY4" fmla="*/ 105554 h 5181426"/>
              <a:gd name="connsiteX5" fmla="*/ 2731855 w 4465104"/>
              <a:gd name="connsiteY5" fmla="*/ 490880 h 5181426"/>
              <a:gd name="connsiteX6" fmla="*/ 3941520 w 4465104"/>
              <a:gd name="connsiteY6" fmla="*/ 169285 h 5181426"/>
              <a:gd name="connsiteX7" fmla="*/ 3382328 w 4465104"/>
              <a:gd name="connsiteY7" fmla="*/ 1830382 h 5181426"/>
              <a:gd name="connsiteX8" fmla="*/ 3389411 w 4465104"/>
              <a:gd name="connsiteY8" fmla="*/ 2163272 h 5181426"/>
              <a:gd name="connsiteX9" fmla="*/ 4219355 w 4465104"/>
              <a:gd name="connsiteY9" fmla="*/ 2091040 h 5181426"/>
              <a:gd name="connsiteX10" fmla="*/ 4456748 w 4465104"/>
              <a:gd name="connsiteY10" fmla="*/ 2664118 h 5181426"/>
              <a:gd name="connsiteX11" fmla="*/ 4177740 w 4465104"/>
              <a:gd name="connsiteY11" fmla="*/ 3296515 h 5181426"/>
              <a:gd name="connsiteX12" fmla="*/ 3486235 w 4465104"/>
              <a:gd name="connsiteY12" fmla="*/ 4841820 h 5181426"/>
              <a:gd name="connsiteX13" fmla="*/ 3008887 w 4465104"/>
              <a:gd name="connsiteY13" fmla="*/ 5181426 h 5181426"/>
              <a:gd name="connsiteX14" fmla="*/ 2447718 w 4465104"/>
              <a:gd name="connsiteY14" fmla="*/ 4796100 h 5181426"/>
              <a:gd name="connsiteX15" fmla="*/ 1908613 w 4465104"/>
              <a:gd name="connsiteY15" fmla="*/ 3586075 h 5181426"/>
              <a:gd name="connsiteX16" fmla="*/ 235145 w 4465104"/>
              <a:gd name="connsiteY16" fmla="*/ 3769018 h 5181426"/>
              <a:gd name="connsiteX17" fmla="*/ 98 w 4465104"/>
              <a:gd name="connsiteY17" fmla="*/ 3127360 h 5181426"/>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5104"/>
              <a:gd name="connsiteY0" fmla="*/ 3132408 h 5186474"/>
              <a:gd name="connsiteX1" fmla="*/ 791405 w 4465104"/>
              <a:gd name="connsiteY1" fmla="*/ 2635530 h 5186474"/>
              <a:gd name="connsiteX2" fmla="*/ 803713 w 4465104"/>
              <a:gd name="connsiteY2" fmla="*/ 1241133 h 5186474"/>
              <a:gd name="connsiteX3" fmla="*/ 1396158 w 4465104"/>
              <a:gd name="connsiteY3" fmla="*/ 831208 h 5186474"/>
              <a:gd name="connsiteX4" fmla="*/ 1591567 w 4465104"/>
              <a:gd name="connsiteY4" fmla="*/ 110602 h 5186474"/>
              <a:gd name="connsiteX5" fmla="*/ 2731855 w 4465104"/>
              <a:gd name="connsiteY5" fmla="*/ 495928 h 5186474"/>
              <a:gd name="connsiteX6" fmla="*/ 3941520 w 4465104"/>
              <a:gd name="connsiteY6" fmla="*/ 174333 h 5186474"/>
              <a:gd name="connsiteX7" fmla="*/ 3382328 w 4465104"/>
              <a:gd name="connsiteY7" fmla="*/ 1835430 h 5186474"/>
              <a:gd name="connsiteX8" fmla="*/ 3389411 w 4465104"/>
              <a:gd name="connsiteY8" fmla="*/ 2168320 h 5186474"/>
              <a:gd name="connsiteX9" fmla="*/ 4219355 w 4465104"/>
              <a:gd name="connsiteY9" fmla="*/ 2096088 h 5186474"/>
              <a:gd name="connsiteX10" fmla="*/ 4456748 w 4465104"/>
              <a:gd name="connsiteY10" fmla="*/ 2669166 h 5186474"/>
              <a:gd name="connsiteX11" fmla="*/ 4177740 w 4465104"/>
              <a:gd name="connsiteY11" fmla="*/ 3301563 h 5186474"/>
              <a:gd name="connsiteX12" fmla="*/ 3486235 w 4465104"/>
              <a:gd name="connsiteY12" fmla="*/ 4846868 h 5186474"/>
              <a:gd name="connsiteX13" fmla="*/ 3008887 w 4465104"/>
              <a:gd name="connsiteY13" fmla="*/ 5186474 h 5186474"/>
              <a:gd name="connsiteX14" fmla="*/ 2447718 w 4465104"/>
              <a:gd name="connsiteY14" fmla="*/ 4801148 h 5186474"/>
              <a:gd name="connsiteX15" fmla="*/ 1908613 w 4465104"/>
              <a:gd name="connsiteY15" fmla="*/ 3591123 h 5186474"/>
              <a:gd name="connsiteX16" fmla="*/ 235145 w 4465104"/>
              <a:gd name="connsiteY16" fmla="*/ 3774066 h 5186474"/>
              <a:gd name="connsiteX17" fmla="*/ 98 w 4465104"/>
              <a:gd name="connsiteY17" fmla="*/ 3132408 h 5186474"/>
              <a:gd name="connsiteX0" fmla="*/ 98 w 4464011"/>
              <a:gd name="connsiteY0" fmla="*/ 3132408 h 5186474"/>
              <a:gd name="connsiteX1" fmla="*/ 791405 w 4464011"/>
              <a:gd name="connsiteY1" fmla="*/ 2635530 h 5186474"/>
              <a:gd name="connsiteX2" fmla="*/ 803713 w 4464011"/>
              <a:gd name="connsiteY2" fmla="*/ 1241133 h 5186474"/>
              <a:gd name="connsiteX3" fmla="*/ 1396158 w 4464011"/>
              <a:gd name="connsiteY3" fmla="*/ 831208 h 5186474"/>
              <a:gd name="connsiteX4" fmla="*/ 1591567 w 4464011"/>
              <a:gd name="connsiteY4" fmla="*/ 110602 h 5186474"/>
              <a:gd name="connsiteX5" fmla="*/ 2731855 w 4464011"/>
              <a:gd name="connsiteY5" fmla="*/ 495928 h 5186474"/>
              <a:gd name="connsiteX6" fmla="*/ 3941520 w 4464011"/>
              <a:gd name="connsiteY6" fmla="*/ 174333 h 5186474"/>
              <a:gd name="connsiteX7" fmla="*/ 3382328 w 4464011"/>
              <a:gd name="connsiteY7" fmla="*/ 1835430 h 5186474"/>
              <a:gd name="connsiteX8" fmla="*/ 3389411 w 4464011"/>
              <a:gd name="connsiteY8" fmla="*/ 2168320 h 5186474"/>
              <a:gd name="connsiteX9" fmla="*/ 4173635 w 4464011"/>
              <a:gd name="connsiteY9" fmla="*/ 2027508 h 5186474"/>
              <a:gd name="connsiteX10" fmla="*/ 4456748 w 4464011"/>
              <a:gd name="connsiteY10" fmla="*/ 2669166 h 5186474"/>
              <a:gd name="connsiteX11" fmla="*/ 4177740 w 4464011"/>
              <a:gd name="connsiteY11" fmla="*/ 3301563 h 5186474"/>
              <a:gd name="connsiteX12" fmla="*/ 3486235 w 4464011"/>
              <a:gd name="connsiteY12" fmla="*/ 4846868 h 5186474"/>
              <a:gd name="connsiteX13" fmla="*/ 3008887 w 4464011"/>
              <a:gd name="connsiteY13" fmla="*/ 5186474 h 5186474"/>
              <a:gd name="connsiteX14" fmla="*/ 2447718 w 4464011"/>
              <a:gd name="connsiteY14" fmla="*/ 4801148 h 5186474"/>
              <a:gd name="connsiteX15" fmla="*/ 1908613 w 4464011"/>
              <a:gd name="connsiteY15" fmla="*/ 3591123 h 5186474"/>
              <a:gd name="connsiteX16" fmla="*/ 235145 w 4464011"/>
              <a:gd name="connsiteY16" fmla="*/ 3774066 h 5186474"/>
              <a:gd name="connsiteX17" fmla="*/ 98 w 4464011"/>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382328 w 4480310"/>
              <a:gd name="connsiteY7" fmla="*/ 183543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389411 w 4480310"/>
              <a:gd name="connsiteY8" fmla="*/ 216832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8 w 4480310"/>
              <a:gd name="connsiteY0" fmla="*/ 3132408 h 5186474"/>
              <a:gd name="connsiteX1" fmla="*/ 791405 w 4480310"/>
              <a:gd name="connsiteY1" fmla="*/ 2635530 h 5186474"/>
              <a:gd name="connsiteX2" fmla="*/ 803713 w 4480310"/>
              <a:gd name="connsiteY2" fmla="*/ 1241133 h 5186474"/>
              <a:gd name="connsiteX3" fmla="*/ 1396158 w 4480310"/>
              <a:gd name="connsiteY3" fmla="*/ 831208 h 5186474"/>
              <a:gd name="connsiteX4" fmla="*/ 1591567 w 4480310"/>
              <a:gd name="connsiteY4" fmla="*/ 110602 h 5186474"/>
              <a:gd name="connsiteX5" fmla="*/ 2731855 w 4480310"/>
              <a:gd name="connsiteY5" fmla="*/ 495928 h 5186474"/>
              <a:gd name="connsiteX6" fmla="*/ 3941520 w 4480310"/>
              <a:gd name="connsiteY6" fmla="*/ 174333 h 5186474"/>
              <a:gd name="connsiteX7" fmla="*/ 3412808 w 4480310"/>
              <a:gd name="connsiteY7" fmla="*/ 1850670 h 5186474"/>
              <a:gd name="connsiteX8" fmla="*/ 3419891 w 4480310"/>
              <a:gd name="connsiteY8" fmla="*/ 2107360 h 5186474"/>
              <a:gd name="connsiteX9" fmla="*/ 4173635 w 4480310"/>
              <a:gd name="connsiteY9" fmla="*/ 2027508 h 5186474"/>
              <a:gd name="connsiteX10" fmla="*/ 4456748 w 4480310"/>
              <a:gd name="connsiteY10" fmla="*/ 2669166 h 5186474"/>
              <a:gd name="connsiteX11" fmla="*/ 4177740 w 4480310"/>
              <a:gd name="connsiteY11" fmla="*/ 3301563 h 5186474"/>
              <a:gd name="connsiteX12" fmla="*/ 3486235 w 4480310"/>
              <a:gd name="connsiteY12" fmla="*/ 4846868 h 5186474"/>
              <a:gd name="connsiteX13" fmla="*/ 3008887 w 4480310"/>
              <a:gd name="connsiteY13" fmla="*/ 5186474 h 5186474"/>
              <a:gd name="connsiteX14" fmla="*/ 2447718 w 4480310"/>
              <a:gd name="connsiteY14" fmla="*/ 4801148 h 5186474"/>
              <a:gd name="connsiteX15" fmla="*/ 1908613 w 4480310"/>
              <a:gd name="connsiteY15" fmla="*/ 3591123 h 5186474"/>
              <a:gd name="connsiteX16" fmla="*/ 235145 w 4480310"/>
              <a:gd name="connsiteY16" fmla="*/ 3774066 h 5186474"/>
              <a:gd name="connsiteX17" fmla="*/ 98 w 4480310"/>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96150 w 4480302"/>
              <a:gd name="connsiteY3" fmla="*/ 83120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2408 h 5186474"/>
              <a:gd name="connsiteX1" fmla="*/ 791397 w 4480302"/>
              <a:gd name="connsiteY1" fmla="*/ 2635530 h 5186474"/>
              <a:gd name="connsiteX2" fmla="*/ 803705 w 4480302"/>
              <a:gd name="connsiteY2" fmla="*/ 1241133 h 5186474"/>
              <a:gd name="connsiteX3" fmla="*/ 1388530 w 4480302"/>
              <a:gd name="connsiteY3" fmla="*/ 838828 h 5186474"/>
              <a:gd name="connsiteX4" fmla="*/ 1591559 w 4480302"/>
              <a:gd name="connsiteY4" fmla="*/ 110602 h 5186474"/>
              <a:gd name="connsiteX5" fmla="*/ 2731847 w 4480302"/>
              <a:gd name="connsiteY5" fmla="*/ 495928 h 5186474"/>
              <a:gd name="connsiteX6" fmla="*/ 3941512 w 4480302"/>
              <a:gd name="connsiteY6" fmla="*/ 174333 h 5186474"/>
              <a:gd name="connsiteX7" fmla="*/ 3412800 w 4480302"/>
              <a:gd name="connsiteY7" fmla="*/ 1850670 h 5186474"/>
              <a:gd name="connsiteX8" fmla="*/ 3419883 w 4480302"/>
              <a:gd name="connsiteY8" fmla="*/ 2107360 h 5186474"/>
              <a:gd name="connsiteX9" fmla="*/ 4173627 w 4480302"/>
              <a:gd name="connsiteY9" fmla="*/ 2027508 h 5186474"/>
              <a:gd name="connsiteX10" fmla="*/ 4456740 w 4480302"/>
              <a:gd name="connsiteY10" fmla="*/ 2669166 h 5186474"/>
              <a:gd name="connsiteX11" fmla="*/ 4177732 w 4480302"/>
              <a:gd name="connsiteY11" fmla="*/ 3301563 h 5186474"/>
              <a:gd name="connsiteX12" fmla="*/ 3486227 w 4480302"/>
              <a:gd name="connsiteY12" fmla="*/ 4846868 h 5186474"/>
              <a:gd name="connsiteX13" fmla="*/ 3008879 w 4480302"/>
              <a:gd name="connsiteY13" fmla="*/ 5186474 h 5186474"/>
              <a:gd name="connsiteX14" fmla="*/ 2447710 w 4480302"/>
              <a:gd name="connsiteY14" fmla="*/ 4801148 h 5186474"/>
              <a:gd name="connsiteX15" fmla="*/ 1908605 w 4480302"/>
              <a:gd name="connsiteY15" fmla="*/ 3591123 h 5186474"/>
              <a:gd name="connsiteX16" fmla="*/ 235137 w 4480302"/>
              <a:gd name="connsiteY16" fmla="*/ 3774066 h 5186474"/>
              <a:gd name="connsiteX17" fmla="*/ 90 w 4480302"/>
              <a:gd name="connsiteY17" fmla="*/ 3132408 h 5186474"/>
              <a:gd name="connsiteX0" fmla="*/ 90 w 4480302"/>
              <a:gd name="connsiteY0" fmla="*/ 3137203 h 5191269"/>
              <a:gd name="connsiteX1" fmla="*/ 791397 w 4480302"/>
              <a:gd name="connsiteY1" fmla="*/ 2640325 h 5191269"/>
              <a:gd name="connsiteX2" fmla="*/ 803705 w 4480302"/>
              <a:gd name="connsiteY2" fmla="*/ 1245928 h 5191269"/>
              <a:gd name="connsiteX3" fmla="*/ 1388530 w 4480302"/>
              <a:gd name="connsiteY3" fmla="*/ 843623 h 5191269"/>
              <a:gd name="connsiteX4" fmla="*/ 1591559 w 4480302"/>
              <a:gd name="connsiteY4" fmla="*/ 115397 h 5191269"/>
              <a:gd name="connsiteX5" fmla="*/ 2731847 w 4480302"/>
              <a:gd name="connsiteY5" fmla="*/ 500723 h 5191269"/>
              <a:gd name="connsiteX6" fmla="*/ 3941512 w 4480302"/>
              <a:gd name="connsiteY6" fmla="*/ 179128 h 5191269"/>
              <a:gd name="connsiteX7" fmla="*/ 3412800 w 4480302"/>
              <a:gd name="connsiteY7" fmla="*/ 1855465 h 5191269"/>
              <a:gd name="connsiteX8" fmla="*/ 3419883 w 4480302"/>
              <a:gd name="connsiteY8" fmla="*/ 2112155 h 5191269"/>
              <a:gd name="connsiteX9" fmla="*/ 4173627 w 4480302"/>
              <a:gd name="connsiteY9" fmla="*/ 2032303 h 5191269"/>
              <a:gd name="connsiteX10" fmla="*/ 4456740 w 4480302"/>
              <a:gd name="connsiteY10" fmla="*/ 2673961 h 5191269"/>
              <a:gd name="connsiteX11" fmla="*/ 4177732 w 4480302"/>
              <a:gd name="connsiteY11" fmla="*/ 3306358 h 5191269"/>
              <a:gd name="connsiteX12" fmla="*/ 3486227 w 4480302"/>
              <a:gd name="connsiteY12" fmla="*/ 4851663 h 5191269"/>
              <a:gd name="connsiteX13" fmla="*/ 3008879 w 4480302"/>
              <a:gd name="connsiteY13" fmla="*/ 5191269 h 5191269"/>
              <a:gd name="connsiteX14" fmla="*/ 2447710 w 4480302"/>
              <a:gd name="connsiteY14" fmla="*/ 4805943 h 5191269"/>
              <a:gd name="connsiteX15" fmla="*/ 1908605 w 4480302"/>
              <a:gd name="connsiteY15" fmla="*/ 3595918 h 5191269"/>
              <a:gd name="connsiteX16" fmla="*/ 235137 w 4480302"/>
              <a:gd name="connsiteY16" fmla="*/ 3778861 h 5191269"/>
              <a:gd name="connsiteX17" fmla="*/ 90 w 4480302"/>
              <a:gd name="connsiteY17" fmla="*/ 3137203 h 5191269"/>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77732 w 4480302"/>
              <a:gd name="connsiteY11" fmla="*/ 329651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80302"/>
              <a:gd name="connsiteY0" fmla="*/ 3127361 h 5181427"/>
              <a:gd name="connsiteX1" fmla="*/ 791397 w 4480302"/>
              <a:gd name="connsiteY1" fmla="*/ 2630483 h 5181427"/>
              <a:gd name="connsiteX2" fmla="*/ 803705 w 4480302"/>
              <a:gd name="connsiteY2" fmla="*/ 1236086 h 5181427"/>
              <a:gd name="connsiteX3" fmla="*/ 1388530 w 4480302"/>
              <a:gd name="connsiteY3" fmla="*/ 833781 h 5181427"/>
              <a:gd name="connsiteX4" fmla="*/ 1591559 w 4480302"/>
              <a:gd name="connsiteY4" fmla="*/ 105555 h 5181427"/>
              <a:gd name="connsiteX5" fmla="*/ 2731847 w 4480302"/>
              <a:gd name="connsiteY5" fmla="*/ 490881 h 5181427"/>
              <a:gd name="connsiteX6" fmla="*/ 3918652 w 4480302"/>
              <a:gd name="connsiteY6" fmla="*/ 207386 h 5181427"/>
              <a:gd name="connsiteX7" fmla="*/ 3412800 w 4480302"/>
              <a:gd name="connsiteY7" fmla="*/ 1845623 h 5181427"/>
              <a:gd name="connsiteX8" fmla="*/ 3419883 w 4480302"/>
              <a:gd name="connsiteY8" fmla="*/ 2102313 h 5181427"/>
              <a:gd name="connsiteX9" fmla="*/ 4173627 w 4480302"/>
              <a:gd name="connsiteY9" fmla="*/ 2022461 h 5181427"/>
              <a:gd name="connsiteX10" fmla="*/ 4456740 w 4480302"/>
              <a:gd name="connsiteY10" fmla="*/ 2664119 h 5181427"/>
              <a:gd name="connsiteX11" fmla="*/ 4185352 w 4480302"/>
              <a:gd name="connsiteY11" fmla="*/ 3319376 h 5181427"/>
              <a:gd name="connsiteX12" fmla="*/ 3486227 w 4480302"/>
              <a:gd name="connsiteY12" fmla="*/ 4841821 h 5181427"/>
              <a:gd name="connsiteX13" fmla="*/ 3008879 w 4480302"/>
              <a:gd name="connsiteY13" fmla="*/ 5181427 h 5181427"/>
              <a:gd name="connsiteX14" fmla="*/ 2447710 w 4480302"/>
              <a:gd name="connsiteY14" fmla="*/ 4796101 h 5181427"/>
              <a:gd name="connsiteX15" fmla="*/ 1908605 w 4480302"/>
              <a:gd name="connsiteY15" fmla="*/ 3586076 h 5181427"/>
              <a:gd name="connsiteX16" fmla="*/ 235137 w 4480302"/>
              <a:gd name="connsiteY16" fmla="*/ 3769019 h 5181427"/>
              <a:gd name="connsiteX17" fmla="*/ 90 w 4480302"/>
              <a:gd name="connsiteY17" fmla="*/ 3127361 h 5181427"/>
              <a:gd name="connsiteX0" fmla="*/ 90 w 4451518"/>
              <a:gd name="connsiteY0" fmla="*/ 3127361 h 5181427"/>
              <a:gd name="connsiteX1" fmla="*/ 791397 w 4451518"/>
              <a:gd name="connsiteY1" fmla="*/ 2630483 h 5181427"/>
              <a:gd name="connsiteX2" fmla="*/ 803705 w 4451518"/>
              <a:gd name="connsiteY2" fmla="*/ 1236086 h 5181427"/>
              <a:gd name="connsiteX3" fmla="*/ 1388530 w 4451518"/>
              <a:gd name="connsiteY3" fmla="*/ 833781 h 5181427"/>
              <a:gd name="connsiteX4" fmla="*/ 1591559 w 4451518"/>
              <a:gd name="connsiteY4" fmla="*/ 105555 h 5181427"/>
              <a:gd name="connsiteX5" fmla="*/ 2731847 w 4451518"/>
              <a:gd name="connsiteY5" fmla="*/ 490881 h 5181427"/>
              <a:gd name="connsiteX6" fmla="*/ 3918652 w 4451518"/>
              <a:gd name="connsiteY6" fmla="*/ 207386 h 5181427"/>
              <a:gd name="connsiteX7" fmla="*/ 3412800 w 4451518"/>
              <a:gd name="connsiteY7" fmla="*/ 1845623 h 5181427"/>
              <a:gd name="connsiteX8" fmla="*/ 3419883 w 4451518"/>
              <a:gd name="connsiteY8" fmla="*/ 2102313 h 5181427"/>
              <a:gd name="connsiteX9" fmla="*/ 4173627 w 4451518"/>
              <a:gd name="connsiteY9" fmla="*/ 2022461 h 5181427"/>
              <a:gd name="connsiteX10" fmla="*/ 4426260 w 4451518"/>
              <a:gd name="connsiteY10" fmla="*/ 2770799 h 5181427"/>
              <a:gd name="connsiteX11" fmla="*/ 4185352 w 4451518"/>
              <a:gd name="connsiteY11" fmla="*/ 3319376 h 5181427"/>
              <a:gd name="connsiteX12" fmla="*/ 3486227 w 4451518"/>
              <a:gd name="connsiteY12" fmla="*/ 4841821 h 5181427"/>
              <a:gd name="connsiteX13" fmla="*/ 3008879 w 4451518"/>
              <a:gd name="connsiteY13" fmla="*/ 5181427 h 5181427"/>
              <a:gd name="connsiteX14" fmla="*/ 2447710 w 4451518"/>
              <a:gd name="connsiteY14" fmla="*/ 4796101 h 5181427"/>
              <a:gd name="connsiteX15" fmla="*/ 1908605 w 4451518"/>
              <a:gd name="connsiteY15" fmla="*/ 3586076 h 5181427"/>
              <a:gd name="connsiteX16" fmla="*/ 235137 w 4451518"/>
              <a:gd name="connsiteY16" fmla="*/ 3769019 h 5181427"/>
              <a:gd name="connsiteX17" fmla="*/ 90 w 4451518"/>
              <a:gd name="connsiteY17" fmla="*/ 3127361 h 5181427"/>
              <a:gd name="connsiteX0" fmla="*/ 90 w 4461766"/>
              <a:gd name="connsiteY0" fmla="*/ 3127361 h 5181427"/>
              <a:gd name="connsiteX1" fmla="*/ 791397 w 4461766"/>
              <a:gd name="connsiteY1" fmla="*/ 2630483 h 5181427"/>
              <a:gd name="connsiteX2" fmla="*/ 803705 w 4461766"/>
              <a:gd name="connsiteY2" fmla="*/ 1236086 h 5181427"/>
              <a:gd name="connsiteX3" fmla="*/ 1388530 w 4461766"/>
              <a:gd name="connsiteY3" fmla="*/ 833781 h 5181427"/>
              <a:gd name="connsiteX4" fmla="*/ 1591559 w 4461766"/>
              <a:gd name="connsiteY4" fmla="*/ 105555 h 5181427"/>
              <a:gd name="connsiteX5" fmla="*/ 2731847 w 4461766"/>
              <a:gd name="connsiteY5" fmla="*/ 490881 h 5181427"/>
              <a:gd name="connsiteX6" fmla="*/ 3918652 w 4461766"/>
              <a:gd name="connsiteY6" fmla="*/ 207386 h 5181427"/>
              <a:gd name="connsiteX7" fmla="*/ 3412800 w 4461766"/>
              <a:gd name="connsiteY7" fmla="*/ 1845623 h 5181427"/>
              <a:gd name="connsiteX8" fmla="*/ 3419883 w 4461766"/>
              <a:gd name="connsiteY8" fmla="*/ 2102313 h 5181427"/>
              <a:gd name="connsiteX9" fmla="*/ 4173627 w 4461766"/>
              <a:gd name="connsiteY9" fmla="*/ 2022461 h 5181427"/>
              <a:gd name="connsiteX10" fmla="*/ 4426260 w 4461766"/>
              <a:gd name="connsiteY10" fmla="*/ 2770799 h 5181427"/>
              <a:gd name="connsiteX11" fmla="*/ 4185352 w 4461766"/>
              <a:gd name="connsiteY11" fmla="*/ 3319376 h 5181427"/>
              <a:gd name="connsiteX12" fmla="*/ 3486227 w 4461766"/>
              <a:gd name="connsiteY12" fmla="*/ 4841821 h 5181427"/>
              <a:gd name="connsiteX13" fmla="*/ 3008879 w 4461766"/>
              <a:gd name="connsiteY13" fmla="*/ 5181427 h 5181427"/>
              <a:gd name="connsiteX14" fmla="*/ 2447710 w 4461766"/>
              <a:gd name="connsiteY14" fmla="*/ 4796101 h 5181427"/>
              <a:gd name="connsiteX15" fmla="*/ 1908605 w 4461766"/>
              <a:gd name="connsiteY15" fmla="*/ 3586076 h 5181427"/>
              <a:gd name="connsiteX16" fmla="*/ 235137 w 4461766"/>
              <a:gd name="connsiteY16" fmla="*/ 3769019 h 5181427"/>
              <a:gd name="connsiteX17" fmla="*/ 90 w 4461766"/>
              <a:gd name="connsiteY17" fmla="*/ 3127361 h 5181427"/>
              <a:gd name="connsiteX0" fmla="*/ 90 w 4460138"/>
              <a:gd name="connsiteY0" fmla="*/ 3127361 h 5181427"/>
              <a:gd name="connsiteX1" fmla="*/ 791397 w 4460138"/>
              <a:gd name="connsiteY1" fmla="*/ 2630483 h 5181427"/>
              <a:gd name="connsiteX2" fmla="*/ 803705 w 4460138"/>
              <a:gd name="connsiteY2" fmla="*/ 1236086 h 5181427"/>
              <a:gd name="connsiteX3" fmla="*/ 1388530 w 4460138"/>
              <a:gd name="connsiteY3" fmla="*/ 833781 h 5181427"/>
              <a:gd name="connsiteX4" fmla="*/ 1591559 w 4460138"/>
              <a:gd name="connsiteY4" fmla="*/ 105555 h 5181427"/>
              <a:gd name="connsiteX5" fmla="*/ 2731847 w 4460138"/>
              <a:gd name="connsiteY5" fmla="*/ 490881 h 5181427"/>
              <a:gd name="connsiteX6" fmla="*/ 3918652 w 4460138"/>
              <a:gd name="connsiteY6" fmla="*/ 207386 h 5181427"/>
              <a:gd name="connsiteX7" fmla="*/ 3412800 w 4460138"/>
              <a:gd name="connsiteY7" fmla="*/ 1845623 h 5181427"/>
              <a:gd name="connsiteX8" fmla="*/ 3419883 w 4460138"/>
              <a:gd name="connsiteY8" fmla="*/ 2102313 h 5181427"/>
              <a:gd name="connsiteX9" fmla="*/ 4150767 w 4460138"/>
              <a:gd name="connsiteY9" fmla="*/ 1999601 h 5181427"/>
              <a:gd name="connsiteX10" fmla="*/ 4426260 w 4460138"/>
              <a:gd name="connsiteY10" fmla="*/ 2770799 h 5181427"/>
              <a:gd name="connsiteX11" fmla="*/ 4185352 w 4460138"/>
              <a:gd name="connsiteY11" fmla="*/ 3319376 h 5181427"/>
              <a:gd name="connsiteX12" fmla="*/ 3486227 w 4460138"/>
              <a:gd name="connsiteY12" fmla="*/ 4841821 h 5181427"/>
              <a:gd name="connsiteX13" fmla="*/ 3008879 w 4460138"/>
              <a:gd name="connsiteY13" fmla="*/ 5181427 h 5181427"/>
              <a:gd name="connsiteX14" fmla="*/ 2447710 w 4460138"/>
              <a:gd name="connsiteY14" fmla="*/ 4796101 h 5181427"/>
              <a:gd name="connsiteX15" fmla="*/ 1908605 w 4460138"/>
              <a:gd name="connsiteY15" fmla="*/ 3586076 h 5181427"/>
              <a:gd name="connsiteX16" fmla="*/ 235137 w 4460138"/>
              <a:gd name="connsiteY16" fmla="*/ 3769019 h 5181427"/>
              <a:gd name="connsiteX17" fmla="*/ 90 w 4460138"/>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486227 w 4468033"/>
              <a:gd name="connsiteY12" fmla="*/ 484182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90 w 4468033"/>
              <a:gd name="connsiteY0" fmla="*/ 3127361 h 5181427"/>
              <a:gd name="connsiteX1" fmla="*/ 791397 w 4468033"/>
              <a:gd name="connsiteY1" fmla="*/ 2630483 h 5181427"/>
              <a:gd name="connsiteX2" fmla="*/ 803705 w 4468033"/>
              <a:gd name="connsiteY2" fmla="*/ 1236086 h 5181427"/>
              <a:gd name="connsiteX3" fmla="*/ 1388530 w 4468033"/>
              <a:gd name="connsiteY3" fmla="*/ 833781 h 5181427"/>
              <a:gd name="connsiteX4" fmla="*/ 1591559 w 4468033"/>
              <a:gd name="connsiteY4" fmla="*/ 105555 h 5181427"/>
              <a:gd name="connsiteX5" fmla="*/ 2731847 w 4468033"/>
              <a:gd name="connsiteY5" fmla="*/ 490881 h 5181427"/>
              <a:gd name="connsiteX6" fmla="*/ 3918652 w 4468033"/>
              <a:gd name="connsiteY6" fmla="*/ 207386 h 5181427"/>
              <a:gd name="connsiteX7" fmla="*/ 3412800 w 4468033"/>
              <a:gd name="connsiteY7" fmla="*/ 1845623 h 5181427"/>
              <a:gd name="connsiteX8" fmla="*/ 3419883 w 4468033"/>
              <a:gd name="connsiteY8" fmla="*/ 2102313 h 5181427"/>
              <a:gd name="connsiteX9" fmla="*/ 4150767 w 4468033"/>
              <a:gd name="connsiteY9" fmla="*/ 1999601 h 5181427"/>
              <a:gd name="connsiteX10" fmla="*/ 4426260 w 4468033"/>
              <a:gd name="connsiteY10" fmla="*/ 2770799 h 5181427"/>
              <a:gd name="connsiteX11" fmla="*/ 4185352 w 4468033"/>
              <a:gd name="connsiteY11" fmla="*/ 3319376 h 5181427"/>
              <a:gd name="connsiteX12" fmla="*/ 3501467 w 4468033"/>
              <a:gd name="connsiteY12" fmla="*/ 4811341 h 5181427"/>
              <a:gd name="connsiteX13" fmla="*/ 3008879 w 4468033"/>
              <a:gd name="connsiteY13" fmla="*/ 5181427 h 5181427"/>
              <a:gd name="connsiteX14" fmla="*/ 2447710 w 4468033"/>
              <a:gd name="connsiteY14" fmla="*/ 4796101 h 5181427"/>
              <a:gd name="connsiteX15" fmla="*/ 1908605 w 4468033"/>
              <a:gd name="connsiteY15" fmla="*/ 3586076 h 5181427"/>
              <a:gd name="connsiteX16" fmla="*/ 235137 w 4468033"/>
              <a:gd name="connsiteY16" fmla="*/ 3769019 h 5181427"/>
              <a:gd name="connsiteX17" fmla="*/ 90 w 4468033"/>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88513 w 4468016"/>
              <a:gd name="connsiteY3" fmla="*/ 83378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0738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56735 w 4468016"/>
              <a:gd name="connsiteY6" fmla="*/ 26834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365653 w 4468016"/>
              <a:gd name="connsiteY3" fmla="*/ 84902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3 w 4468016"/>
              <a:gd name="connsiteY0" fmla="*/ 3127361 h 5181427"/>
              <a:gd name="connsiteX1" fmla="*/ 791380 w 4468016"/>
              <a:gd name="connsiteY1" fmla="*/ 2630483 h 5181427"/>
              <a:gd name="connsiteX2" fmla="*/ 803688 w 4468016"/>
              <a:gd name="connsiteY2" fmla="*/ 1236086 h 5181427"/>
              <a:gd name="connsiteX3" fmla="*/ 1418993 w 4468016"/>
              <a:gd name="connsiteY3" fmla="*/ 864261 h 5181427"/>
              <a:gd name="connsiteX4" fmla="*/ 1591542 w 4468016"/>
              <a:gd name="connsiteY4" fmla="*/ 105555 h 5181427"/>
              <a:gd name="connsiteX5" fmla="*/ 2731830 w 4468016"/>
              <a:gd name="connsiteY5" fmla="*/ 490881 h 5181427"/>
              <a:gd name="connsiteX6" fmla="*/ 3918635 w 4468016"/>
              <a:gd name="connsiteY6" fmla="*/ 260726 h 5181427"/>
              <a:gd name="connsiteX7" fmla="*/ 3412783 w 4468016"/>
              <a:gd name="connsiteY7" fmla="*/ 1845623 h 5181427"/>
              <a:gd name="connsiteX8" fmla="*/ 3419866 w 4468016"/>
              <a:gd name="connsiteY8" fmla="*/ 2102313 h 5181427"/>
              <a:gd name="connsiteX9" fmla="*/ 4150750 w 4468016"/>
              <a:gd name="connsiteY9" fmla="*/ 1999601 h 5181427"/>
              <a:gd name="connsiteX10" fmla="*/ 4426243 w 4468016"/>
              <a:gd name="connsiteY10" fmla="*/ 2770799 h 5181427"/>
              <a:gd name="connsiteX11" fmla="*/ 4185335 w 4468016"/>
              <a:gd name="connsiteY11" fmla="*/ 3319376 h 5181427"/>
              <a:gd name="connsiteX12" fmla="*/ 3501450 w 4468016"/>
              <a:gd name="connsiteY12" fmla="*/ 4811341 h 5181427"/>
              <a:gd name="connsiteX13" fmla="*/ 3008862 w 4468016"/>
              <a:gd name="connsiteY13" fmla="*/ 5181427 h 5181427"/>
              <a:gd name="connsiteX14" fmla="*/ 2447693 w 4468016"/>
              <a:gd name="connsiteY14" fmla="*/ 4796101 h 5181427"/>
              <a:gd name="connsiteX15" fmla="*/ 1908588 w 4468016"/>
              <a:gd name="connsiteY15" fmla="*/ 3586076 h 5181427"/>
              <a:gd name="connsiteX16" fmla="*/ 296080 w 4468016"/>
              <a:gd name="connsiteY16" fmla="*/ 3814739 h 5181427"/>
              <a:gd name="connsiteX17" fmla="*/ 73 w 4468016"/>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76 w 4468019"/>
              <a:gd name="connsiteY0" fmla="*/ 3127361 h 5181427"/>
              <a:gd name="connsiteX1" fmla="*/ 791383 w 4468019"/>
              <a:gd name="connsiteY1" fmla="*/ 2630483 h 5181427"/>
              <a:gd name="connsiteX2" fmla="*/ 803691 w 4468019"/>
              <a:gd name="connsiteY2" fmla="*/ 1236086 h 5181427"/>
              <a:gd name="connsiteX3" fmla="*/ 1418996 w 4468019"/>
              <a:gd name="connsiteY3" fmla="*/ 864261 h 5181427"/>
              <a:gd name="connsiteX4" fmla="*/ 1591545 w 4468019"/>
              <a:gd name="connsiteY4" fmla="*/ 105555 h 5181427"/>
              <a:gd name="connsiteX5" fmla="*/ 2731833 w 4468019"/>
              <a:gd name="connsiteY5" fmla="*/ 490881 h 5181427"/>
              <a:gd name="connsiteX6" fmla="*/ 3918638 w 4468019"/>
              <a:gd name="connsiteY6" fmla="*/ 260726 h 5181427"/>
              <a:gd name="connsiteX7" fmla="*/ 3412786 w 4468019"/>
              <a:gd name="connsiteY7" fmla="*/ 1845623 h 5181427"/>
              <a:gd name="connsiteX8" fmla="*/ 3419869 w 4468019"/>
              <a:gd name="connsiteY8" fmla="*/ 2102313 h 5181427"/>
              <a:gd name="connsiteX9" fmla="*/ 4150753 w 4468019"/>
              <a:gd name="connsiteY9" fmla="*/ 1999601 h 5181427"/>
              <a:gd name="connsiteX10" fmla="*/ 4426246 w 4468019"/>
              <a:gd name="connsiteY10" fmla="*/ 2770799 h 5181427"/>
              <a:gd name="connsiteX11" fmla="*/ 4185338 w 4468019"/>
              <a:gd name="connsiteY11" fmla="*/ 3319376 h 5181427"/>
              <a:gd name="connsiteX12" fmla="*/ 3501453 w 4468019"/>
              <a:gd name="connsiteY12" fmla="*/ 4811341 h 5181427"/>
              <a:gd name="connsiteX13" fmla="*/ 3008865 w 4468019"/>
              <a:gd name="connsiteY13" fmla="*/ 5181427 h 5181427"/>
              <a:gd name="connsiteX14" fmla="*/ 2447696 w 4468019"/>
              <a:gd name="connsiteY14" fmla="*/ 4796101 h 5181427"/>
              <a:gd name="connsiteX15" fmla="*/ 1908591 w 4468019"/>
              <a:gd name="connsiteY15" fmla="*/ 3586076 h 5181427"/>
              <a:gd name="connsiteX16" fmla="*/ 280843 w 4468019"/>
              <a:gd name="connsiteY16" fmla="*/ 3852839 h 5181427"/>
              <a:gd name="connsiteX17" fmla="*/ 76 w 4468019"/>
              <a:gd name="connsiteY17" fmla="*/ 3127361 h 5181427"/>
              <a:gd name="connsiteX0" fmla="*/ 1805 w 4469748"/>
              <a:gd name="connsiteY0" fmla="*/ 3127361 h 5181427"/>
              <a:gd name="connsiteX1" fmla="*/ 793112 w 4469748"/>
              <a:gd name="connsiteY1" fmla="*/ 2630483 h 5181427"/>
              <a:gd name="connsiteX2" fmla="*/ 805420 w 4469748"/>
              <a:gd name="connsiteY2" fmla="*/ 1236086 h 5181427"/>
              <a:gd name="connsiteX3" fmla="*/ 1420725 w 4469748"/>
              <a:gd name="connsiteY3" fmla="*/ 864261 h 5181427"/>
              <a:gd name="connsiteX4" fmla="*/ 1593274 w 4469748"/>
              <a:gd name="connsiteY4" fmla="*/ 105555 h 5181427"/>
              <a:gd name="connsiteX5" fmla="*/ 2733562 w 4469748"/>
              <a:gd name="connsiteY5" fmla="*/ 490881 h 5181427"/>
              <a:gd name="connsiteX6" fmla="*/ 3920367 w 4469748"/>
              <a:gd name="connsiteY6" fmla="*/ 260726 h 5181427"/>
              <a:gd name="connsiteX7" fmla="*/ 3414515 w 4469748"/>
              <a:gd name="connsiteY7" fmla="*/ 1845623 h 5181427"/>
              <a:gd name="connsiteX8" fmla="*/ 3421598 w 4469748"/>
              <a:gd name="connsiteY8" fmla="*/ 2102313 h 5181427"/>
              <a:gd name="connsiteX9" fmla="*/ 4152482 w 4469748"/>
              <a:gd name="connsiteY9" fmla="*/ 1999601 h 5181427"/>
              <a:gd name="connsiteX10" fmla="*/ 4427975 w 4469748"/>
              <a:gd name="connsiteY10" fmla="*/ 2770799 h 5181427"/>
              <a:gd name="connsiteX11" fmla="*/ 4187067 w 4469748"/>
              <a:gd name="connsiteY11" fmla="*/ 3319376 h 5181427"/>
              <a:gd name="connsiteX12" fmla="*/ 3503182 w 4469748"/>
              <a:gd name="connsiteY12" fmla="*/ 4811341 h 5181427"/>
              <a:gd name="connsiteX13" fmla="*/ 3010594 w 4469748"/>
              <a:gd name="connsiteY13" fmla="*/ 5181427 h 5181427"/>
              <a:gd name="connsiteX14" fmla="*/ 2449425 w 4469748"/>
              <a:gd name="connsiteY14" fmla="*/ 4796101 h 5181427"/>
              <a:gd name="connsiteX15" fmla="*/ 1910320 w 4469748"/>
              <a:gd name="connsiteY15" fmla="*/ 3586076 h 5181427"/>
              <a:gd name="connsiteX16" fmla="*/ 282572 w 4469748"/>
              <a:gd name="connsiteY16" fmla="*/ 3852839 h 5181427"/>
              <a:gd name="connsiteX17" fmla="*/ 1805 w 4469748"/>
              <a:gd name="connsiteY17" fmla="*/ 3127361 h 5181427"/>
              <a:gd name="connsiteX0" fmla="*/ 1766 w 4469709"/>
              <a:gd name="connsiteY0" fmla="*/ 3127361 h 5181427"/>
              <a:gd name="connsiteX1" fmla="*/ 793073 w 4469709"/>
              <a:gd name="connsiteY1" fmla="*/ 2630483 h 5181427"/>
              <a:gd name="connsiteX2" fmla="*/ 805381 w 4469709"/>
              <a:gd name="connsiteY2" fmla="*/ 1236086 h 5181427"/>
              <a:gd name="connsiteX3" fmla="*/ 1420686 w 4469709"/>
              <a:gd name="connsiteY3" fmla="*/ 864261 h 5181427"/>
              <a:gd name="connsiteX4" fmla="*/ 1593235 w 4469709"/>
              <a:gd name="connsiteY4" fmla="*/ 105555 h 5181427"/>
              <a:gd name="connsiteX5" fmla="*/ 2733523 w 4469709"/>
              <a:gd name="connsiteY5" fmla="*/ 490881 h 5181427"/>
              <a:gd name="connsiteX6" fmla="*/ 3920328 w 4469709"/>
              <a:gd name="connsiteY6" fmla="*/ 260726 h 5181427"/>
              <a:gd name="connsiteX7" fmla="*/ 3414476 w 4469709"/>
              <a:gd name="connsiteY7" fmla="*/ 1845623 h 5181427"/>
              <a:gd name="connsiteX8" fmla="*/ 3421559 w 4469709"/>
              <a:gd name="connsiteY8" fmla="*/ 2102313 h 5181427"/>
              <a:gd name="connsiteX9" fmla="*/ 4152443 w 4469709"/>
              <a:gd name="connsiteY9" fmla="*/ 1999601 h 5181427"/>
              <a:gd name="connsiteX10" fmla="*/ 4427936 w 4469709"/>
              <a:gd name="connsiteY10" fmla="*/ 2770799 h 5181427"/>
              <a:gd name="connsiteX11" fmla="*/ 4187028 w 4469709"/>
              <a:gd name="connsiteY11" fmla="*/ 3319376 h 5181427"/>
              <a:gd name="connsiteX12" fmla="*/ 3503143 w 4469709"/>
              <a:gd name="connsiteY12" fmla="*/ 4811341 h 5181427"/>
              <a:gd name="connsiteX13" fmla="*/ 3010555 w 4469709"/>
              <a:gd name="connsiteY13" fmla="*/ 5181427 h 5181427"/>
              <a:gd name="connsiteX14" fmla="*/ 2449386 w 4469709"/>
              <a:gd name="connsiteY14" fmla="*/ 4796101 h 5181427"/>
              <a:gd name="connsiteX15" fmla="*/ 1910281 w 4469709"/>
              <a:gd name="connsiteY15" fmla="*/ 3586076 h 5181427"/>
              <a:gd name="connsiteX16" fmla="*/ 290153 w 4469709"/>
              <a:gd name="connsiteY16" fmla="*/ 3875699 h 5181427"/>
              <a:gd name="connsiteX17" fmla="*/ 1766 w 446970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586076 h 5181427"/>
              <a:gd name="connsiteX16" fmla="*/ 252273 w 4469929"/>
              <a:gd name="connsiteY16" fmla="*/ 3898559 h 5181427"/>
              <a:gd name="connsiteX17" fmla="*/ 1986 w 4469929"/>
              <a:gd name="connsiteY17" fmla="*/ 3127361 h 5181427"/>
              <a:gd name="connsiteX0" fmla="*/ 1986 w 4469929"/>
              <a:gd name="connsiteY0" fmla="*/ 3127361 h 5181427"/>
              <a:gd name="connsiteX1" fmla="*/ 793293 w 4469929"/>
              <a:gd name="connsiteY1" fmla="*/ 2630483 h 5181427"/>
              <a:gd name="connsiteX2" fmla="*/ 805601 w 4469929"/>
              <a:gd name="connsiteY2" fmla="*/ 1236086 h 5181427"/>
              <a:gd name="connsiteX3" fmla="*/ 1420906 w 4469929"/>
              <a:gd name="connsiteY3" fmla="*/ 864261 h 5181427"/>
              <a:gd name="connsiteX4" fmla="*/ 1593455 w 4469929"/>
              <a:gd name="connsiteY4" fmla="*/ 105555 h 5181427"/>
              <a:gd name="connsiteX5" fmla="*/ 2733743 w 4469929"/>
              <a:gd name="connsiteY5" fmla="*/ 490881 h 5181427"/>
              <a:gd name="connsiteX6" fmla="*/ 3920548 w 4469929"/>
              <a:gd name="connsiteY6" fmla="*/ 260726 h 5181427"/>
              <a:gd name="connsiteX7" fmla="*/ 3414696 w 4469929"/>
              <a:gd name="connsiteY7" fmla="*/ 1845623 h 5181427"/>
              <a:gd name="connsiteX8" fmla="*/ 3421779 w 4469929"/>
              <a:gd name="connsiteY8" fmla="*/ 2102313 h 5181427"/>
              <a:gd name="connsiteX9" fmla="*/ 4152663 w 4469929"/>
              <a:gd name="connsiteY9" fmla="*/ 1999601 h 5181427"/>
              <a:gd name="connsiteX10" fmla="*/ 4428156 w 4469929"/>
              <a:gd name="connsiteY10" fmla="*/ 2770799 h 5181427"/>
              <a:gd name="connsiteX11" fmla="*/ 4187248 w 4469929"/>
              <a:gd name="connsiteY11" fmla="*/ 3319376 h 5181427"/>
              <a:gd name="connsiteX12" fmla="*/ 3503363 w 4469929"/>
              <a:gd name="connsiteY12" fmla="*/ 4811341 h 5181427"/>
              <a:gd name="connsiteX13" fmla="*/ 3010775 w 4469929"/>
              <a:gd name="connsiteY13" fmla="*/ 5181427 h 5181427"/>
              <a:gd name="connsiteX14" fmla="*/ 2449606 w 4469929"/>
              <a:gd name="connsiteY14" fmla="*/ 4796101 h 5181427"/>
              <a:gd name="connsiteX15" fmla="*/ 1910501 w 4469929"/>
              <a:gd name="connsiteY15" fmla="*/ 3654656 h 5181427"/>
              <a:gd name="connsiteX16" fmla="*/ 252273 w 4469929"/>
              <a:gd name="connsiteY16" fmla="*/ 3898559 h 5181427"/>
              <a:gd name="connsiteX17" fmla="*/ 1986 w 4469929"/>
              <a:gd name="connsiteY17" fmla="*/ 3127361 h 5181427"/>
              <a:gd name="connsiteX0" fmla="*/ 10839 w 4478782"/>
              <a:gd name="connsiteY0" fmla="*/ 3127361 h 5181427"/>
              <a:gd name="connsiteX1" fmla="*/ 802146 w 4478782"/>
              <a:gd name="connsiteY1" fmla="*/ 2630483 h 5181427"/>
              <a:gd name="connsiteX2" fmla="*/ 814454 w 4478782"/>
              <a:gd name="connsiteY2" fmla="*/ 1236086 h 5181427"/>
              <a:gd name="connsiteX3" fmla="*/ 1429759 w 4478782"/>
              <a:gd name="connsiteY3" fmla="*/ 864261 h 5181427"/>
              <a:gd name="connsiteX4" fmla="*/ 1602308 w 4478782"/>
              <a:gd name="connsiteY4" fmla="*/ 105555 h 5181427"/>
              <a:gd name="connsiteX5" fmla="*/ 2742596 w 4478782"/>
              <a:gd name="connsiteY5" fmla="*/ 490881 h 5181427"/>
              <a:gd name="connsiteX6" fmla="*/ 3929401 w 4478782"/>
              <a:gd name="connsiteY6" fmla="*/ 260726 h 5181427"/>
              <a:gd name="connsiteX7" fmla="*/ 3423549 w 4478782"/>
              <a:gd name="connsiteY7" fmla="*/ 1845623 h 5181427"/>
              <a:gd name="connsiteX8" fmla="*/ 3430632 w 4478782"/>
              <a:gd name="connsiteY8" fmla="*/ 2102313 h 5181427"/>
              <a:gd name="connsiteX9" fmla="*/ 4161516 w 4478782"/>
              <a:gd name="connsiteY9" fmla="*/ 1999601 h 5181427"/>
              <a:gd name="connsiteX10" fmla="*/ 4437009 w 4478782"/>
              <a:gd name="connsiteY10" fmla="*/ 2770799 h 5181427"/>
              <a:gd name="connsiteX11" fmla="*/ 4196101 w 4478782"/>
              <a:gd name="connsiteY11" fmla="*/ 3319376 h 5181427"/>
              <a:gd name="connsiteX12" fmla="*/ 3512216 w 4478782"/>
              <a:gd name="connsiteY12" fmla="*/ 4811341 h 5181427"/>
              <a:gd name="connsiteX13" fmla="*/ 3019628 w 4478782"/>
              <a:gd name="connsiteY13" fmla="*/ 5181427 h 5181427"/>
              <a:gd name="connsiteX14" fmla="*/ 2458459 w 4478782"/>
              <a:gd name="connsiteY14" fmla="*/ 4796101 h 5181427"/>
              <a:gd name="connsiteX15" fmla="*/ 1919354 w 4478782"/>
              <a:gd name="connsiteY15" fmla="*/ 3654656 h 5181427"/>
              <a:gd name="connsiteX16" fmla="*/ 261126 w 4478782"/>
              <a:gd name="connsiteY16" fmla="*/ 3898559 h 5181427"/>
              <a:gd name="connsiteX17" fmla="*/ 10839 w 4478782"/>
              <a:gd name="connsiteY17" fmla="*/ 3127361 h 5181427"/>
              <a:gd name="connsiteX0" fmla="*/ 9028 w 4476971"/>
              <a:gd name="connsiteY0" fmla="*/ 3127361 h 5181427"/>
              <a:gd name="connsiteX1" fmla="*/ 800335 w 4476971"/>
              <a:gd name="connsiteY1" fmla="*/ 2630483 h 5181427"/>
              <a:gd name="connsiteX2" fmla="*/ 812643 w 4476971"/>
              <a:gd name="connsiteY2" fmla="*/ 1236086 h 5181427"/>
              <a:gd name="connsiteX3" fmla="*/ 1427948 w 4476971"/>
              <a:gd name="connsiteY3" fmla="*/ 864261 h 5181427"/>
              <a:gd name="connsiteX4" fmla="*/ 1600497 w 4476971"/>
              <a:gd name="connsiteY4" fmla="*/ 105555 h 5181427"/>
              <a:gd name="connsiteX5" fmla="*/ 2740785 w 4476971"/>
              <a:gd name="connsiteY5" fmla="*/ 490881 h 5181427"/>
              <a:gd name="connsiteX6" fmla="*/ 3927590 w 4476971"/>
              <a:gd name="connsiteY6" fmla="*/ 260726 h 5181427"/>
              <a:gd name="connsiteX7" fmla="*/ 3421738 w 4476971"/>
              <a:gd name="connsiteY7" fmla="*/ 1845623 h 5181427"/>
              <a:gd name="connsiteX8" fmla="*/ 3428821 w 4476971"/>
              <a:gd name="connsiteY8" fmla="*/ 2102313 h 5181427"/>
              <a:gd name="connsiteX9" fmla="*/ 4159705 w 4476971"/>
              <a:gd name="connsiteY9" fmla="*/ 1999601 h 5181427"/>
              <a:gd name="connsiteX10" fmla="*/ 4435198 w 4476971"/>
              <a:gd name="connsiteY10" fmla="*/ 2770799 h 5181427"/>
              <a:gd name="connsiteX11" fmla="*/ 4194290 w 4476971"/>
              <a:gd name="connsiteY11" fmla="*/ 3319376 h 5181427"/>
              <a:gd name="connsiteX12" fmla="*/ 3510405 w 4476971"/>
              <a:gd name="connsiteY12" fmla="*/ 4811341 h 5181427"/>
              <a:gd name="connsiteX13" fmla="*/ 3017817 w 4476971"/>
              <a:gd name="connsiteY13" fmla="*/ 5181427 h 5181427"/>
              <a:gd name="connsiteX14" fmla="*/ 2456648 w 4476971"/>
              <a:gd name="connsiteY14" fmla="*/ 4796101 h 5181427"/>
              <a:gd name="connsiteX15" fmla="*/ 1917543 w 4476971"/>
              <a:gd name="connsiteY15" fmla="*/ 3654656 h 5181427"/>
              <a:gd name="connsiteX16" fmla="*/ 259315 w 4476971"/>
              <a:gd name="connsiteY16" fmla="*/ 3898559 h 5181427"/>
              <a:gd name="connsiteX17" fmla="*/ 9028 w 4476971"/>
              <a:gd name="connsiteY17" fmla="*/ 3127361 h 5181427"/>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 name="connsiteX0" fmla="*/ 9028 w 4476971"/>
              <a:gd name="connsiteY0" fmla="*/ 3145679 h 5199745"/>
              <a:gd name="connsiteX1" fmla="*/ 800335 w 4476971"/>
              <a:gd name="connsiteY1" fmla="*/ 2648801 h 5199745"/>
              <a:gd name="connsiteX2" fmla="*/ 812643 w 4476971"/>
              <a:gd name="connsiteY2" fmla="*/ 1254404 h 5199745"/>
              <a:gd name="connsiteX3" fmla="*/ 1427948 w 4476971"/>
              <a:gd name="connsiteY3" fmla="*/ 882579 h 5199745"/>
              <a:gd name="connsiteX4" fmla="*/ 1600497 w 4476971"/>
              <a:gd name="connsiteY4" fmla="*/ 123873 h 5199745"/>
              <a:gd name="connsiteX5" fmla="*/ 2740785 w 4476971"/>
              <a:gd name="connsiteY5" fmla="*/ 509199 h 5199745"/>
              <a:gd name="connsiteX6" fmla="*/ 3927590 w 4476971"/>
              <a:gd name="connsiteY6" fmla="*/ 279044 h 5199745"/>
              <a:gd name="connsiteX7" fmla="*/ 3421738 w 4476971"/>
              <a:gd name="connsiteY7" fmla="*/ 1863941 h 5199745"/>
              <a:gd name="connsiteX8" fmla="*/ 3428821 w 4476971"/>
              <a:gd name="connsiteY8" fmla="*/ 2120631 h 5199745"/>
              <a:gd name="connsiteX9" fmla="*/ 4159705 w 4476971"/>
              <a:gd name="connsiteY9" fmla="*/ 2017919 h 5199745"/>
              <a:gd name="connsiteX10" fmla="*/ 4435198 w 4476971"/>
              <a:gd name="connsiteY10" fmla="*/ 2789117 h 5199745"/>
              <a:gd name="connsiteX11" fmla="*/ 4194290 w 4476971"/>
              <a:gd name="connsiteY11" fmla="*/ 3337694 h 5199745"/>
              <a:gd name="connsiteX12" fmla="*/ 3510405 w 4476971"/>
              <a:gd name="connsiteY12" fmla="*/ 4829659 h 5199745"/>
              <a:gd name="connsiteX13" fmla="*/ 3017817 w 4476971"/>
              <a:gd name="connsiteY13" fmla="*/ 5199745 h 5199745"/>
              <a:gd name="connsiteX14" fmla="*/ 2456648 w 4476971"/>
              <a:gd name="connsiteY14" fmla="*/ 4814419 h 5199745"/>
              <a:gd name="connsiteX15" fmla="*/ 1917543 w 4476971"/>
              <a:gd name="connsiteY15" fmla="*/ 3672974 h 5199745"/>
              <a:gd name="connsiteX16" fmla="*/ 259315 w 4476971"/>
              <a:gd name="connsiteY16" fmla="*/ 3916877 h 5199745"/>
              <a:gd name="connsiteX17" fmla="*/ 9028 w 4476971"/>
              <a:gd name="connsiteY17" fmla="*/ 3145679 h 519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6971" h="5199745">
                <a:moveTo>
                  <a:pt x="9028" y="3145679"/>
                </a:moveTo>
                <a:cubicBezTo>
                  <a:pt x="204217" y="2484753"/>
                  <a:pt x="742306" y="2623927"/>
                  <a:pt x="800335" y="2648801"/>
                </a:cubicBezTo>
                <a:cubicBezTo>
                  <a:pt x="801898" y="2128122"/>
                  <a:pt x="750120" y="1607443"/>
                  <a:pt x="812643" y="1254404"/>
                </a:cubicBezTo>
                <a:cubicBezTo>
                  <a:pt x="928845" y="845982"/>
                  <a:pt x="1212686" y="864281"/>
                  <a:pt x="1427948" y="882579"/>
                </a:cubicBezTo>
                <a:cubicBezTo>
                  <a:pt x="1421964" y="766837"/>
                  <a:pt x="1217861" y="422495"/>
                  <a:pt x="1600497" y="123873"/>
                </a:cubicBezTo>
                <a:cubicBezTo>
                  <a:pt x="1785013" y="21175"/>
                  <a:pt x="2304809" y="-226303"/>
                  <a:pt x="2740785" y="509199"/>
                </a:cubicBezTo>
                <a:cubicBezTo>
                  <a:pt x="2940807" y="315641"/>
                  <a:pt x="3316088" y="-236058"/>
                  <a:pt x="3927590" y="279044"/>
                </a:cubicBezTo>
                <a:cubicBezTo>
                  <a:pt x="4340633" y="789563"/>
                  <a:pt x="3755455" y="1383902"/>
                  <a:pt x="3421738" y="1863941"/>
                </a:cubicBezTo>
                <a:cubicBezTo>
                  <a:pt x="3393619" y="2211124"/>
                  <a:pt x="3441700" y="2108728"/>
                  <a:pt x="3428821" y="2120631"/>
                </a:cubicBezTo>
                <a:cubicBezTo>
                  <a:pt x="3514969" y="2035594"/>
                  <a:pt x="3776377" y="1859116"/>
                  <a:pt x="4159705" y="2017919"/>
                </a:cubicBezTo>
                <a:cubicBezTo>
                  <a:pt x="4193116" y="2064165"/>
                  <a:pt x="4607527" y="2186611"/>
                  <a:pt x="4435198" y="2789117"/>
                </a:cubicBezTo>
                <a:cubicBezTo>
                  <a:pt x="4326955" y="3068496"/>
                  <a:pt x="4287293" y="3126895"/>
                  <a:pt x="4194290" y="3337694"/>
                </a:cubicBezTo>
                <a:lnTo>
                  <a:pt x="3510405" y="4829659"/>
                </a:lnTo>
                <a:cubicBezTo>
                  <a:pt x="3404629" y="5011441"/>
                  <a:pt x="3306473" y="5162743"/>
                  <a:pt x="3017817" y="5199745"/>
                </a:cubicBezTo>
                <a:cubicBezTo>
                  <a:pt x="2823141" y="5177983"/>
                  <a:pt x="2651324" y="5209561"/>
                  <a:pt x="2456648" y="4814419"/>
                </a:cubicBezTo>
                <a:lnTo>
                  <a:pt x="1917543" y="3672974"/>
                </a:lnTo>
                <a:cubicBezTo>
                  <a:pt x="1824540" y="3764435"/>
                  <a:pt x="1007638" y="4435016"/>
                  <a:pt x="259315" y="3916877"/>
                </a:cubicBezTo>
                <a:cubicBezTo>
                  <a:pt x="264786" y="3916351"/>
                  <a:pt x="-57403" y="3732945"/>
                  <a:pt x="9028" y="3145679"/>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r>
              <a:rPr lang="fi-FI" dirty="0"/>
              <a:t>Kuva </a:t>
            </a:r>
            <a:br>
              <a:rPr lang="fi-FI" dirty="0"/>
            </a:br>
            <a:r>
              <a:rPr lang="fi-FI" dirty="0"/>
              <a:t>Muista lisätä tarvittaessa </a:t>
            </a:r>
            <a:br>
              <a:rPr lang="fi-FI" dirty="0"/>
            </a:br>
            <a:r>
              <a:rPr lang="fi-FI" dirty="0"/>
              <a:t>kuvan ALT -teksti</a:t>
            </a:r>
          </a:p>
        </p:txBody>
      </p:sp>
      <p:pic>
        <p:nvPicPr>
          <p:cNvPr id="2" name="Kuva 10">
            <a:extLst>
              <a:ext uri="{FF2B5EF4-FFF2-40B4-BE49-F238E27FC236}">
                <a16:creationId xmlns:a16="http://schemas.microsoft.com/office/drawing/2014/main" id="{12BC9B7E-9D14-5BBC-0CE3-02BBDA015AC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7596647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ksti1">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6" name="Graphic 13">
            <a:extLst>
              <a:ext uri="{FF2B5EF4-FFF2-40B4-BE49-F238E27FC236}">
                <a16:creationId xmlns:a16="http://schemas.microsoft.com/office/drawing/2014/main" id="{94D1A670-D2D0-4102-F779-D982666E5339}"/>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0" name="Kuva 10">
            <a:extLst>
              <a:ext uri="{FF2B5EF4-FFF2-40B4-BE49-F238E27FC236}">
                <a16:creationId xmlns:a16="http://schemas.microsoft.com/office/drawing/2014/main" id="{09435674-8643-49C5-EE34-3E3BDF1F08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3" name="Tekstin paikkamerkki 2">
            <a:extLst>
              <a:ext uri="{FF2B5EF4-FFF2-40B4-BE49-F238E27FC236}">
                <a16:creationId xmlns:a16="http://schemas.microsoft.com/office/drawing/2014/main" id="{AF886AD7-3E04-A914-E188-8B15988FC334}"/>
              </a:ext>
            </a:extLst>
          </p:cNvPr>
          <p:cNvSpPr>
            <a:spLocks noGrp="1"/>
          </p:cNvSpPr>
          <p:nvPr>
            <p:ph type="body" idx="1" hasCustomPrompt="1"/>
          </p:nvPr>
        </p:nvSpPr>
        <p:spPr>
          <a:xfrm>
            <a:off x="559639" y="1492477"/>
            <a:ext cx="10515599"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4" name="Sisällön paikkamerkki 3">
            <a:extLst>
              <a:ext uri="{FF2B5EF4-FFF2-40B4-BE49-F238E27FC236}">
                <a16:creationId xmlns:a16="http://schemas.microsoft.com/office/drawing/2014/main" id="{4118AEBE-4153-04DC-27ED-59D545C706CD}"/>
              </a:ext>
            </a:extLst>
          </p:cNvPr>
          <p:cNvSpPr>
            <a:spLocks noGrp="1"/>
          </p:cNvSpPr>
          <p:nvPr>
            <p:ph sz="half" idx="2" hasCustomPrompt="1"/>
          </p:nvPr>
        </p:nvSpPr>
        <p:spPr>
          <a:xfrm>
            <a:off x="559640" y="2460327"/>
            <a:ext cx="1051559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Otsikon paikkamerkki 1">
            <a:extLst>
              <a:ext uri="{FF2B5EF4-FFF2-40B4-BE49-F238E27FC236}">
                <a16:creationId xmlns:a16="http://schemas.microsoft.com/office/drawing/2014/main" id="{F2F03E83-0B4A-5140-98C5-C22A1A73BB6A}"/>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72747487"/>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eksti1">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6" name="Graphic 13">
            <a:extLst>
              <a:ext uri="{FF2B5EF4-FFF2-40B4-BE49-F238E27FC236}">
                <a16:creationId xmlns:a16="http://schemas.microsoft.com/office/drawing/2014/main" id="{94D1A670-D2D0-4102-F779-D982666E5339}"/>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0" name="Kuva 10">
            <a:extLst>
              <a:ext uri="{FF2B5EF4-FFF2-40B4-BE49-F238E27FC236}">
                <a16:creationId xmlns:a16="http://schemas.microsoft.com/office/drawing/2014/main" id="{09435674-8643-49C5-EE34-3E3BDF1F08D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4" name="Sisällön paikkamerkki 3">
            <a:extLst>
              <a:ext uri="{FF2B5EF4-FFF2-40B4-BE49-F238E27FC236}">
                <a16:creationId xmlns:a16="http://schemas.microsoft.com/office/drawing/2014/main" id="{4118AEBE-4153-04DC-27ED-59D545C706CD}"/>
              </a:ext>
            </a:extLst>
          </p:cNvPr>
          <p:cNvSpPr>
            <a:spLocks noGrp="1"/>
          </p:cNvSpPr>
          <p:nvPr>
            <p:ph sz="half" idx="2" hasCustomPrompt="1"/>
          </p:nvPr>
        </p:nvSpPr>
        <p:spPr>
          <a:xfrm>
            <a:off x="559639" y="1497106"/>
            <a:ext cx="10547632" cy="4383741"/>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5" name="Otsikon paikkamerkki 1">
            <a:extLst>
              <a:ext uri="{FF2B5EF4-FFF2-40B4-BE49-F238E27FC236}">
                <a16:creationId xmlns:a16="http://schemas.microsoft.com/office/drawing/2014/main" id="{F2F03E83-0B4A-5140-98C5-C22A1A73BB6A}"/>
              </a:ext>
            </a:extLst>
          </p:cNvPr>
          <p:cNvSpPr>
            <a:spLocks noGrp="1"/>
          </p:cNvSpPr>
          <p:nvPr>
            <p:ph type="title"/>
          </p:nvPr>
        </p:nvSpPr>
        <p:spPr>
          <a:xfrm>
            <a:off x="559639" y="605429"/>
            <a:ext cx="10547632"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2578727501"/>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ksti+laatikko2">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Graphic 13">
            <a:extLst>
              <a:ext uri="{FF2B5EF4-FFF2-40B4-BE49-F238E27FC236}">
                <a16:creationId xmlns:a16="http://schemas.microsoft.com/office/drawing/2014/main" id="{522D7AAB-17D6-C16E-02BD-6871601262F5}"/>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3" name="Kuva 10">
            <a:extLst>
              <a:ext uri="{FF2B5EF4-FFF2-40B4-BE49-F238E27FC236}">
                <a16:creationId xmlns:a16="http://schemas.microsoft.com/office/drawing/2014/main" id="{D221DA18-283B-0DB9-C7A7-EB510B5A9F3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Tekstin paikkamerkki 2">
            <a:extLst>
              <a:ext uri="{FF2B5EF4-FFF2-40B4-BE49-F238E27FC236}">
                <a16:creationId xmlns:a16="http://schemas.microsoft.com/office/drawing/2014/main" id="{D96C2FFE-60B5-9177-BA8F-D85BFF23F11F}"/>
              </a:ext>
            </a:extLst>
          </p:cNvPr>
          <p:cNvSpPr>
            <a:spLocks noGrp="1"/>
          </p:cNvSpPr>
          <p:nvPr>
            <p:ph type="body" idx="1" hasCustomPrompt="1"/>
          </p:nvPr>
        </p:nvSpPr>
        <p:spPr>
          <a:xfrm>
            <a:off x="559640" y="1492477"/>
            <a:ext cx="6393328"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7" name="Sisällön paikkamerkki 3">
            <a:extLst>
              <a:ext uri="{FF2B5EF4-FFF2-40B4-BE49-F238E27FC236}">
                <a16:creationId xmlns:a16="http://schemas.microsoft.com/office/drawing/2014/main" id="{36620DF8-95F0-5962-942D-7945425B3EE4}"/>
              </a:ext>
            </a:extLst>
          </p:cNvPr>
          <p:cNvSpPr>
            <a:spLocks noGrp="1"/>
          </p:cNvSpPr>
          <p:nvPr>
            <p:ph sz="half" idx="2" hasCustomPrompt="1"/>
          </p:nvPr>
        </p:nvSpPr>
        <p:spPr>
          <a:xfrm>
            <a:off x="559640" y="2460327"/>
            <a:ext cx="639332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8" name="Content Placeholder 12">
            <a:extLst>
              <a:ext uri="{FF2B5EF4-FFF2-40B4-BE49-F238E27FC236}">
                <a16:creationId xmlns:a16="http://schemas.microsoft.com/office/drawing/2014/main" id="{F4E6F9E9-E44D-CAE0-3A97-2DF341C601EE}"/>
              </a:ext>
            </a:extLst>
          </p:cNvPr>
          <p:cNvSpPr>
            <a:spLocks noGrp="1"/>
          </p:cNvSpPr>
          <p:nvPr>
            <p:ph sz="quarter" idx="17" hasCustomPrompt="1"/>
          </p:nvPr>
        </p:nvSpPr>
        <p:spPr>
          <a:xfrm>
            <a:off x="7124605" y="1492477"/>
            <a:ext cx="3345225" cy="4508500"/>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19" name="Otsikon paikkamerkki 1">
            <a:extLst>
              <a:ext uri="{FF2B5EF4-FFF2-40B4-BE49-F238E27FC236}">
                <a16:creationId xmlns:a16="http://schemas.microsoft.com/office/drawing/2014/main" id="{8E9BA359-2ABB-3C17-83E3-022F32921236}"/>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1707330639"/>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eksti+laatikko2">
    <p:bg>
      <p:bgRef idx="1001">
        <a:schemeClr val="bg1"/>
      </p:bgRef>
    </p:bg>
    <p:spTree>
      <p:nvGrpSpPr>
        <p:cNvPr id="1" name=""/>
        <p:cNvGrpSpPr/>
        <p:nvPr/>
      </p:nvGrpSpPr>
      <p:grpSpPr>
        <a:xfrm>
          <a:off x="0" y="0"/>
          <a:ext cx="0" cy="0"/>
          <a:chOff x="0" y="0"/>
          <a:chExt cx="0" cy="0"/>
        </a:xfrm>
      </p:grpSpPr>
      <p:sp>
        <p:nvSpPr>
          <p:cNvPr id="12" name="Graphic 13">
            <a:extLst>
              <a:ext uri="{FF2B5EF4-FFF2-40B4-BE49-F238E27FC236}">
                <a16:creationId xmlns:a16="http://schemas.microsoft.com/office/drawing/2014/main" id="{BB28B105-53A7-798F-4CBB-678639CAEDC3}"/>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2" name="Kuva 10">
            <a:extLst>
              <a:ext uri="{FF2B5EF4-FFF2-40B4-BE49-F238E27FC236}">
                <a16:creationId xmlns:a16="http://schemas.microsoft.com/office/drawing/2014/main" id="{4BDC9427-CB2E-5701-508B-5C1711F5828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3" name="Päivämäärän paikkamerkki 4">
            <a:extLst>
              <a:ext uri="{FF2B5EF4-FFF2-40B4-BE49-F238E27FC236}">
                <a16:creationId xmlns:a16="http://schemas.microsoft.com/office/drawing/2014/main" id="{D1CB6535-83BB-EA43-CF3A-93F236772892}"/>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4" name="Alatunnisteen paikkamerkki 5">
            <a:extLst>
              <a:ext uri="{FF2B5EF4-FFF2-40B4-BE49-F238E27FC236}">
                <a16:creationId xmlns:a16="http://schemas.microsoft.com/office/drawing/2014/main" id="{C21242CD-A767-1C06-A6E2-EA5F95C12388}"/>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BF085C0C-B42F-129F-D153-BC429300885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1" name="Graphic 13">
            <a:extLst>
              <a:ext uri="{FF2B5EF4-FFF2-40B4-BE49-F238E27FC236}">
                <a16:creationId xmlns:a16="http://schemas.microsoft.com/office/drawing/2014/main" id="{522D7AAB-17D6-C16E-02BD-6871601262F5}"/>
              </a:ext>
            </a:extLst>
          </p:cNvPr>
          <p:cNvSpPr/>
          <p:nvPr/>
        </p:nvSpPr>
        <p:spPr>
          <a:xfrm>
            <a:off x="901704" y="1602713"/>
            <a:ext cx="3364725" cy="2568982"/>
          </a:xfrm>
          <a:custGeom>
            <a:avLst/>
            <a:gdLst>
              <a:gd name="connsiteX0" fmla="*/ 4602756 w 5784568"/>
              <a:gd name="connsiteY0" fmla="*/ 1775639 h 4416543"/>
              <a:gd name="connsiteX1" fmla="*/ 3174913 w 5784568"/>
              <a:gd name="connsiteY1" fmla="*/ 1242844 h 4416543"/>
              <a:gd name="connsiteX2" fmla="*/ 2524794 w 5784568"/>
              <a:gd name="connsiteY2" fmla="*/ 419763 h 4416543"/>
              <a:gd name="connsiteX3" fmla="*/ 1079413 w 5784568"/>
              <a:gd name="connsiteY3" fmla="*/ 111335 h 4416543"/>
              <a:gd name="connsiteX4" fmla="*/ 565365 w 5784568"/>
              <a:gd name="connsiteY4" fmla="*/ 682230 h 4416543"/>
              <a:gd name="connsiteX5" fmla="*/ 437156 w 5784568"/>
              <a:gd name="connsiteY5" fmla="*/ 1071092 h 4416543"/>
              <a:gd name="connsiteX6" fmla="*/ 437156 w 5784568"/>
              <a:gd name="connsiteY6" fmla="*/ 1340211 h 4416543"/>
              <a:gd name="connsiteX7" fmla="*/ 520613 w 5784568"/>
              <a:gd name="connsiteY7" fmla="*/ 1623844 h 4416543"/>
              <a:gd name="connsiteX8" fmla="*/ 446832 w 5784568"/>
              <a:gd name="connsiteY8" fmla="*/ 1992749 h 4416543"/>
              <a:gd name="connsiteX9" fmla="*/ 60389 w 5784568"/>
              <a:gd name="connsiteY9" fmla="*/ 2499540 h 4416543"/>
              <a:gd name="connsiteX10" fmla="*/ 69461 w 5784568"/>
              <a:gd name="connsiteY10" fmla="*/ 3038382 h 4416543"/>
              <a:gd name="connsiteX11" fmla="*/ 829042 w 5784568"/>
              <a:gd name="connsiteY11" fmla="*/ 3323225 h 4416543"/>
              <a:gd name="connsiteX12" fmla="*/ 1306199 w 5784568"/>
              <a:gd name="connsiteY12" fmla="*/ 3248839 h 4416543"/>
              <a:gd name="connsiteX13" fmla="*/ 1998651 w 5784568"/>
              <a:gd name="connsiteY13" fmla="*/ 3575411 h 4416543"/>
              <a:gd name="connsiteX14" fmla="*/ 2133513 w 5784568"/>
              <a:gd name="connsiteY14" fmla="*/ 3955202 h 4416543"/>
              <a:gd name="connsiteX15" fmla="*/ 3310380 w 5784568"/>
              <a:gd name="connsiteY15" fmla="*/ 4296892 h 4416543"/>
              <a:gd name="connsiteX16" fmla="*/ 3926632 w 5784568"/>
              <a:gd name="connsiteY16" fmla="*/ 3839692 h 4416543"/>
              <a:gd name="connsiteX17" fmla="*/ 4343918 w 5784568"/>
              <a:gd name="connsiteY17" fmla="*/ 4131187 h 4416543"/>
              <a:gd name="connsiteX18" fmla="*/ 5134342 w 5784568"/>
              <a:gd name="connsiteY18" fmla="*/ 4256373 h 4416543"/>
              <a:gd name="connsiteX19" fmla="*/ 5211147 w 5784568"/>
              <a:gd name="connsiteY19" fmla="*/ 3426035 h 4416543"/>
              <a:gd name="connsiteX20" fmla="*/ 5623594 w 5784568"/>
              <a:gd name="connsiteY20" fmla="*/ 2896263 h 4416543"/>
              <a:gd name="connsiteX21" fmla="*/ 5784461 w 5784568"/>
              <a:gd name="connsiteY21" fmla="*/ 2376773 h 4416543"/>
              <a:gd name="connsiteX22" fmla="*/ 5081123 w 5784568"/>
              <a:gd name="connsiteY22" fmla="*/ 1609935 h 4416543"/>
              <a:gd name="connsiteX23" fmla="*/ 4605780 w 5784568"/>
              <a:gd name="connsiteY23" fmla="*/ 1775035 h 4416543"/>
              <a:gd name="connsiteX24" fmla="*/ 4602756 w 5784568"/>
              <a:gd name="connsiteY24" fmla="*/ 1776244 h 4416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84568" h="4416543">
                <a:moveTo>
                  <a:pt x="4602756" y="1775639"/>
                </a:moveTo>
                <a:cubicBezTo>
                  <a:pt x="4056051" y="2029639"/>
                  <a:pt x="3505113" y="1680692"/>
                  <a:pt x="3174913" y="1242844"/>
                </a:cubicBezTo>
                <a:cubicBezTo>
                  <a:pt x="2955989" y="970096"/>
                  <a:pt x="2775770" y="664692"/>
                  <a:pt x="2524794" y="419763"/>
                </a:cubicBezTo>
                <a:cubicBezTo>
                  <a:pt x="2158913" y="45416"/>
                  <a:pt x="1564432" y="-131175"/>
                  <a:pt x="1079413" y="111335"/>
                </a:cubicBezTo>
                <a:cubicBezTo>
                  <a:pt x="838718" y="224425"/>
                  <a:pt x="673013" y="443954"/>
                  <a:pt x="565365" y="682230"/>
                </a:cubicBezTo>
                <a:cubicBezTo>
                  <a:pt x="507913" y="805601"/>
                  <a:pt x="459532" y="936230"/>
                  <a:pt x="437156" y="1071092"/>
                </a:cubicBezTo>
                <a:cubicBezTo>
                  <a:pt x="422037" y="1160596"/>
                  <a:pt x="420223" y="1251311"/>
                  <a:pt x="437156" y="1340211"/>
                </a:cubicBezTo>
                <a:cubicBezTo>
                  <a:pt x="454694" y="1436973"/>
                  <a:pt x="498842" y="1528292"/>
                  <a:pt x="520613" y="1623844"/>
                </a:cubicBezTo>
                <a:cubicBezTo>
                  <a:pt x="553875" y="1749635"/>
                  <a:pt x="516984" y="1883892"/>
                  <a:pt x="446832" y="1992749"/>
                </a:cubicBezTo>
                <a:cubicBezTo>
                  <a:pt x="333742" y="2175992"/>
                  <a:pt x="151708" y="2306620"/>
                  <a:pt x="60389" y="2499540"/>
                </a:cubicBezTo>
                <a:cubicBezTo>
                  <a:pt x="-22463" y="2667059"/>
                  <a:pt x="-20649" y="2873887"/>
                  <a:pt x="69461" y="3038382"/>
                </a:cubicBezTo>
                <a:cubicBezTo>
                  <a:pt x="215813" y="3310525"/>
                  <a:pt x="540570" y="3401239"/>
                  <a:pt x="829042" y="3323225"/>
                </a:cubicBezTo>
                <a:cubicBezTo>
                  <a:pt x="985675" y="3287544"/>
                  <a:pt x="1144123" y="3249444"/>
                  <a:pt x="1306199" y="3248839"/>
                </a:cubicBezTo>
                <a:cubicBezTo>
                  <a:pt x="1567456" y="3240978"/>
                  <a:pt x="1861975" y="3346811"/>
                  <a:pt x="1998651" y="3575411"/>
                </a:cubicBezTo>
                <a:cubicBezTo>
                  <a:pt x="2070618" y="3690921"/>
                  <a:pt x="2082713" y="3831225"/>
                  <a:pt x="2133513" y="3955202"/>
                </a:cubicBezTo>
                <a:cubicBezTo>
                  <a:pt x="2319175" y="4380954"/>
                  <a:pt x="2928170" y="4552101"/>
                  <a:pt x="3310380" y="4296892"/>
                </a:cubicBezTo>
                <a:cubicBezTo>
                  <a:pt x="3528094" y="4162635"/>
                  <a:pt x="3676261" y="3919520"/>
                  <a:pt x="3926632" y="3839692"/>
                </a:cubicBezTo>
                <a:cubicBezTo>
                  <a:pt x="4181237" y="3771354"/>
                  <a:pt x="4224780" y="3967901"/>
                  <a:pt x="4343918" y="4131187"/>
                </a:cubicBezTo>
                <a:cubicBezTo>
                  <a:pt x="4500552" y="4336806"/>
                  <a:pt x="4927513" y="4451106"/>
                  <a:pt x="5134342" y="4256373"/>
                </a:cubicBezTo>
                <a:cubicBezTo>
                  <a:pt x="5335123" y="4032611"/>
                  <a:pt x="5015808" y="3771958"/>
                  <a:pt x="5211147" y="3426035"/>
                </a:cubicBezTo>
                <a:cubicBezTo>
                  <a:pt x="5315166" y="3224649"/>
                  <a:pt x="5500223" y="3081321"/>
                  <a:pt x="5623594" y="2896263"/>
                </a:cubicBezTo>
                <a:cubicBezTo>
                  <a:pt x="5727008" y="2744468"/>
                  <a:pt x="5787484" y="2561225"/>
                  <a:pt x="5784461" y="2376773"/>
                </a:cubicBezTo>
                <a:cubicBezTo>
                  <a:pt x="5785671" y="2000006"/>
                  <a:pt x="5473009" y="1617797"/>
                  <a:pt x="5081123" y="1609935"/>
                </a:cubicBezTo>
                <a:cubicBezTo>
                  <a:pt x="4914208" y="1609330"/>
                  <a:pt x="4756970" y="1712139"/>
                  <a:pt x="4605780" y="1775035"/>
                </a:cubicBezTo>
                <a:lnTo>
                  <a:pt x="4602756" y="1776244"/>
                </a:lnTo>
                <a:close/>
              </a:path>
            </a:pathLst>
          </a:custGeom>
          <a:noFill/>
          <a:ln w="6048" cap="flat">
            <a:noFill/>
            <a:prstDash val="solid"/>
            <a:miter/>
          </a:ln>
        </p:spPr>
        <p:txBody>
          <a:bodyPr rtlCol="0" anchor="ctr"/>
          <a:lstStyle/>
          <a:p>
            <a:endParaRPr lang="en-FI"/>
          </a:p>
        </p:txBody>
      </p:sp>
      <p:pic>
        <p:nvPicPr>
          <p:cNvPr id="13" name="Kuva 10">
            <a:extLst>
              <a:ext uri="{FF2B5EF4-FFF2-40B4-BE49-F238E27FC236}">
                <a16:creationId xmlns:a16="http://schemas.microsoft.com/office/drawing/2014/main" id="{D221DA18-283B-0DB9-C7A7-EB510B5A9F3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6" name="Tekstin paikkamerkki 2">
            <a:extLst>
              <a:ext uri="{FF2B5EF4-FFF2-40B4-BE49-F238E27FC236}">
                <a16:creationId xmlns:a16="http://schemas.microsoft.com/office/drawing/2014/main" id="{D96C2FFE-60B5-9177-BA8F-D85BFF23F11F}"/>
              </a:ext>
            </a:extLst>
          </p:cNvPr>
          <p:cNvSpPr>
            <a:spLocks noGrp="1"/>
          </p:cNvSpPr>
          <p:nvPr>
            <p:ph type="body" idx="1" hasCustomPrompt="1"/>
          </p:nvPr>
        </p:nvSpPr>
        <p:spPr>
          <a:xfrm>
            <a:off x="559640" y="1492477"/>
            <a:ext cx="6393328" cy="823912"/>
          </a:xfrm>
        </p:spPr>
        <p:txBody>
          <a:bodyPr anchor="t">
            <a:normAutofit/>
          </a:bodyPr>
          <a:lstStyle>
            <a:lvl1pPr marL="0" indent="0">
              <a:buNone/>
              <a:defRPr sz="22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7" name="Sisällön paikkamerkki 3">
            <a:extLst>
              <a:ext uri="{FF2B5EF4-FFF2-40B4-BE49-F238E27FC236}">
                <a16:creationId xmlns:a16="http://schemas.microsoft.com/office/drawing/2014/main" id="{36620DF8-95F0-5962-942D-7945425B3EE4}"/>
              </a:ext>
            </a:extLst>
          </p:cNvPr>
          <p:cNvSpPr>
            <a:spLocks noGrp="1"/>
          </p:cNvSpPr>
          <p:nvPr>
            <p:ph sz="half" idx="2" hasCustomPrompt="1"/>
          </p:nvPr>
        </p:nvSpPr>
        <p:spPr>
          <a:xfrm>
            <a:off x="559640" y="2460327"/>
            <a:ext cx="6393328" cy="3540650"/>
          </a:xfrm>
        </p:spPr>
        <p:txBody>
          <a:bodyPr>
            <a:normAutofit/>
          </a:bodyPr>
          <a:lstStyle>
            <a:lvl1pPr>
              <a:spcBef>
                <a:spcPts val="450"/>
              </a:spcBef>
              <a:spcAft>
                <a:spcPts val="450"/>
              </a:spcAft>
              <a:defRPr sz="2200">
                <a:latin typeface="+mn-lt"/>
              </a:defRPr>
            </a:lvl1pPr>
            <a:lvl2pPr>
              <a:spcBef>
                <a:spcPts val="0"/>
              </a:spcBef>
              <a:spcAft>
                <a:spcPts val="450"/>
              </a:spcAft>
              <a:defRPr sz="2000">
                <a:latin typeface="+mn-lt"/>
              </a:defRPr>
            </a:lvl2pPr>
            <a:lvl3pPr>
              <a:spcBef>
                <a:spcPts val="0"/>
              </a:spcBef>
              <a:spcAft>
                <a:spcPts val="450"/>
              </a:spcAft>
              <a:defRPr sz="1600">
                <a:latin typeface="+mn-lt"/>
              </a:defRPr>
            </a:lvl3pPr>
            <a:lvl4pPr>
              <a:spcBef>
                <a:spcPts val="0"/>
              </a:spcBef>
              <a:spcAft>
                <a:spcPts val="450"/>
              </a:spcAft>
              <a:defRPr sz="1400">
                <a:latin typeface="+mn-lt"/>
              </a:defRPr>
            </a:lvl4pPr>
            <a:lvl5pPr>
              <a:spcAft>
                <a:spcPts val="450"/>
              </a:spcAft>
              <a:defRPr sz="1200">
                <a:latin typeface="+mn-lt"/>
              </a:defRPr>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Content Placeholder 12">
            <a:extLst>
              <a:ext uri="{FF2B5EF4-FFF2-40B4-BE49-F238E27FC236}">
                <a16:creationId xmlns:a16="http://schemas.microsoft.com/office/drawing/2014/main" id="{F5F9AB5A-2115-A444-D599-B6F052510530}"/>
              </a:ext>
            </a:extLst>
          </p:cNvPr>
          <p:cNvSpPr>
            <a:spLocks noGrp="1"/>
          </p:cNvSpPr>
          <p:nvPr>
            <p:ph sz="quarter" idx="17" hasCustomPrompt="1"/>
          </p:nvPr>
        </p:nvSpPr>
        <p:spPr>
          <a:xfrm>
            <a:off x="7124605" y="1492477"/>
            <a:ext cx="3345225" cy="2745415"/>
          </a:xfrm>
          <a:solidFill>
            <a:schemeClr val="bg2">
              <a:lumMod val="20000"/>
              <a:lumOff val="80000"/>
            </a:schemeClr>
          </a:solidFill>
        </p:spPr>
        <p:txBody>
          <a:bodyPr lIns="180000" tIns="180000" rIns="180000" bIns="180000" anchor="t">
            <a:normAutofit/>
          </a:bodyPr>
          <a:lstStyle>
            <a:lvl1pPr>
              <a:defRPr sz="20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br>
              <a:rPr lang="en-GB" sz="2000" dirty="0"/>
            </a:br>
            <a:br>
              <a:rPr lang="en-GB" sz="2000" dirty="0"/>
            </a:br>
            <a:r>
              <a:rPr lang="en-GB" sz="2000" dirty="0"/>
              <a:t>Voit </a:t>
            </a:r>
            <a:r>
              <a:rPr lang="en-GB" sz="2000" dirty="0" err="1"/>
              <a:t>säätää</a:t>
            </a:r>
            <a:r>
              <a:rPr lang="en-GB" sz="2000" dirty="0"/>
              <a:t> </a:t>
            </a:r>
            <a:r>
              <a:rPr lang="en-GB" sz="2000" dirty="0" err="1"/>
              <a:t>myös</a:t>
            </a:r>
            <a:r>
              <a:rPr lang="en-GB" sz="2000" dirty="0"/>
              <a:t> </a:t>
            </a:r>
            <a:r>
              <a:rPr lang="en-GB" sz="2000" dirty="0" err="1"/>
              <a:t>tarvittaessa</a:t>
            </a:r>
            <a:r>
              <a:rPr lang="en-GB" sz="2000" dirty="0"/>
              <a:t> </a:t>
            </a:r>
            <a:r>
              <a:rPr lang="en-GB" sz="2000" dirty="0" err="1"/>
              <a:t>laatikon</a:t>
            </a:r>
            <a:r>
              <a:rPr lang="en-GB" sz="2000" dirty="0"/>
              <a:t> </a:t>
            </a:r>
            <a:r>
              <a:rPr lang="en-GB" sz="2000" dirty="0" err="1"/>
              <a:t>leveyttä</a:t>
            </a:r>
            <a:r>
              <a:rPr lang="en-GB" sz="2000" dirty="0"/>
              <a:t>.</a:t>
            </a:r>
            <a:endParaRPr lang="fi-FI" sz="2000" b="1" dirty="0">
              <a:latin typeface="Open Sans"/>
              <a:ea typeface="Open Sans"/>
              <a:cs typeface="Open Sans"/>
            </a:endParaRPr>
          </a:p>
        </p:txBody>
      </p:sp>
      <p:sp>
        <p:nvSpPr>
          <p:cNvPr id="8" name="Content Placeholder 12">
            <a:extLst>
              <a:ext uri="{FF2B5EF4-FFF2-40B4-BE49-F238E27FC236}">
                <a16:creationId xmlns:a16="http://schemas.microsoft.com/office/drawing/2014/main" id="{11027D67-F398-A0B2-D1F1-1DBD3A9C6C19}"/>
              </a:ext>
            </a:extLst>
          </p:cNvPr>
          <p:cNvSpPr>
            <a:spLocks noGrp="1"/>
          </p:cNvSpPr>
          <p:nvPr>
            <p:ph sz="quarter" idx="18" hasCustomPrompt="1"/>
          </p:nvPr>
        </p:nvSpPr>
        <p:spPr>
          <a:xfrm>
            <a:off x="7124604" y="4352192"/>
            <a:ext cx="3345225" cy="1648785"/>
          </a:xfrm>
          <a:solidFill>
            <a:schemeClr val="accent2">
              <a:lumMod val="20000"/>
              <a:lumOff val="80000"/>
            </a:schemeClr>
          </a:solidFill>
        </p:spPr>
        <p:txBody>
          <a:bodyPr lIns="180000" tIns="180000" rIns="180000" bIns="180000" anchor="t">
            <a:noAutofit/>
          </a:bodyPr>
          <a:lstStyle>
            <a:lvl1pPr>
              <a:defRPr sz="1800" b="0" i="0" spc="0">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en-GB" sz="2000" dirty="0" err="1"/>
              <a:t>Tekstilaatikko</a:t>
            </a:r>
            <a:r>
              <a:rPr lang="en-GB" sz="2000" dirty="0"/>
              <a:t>. Voit </a:t>
            </a:r>
            <a:r>
              <a:rPr lang="en-GB" sz="2000" dirty="0" err="1"/>
              <a:t>vaihtaa</a:t>
            </a:r>
            <a:r>
              <a:rPr lang="en-GB" sz="2000" dirty="0"/>
              <a:t> </a:t>
            </a:r>
            <a:r>
              <a:rPr lang="en-GB" sz="2000" dirty="0" err="1"/>
              <a:t>laatikon</a:t>
            </a:r>
            <a:r>
              <a:rPr lang="en-GB" sz="2000" dirty="0"/>
              <a:t> </a:t>
            </a:r>
            <a:r>
              <a:rPr lang="en-GB" sz="2000" dirty="0" err="1"/>
              <a:t>väriä</a:t>
            </a:r>
            <a:r>
              <a:rPr lang="en-GB" sz="2000" dirty="0"/>
              <a:t> </a:t>
            </a:r>
            <a:r>
              <a:rPr lang="en-GB" sz="2000" dirty="0" err="1"/>
              <a:t>kohdasta</a:t>
            </a:r>
            <a:r>
              <a:rPr lang="en-GB" sz="2000" dirty="0"/>
              <a:t>: Shape Fill</a:t>
            </a:r>
            <a:endParaRPr lang="fi-FI" sz="2000" b="1" dirty="0">
              <a:latin typeface="Open Sans"/>
              <a:ea typeface="Open Sans"/>
              <a:cs typeface="Open Sans"/>
            </a:endParaRPr>
          </a:p>
        </p:txBody>
      </p:sp>
      <p:sp>
        <p:nvSpPr>
          <p:cNvPr id="14" name="Otsikon paikkamerkki 1">
            <a:extLst>
              <a:ext uri="{FF2B5EF4-FFF2-40B4-BE49-F238E27FC236}">
                <a16:creationId xmlns:a16="http://schemas.microsoft.com/office/drawing/2014/main" id="{A0985DC5-A095-BB17-117F-2C8E87CE089F}"/>
              </a:ext>
            </a:extLst>
          </p:cNvPr>
          <p:cNvSpPr>
            <a:spLocks noGrp="1"/>
          </p:cNvSpPr>
          <p:nvPr>
            <p:ph type="title"/>
          </p:nvPr>
        </p:nvSpPr>
        <p:spPr>
          <a:xfrm>
            <a:off x="559639" y="605429"/>
            <a:ext cx="10515600" cy="743110"/>
          </a:xfrm>
          <a:prstGeom prst="rect">
            <a:avLst/>
          </a:prstGeom>
        </p:spPr>
        <p:txBody>
          <a:bodyPr vert="horz" lIns="91440" tIns="45720" rIns="91440" bIns="45720" rtlCol="0" anchor="t">
            <a:normAutofit/>
          </a:bodyPr>
          <a:lstStyle/>
          <a:p>
            <a:r>
              <a:rPr lang="fi-FI"/>
              <a:t>Muokkaa ots. perustyyl. napsautt.</a:t>
            </a:r>
            <a:endParaRPr lang="fi-FI" dirty="0"/>
          </a:p>
        </p:txBody>
      </p:sp>
    </p:spTree>
    <p:extLst>
      <p:ext uri="{BB962C8B-B14F-4D97-AF65-F5344CB8AC3E}">
        <p14:creationId xmlns:p14="http://schemas.microsoft.com/office/powerpoint/2010/main" val="248561595"/>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hasCustomPrompt="1"/>
          </p:nvPr>
        </p:nvSpPr>
        <p:spPr>
          <a:xfrm>
            <a:off x="1375956" y="648391"/>
            <a:ext cx="9283337" cy="2938463"/>
          </a:xfrm>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AA7BBD7D-606C-72FD-21BE-DE7093DE9CF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78835" y="6053148"/>
            <a:ext cx="2388327" cy="519739"/>
          </a:xfrm>
          <a:prstGeom prst="rect">
            <a:avLst/>
          </a:prstGeom>
        </p:spPr>
      </p:pic>
    </p:spTree>
    <p:extLst>
      <p:ext uri="{BB962C8B-B14F-4D97-AF65-F5344CB8AC3E}">
        <p14:creationId xmlns:p14="http://schemas.microsoft.com/office/powerpoint/2010/main" val="22354784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Väliotsikko di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2" y="0"/>
            <a:ext cx="4803732" cy="6858000"/>
          </a:xfrm>
          <a:prstGeom prst="rect">
            <a:avLst/>
          </a:prstGeom>
          <a:gradFill>
            <a:gsLst>
              <a:gs pos="6000">
                <a:schemeClr val="tx2">
                  <a:alpha val="72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p:spPr>
        <p:txBody>
          <a:bodyPr anchor="b">
            <a:normAutofit/>
          </a:bodyPr>
          <a:lstStyle>
            <a:lvl1pPr algn="ctr">
              <a:defRPr sz="4000" b="1" cap="none" baseline="0">
                <a:solidFill>
                  <a:schemeClr val="bg1"/>
                </a:solidFill>
                <a:effectLst>
                  <a:outerShdw blurRad="50800" dist="38100" dir="2700000" algn="tl" rotWithShape="0">
                    <a:prstClr val="black">
                      <a:alpha val="40000"/>
                    </a:prstClr>
                  </a:outerShdw>
                </a:effectLst>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p:spPr>
        <p:txBody>
          <a:bodyPr>
            <a:normAutofit/>
          </a:bodyPr>
          <a:lstStyle>
            <a:lvl1pPr marL="0" indent="0" algn="ctr">
              <a:lnSpc>
                <a:spcPct val="120000"/>
              </a:lnSpc>
              <a:buNone/>
              <a:defRPr sz="1800">
                <a:solidFill>
                  <a:schemeClr val="bg1"/>
                </a:solidFill>
                <a:effectLst>
                  <a:outerShdw blurRad="50800" dist="38100" dir="2700000" algn="tl" rotWithShape="0">
                    <a:prstClr val="black">
                      <a:alpha val="40000"/>
                    </a:prstClr>
                  </a:outerShdw>
                </a:effectLst>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1CCF740D-27DD-B438-364A-DB924BC1F8A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2034916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ansi_vihrea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Kuva 8" descr="Kuva, joka sisältää kohteen piha-, vaate, taivas, henkilö&#10;&#10;Tekoälyn generoima sisältö voi olla virheellistä.">
            <a:extLst>
              <a:ext uri="{FF2B5EF4-FFF2-40B4-BE49-F238E27FC236}">
                <a16:creationId xmlns:a16="http://schemas.microsoft.com/office/drawing/2014/main" id="{A634F241-0717-364A-F388-5658767CF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12192000" cy="6866712"/>
          </a:xfrm>
          <a:prstGeom prst="rect">
            <a:avLst/>
          </a:prstGeom>
        </p:spPr>
      </p:pic>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7" name="Suorakulmio 19">
            <a:extLst>
              <a:ext uri="{FF2B5EF4-FFF2-40B4-BE49-F238E27FC236}">
                <a16:creationId xmlns:a16="http://schemas.microsoft.com/office/drawing/2014/main" id="{EDC36ADA-AFEC-EB56-3637-1400919EDE4B}"/>
              </a:ext>
              <a:ext uri="{C183D7F6-B498-43B3-948B-1728B52AA6E4}">
                <adec:decorative xmlns:adec="http://schemas.microsoft.com/office/drawing/2017/decorative" val="1"/>
              </a:ext>
            </a:extLst>
          </p:cNvPr>
          <p:cNvSpPr/>
          <p:nvPr/>
        </p:nvSpPr>
        <p:spPr>
          <a:xfrm rot="10800000">
            <a:off x="-2" y="-4"/>
            <a:ext cx="6280151" cy="6866710"/>
          </a:xfrm>
          <a:prstGeom prst="rect">
            <a:avLst/>
          </a:prstGeom>
          <a:gradFill>
            <a:gsLst>
              <a:gs pos="17000">
                <a:schemeClr val="bg1">
                  <a:alpha val="0"/>
                </a:schemeClr>
              </a:gs>
              <a:gs pos="100000">
                <a:srgbClr val="006500">
                  <a:alpha val="8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FCAB49BA-81FE-B4D2-C267-A9FA04D2E222}"/>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11" name="Alaotsikko 2">
            <a:extLst>
              <a:ext uri="{FF2B5EF4-FFF2-40B4-BE49-F238E27FC236}">
                <a16:creationId xmlns:a16="http://schemas.microsoft.com/office/drawing/2014/main" id="{FBECA692-A579-8726-6BB4-68709F660F0B}"/>
              </a:ext>
            </a:extLst>
          </p:cNvPr>
          <p:cNvSpPr>
            <a:spLocks noGrp="1"/>
          </p:cNvSpPr>
          <p:nvPr>
            <p:ph type="subTitle" idx="1" hasCustomPrompt="1"/>
          </p:nvPr>
        </p:nvSpPr>
        <p:spPr>
          <a:xfrm>
            <a:off x="509451" y="3924206"/>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32907677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Väliotsikk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1" y="0"/>
            <a:ext cx="5536504" cy="6858000"/>
          </a:xfrm>
          <a:prstGeom prst="rect">
            <a:avLst/>
          </a:prstGeom>
          <a:gradFill>
            <a:gsLst>
              <a:gs pos="0">
                <a:schemeClr val="accent6">
                  <a:lumMod val="75000"/>
                </a:schemeClr>
              </a:gs>
              <a:gs pos="100000">
                <a:schemeClr val="accent6">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a:effectLst>
            <a:outerShdw blurRad="50800" dist="38100" dir="2700000" algn="tl" rotWithShape="0">
              <a:prstClr val="black">
                <a:alpha val="40000"/>
              </a:prstClr>
            </a:outerShdw>
          </a:effectLst>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a:effectLst>
            <a:outerShdw blurRad="50800" dist="38100" dir="2700000" algn="tl" rotWithShape="0">
              <a:prstClr val="black">
                <a:alpha val="40000"/>
              </a:prstClr>
            </a:outerShdw>
          </a:effectLst>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Lisää teksti napsauttamalla</a:t>
            </a:r>
          </a:p>
        </p:txBody>
      </p:sp>
      <p:pic>
        <p:nvPicPr>
          <p:cNvPr id="5" name="Kuva 7">
            <a:extLst>
              <a:ext uri="{FF2B5EF4-FFF2-40B4-BE49-F238E27FC236}">
                <a16:creationId xmlns:a16="http://schemas.microsoft.com/office/drawing/2014/main" id="{4C2E47FE-98DF-ECE4-6745-23105E3F1D9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19518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Väliotsikko di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orakulmio 4">
            <a:extLst>
              <a:ext uri="{FF2B5EF4-FFF2-40B4-BE49-F238E27FC236}">
                <a16:creationId xmlns:a16="http://schemas.microsoft.com/office/drawing/2014/main" id="{4219756E-40AA-4ACF-9DDE-987C8E105EA1}"/>
              </a:ext>
              <a:ext uri="{C183D7F6-B498-43B3-948B-1728B52AA6E4}">
                <adec:decorative xmlns:adec="http://schemas.microsoft.com/office/drawing/2017/decorative" val="1"/>
              </a:ext>
            </a:extLst>
          </p:cNvPr>
          <p:cNvSpPr/>
          <p:nvPr/>
        </p:nvSpPr>
        <p:spPr>
          <a:xfrm>
            <a:off x="1" y="0"/>
            <a:ext cx="5367403" cy="6858000"/>
          </a:xfrm>
          <a:prstGeom prst="rect">
            <a:avLst/>
          </a:prstGeom>
          <a:gradFill>
            <a:gsLst>
              <a:gs pos="0">
                <a:srgbClr val="3C0047"/>
              </a:gs>
              <a:gs pos="100000">
                <a:srgbClr val="3C004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ctrTitle" hasCustomPrompt="1"/>
          </p:nvPr>
        </p:nvSpPr>
        <p:spPr>
          <a:xfrm>
            <a:off x="1375956" y="648391"/>
            <a:ext cx="9283337" cy="2938463"/>
          </a:xfrm>
          <a:effectLst>
            <a:outerShdw blurRad="50800" dist="38100" dir="2700000" algn="tl" rotWithShape="0">
              <a:prstClr val="black">
                <a:alpha val="40000"/>
              </a:prstClr>
            </a:outerShdw>
          </a:effectLst>
        </p:spPr>
        <p:txBody>
          <a:bodyPr anchor="b">
            <a:normAutofit/>
          </a:bodyPr>
          <a:lstStyle>
            <a:lvl1pPr algn="ctr">
              <a:defRPr sz="4000" b="1" cap="none" baseline="0">
                <a:solidFill>
                  <a:schemeClr val="bg1"/>
                </a:solidFill>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1375956" y="3678927"/>
            <a:ext cx="9283337" cy="1655762"/>
          </a:xfrm>
          <a:effectLst>
            <a:outerShdw blurRad="50800" dist="38100" dir="2700000" algn="tl" rotWithShape="0">
              <a:prstClr val="black">
                <a:alpha val="40000"/>
              </a:prstClr>
            </a:outerShdw>
          </a:effectLst>
        </p:spPr>
        <p:txBody>
          <a:bodyPr>
            <a:normAutofit/>
          </a:bodyPr>
          <a:lstStyle>
            <a:lvl1pPr marL="0" indent="0" algn="ctr">
              <a:lnSpc>
                <a:spcPct val="120000"/>
              </a:lnSpc>
              <a:buNone/>
              <a:defRPr sz="1800">
                <a:solidFill>
                  <a:schemeClr val="bg1"/>
                </a:solidFill>
                <a:latin typeface="Roboto Slab" pitchFamily="2" charset="0"/>
                <a:ea typeface="Roboto Slab"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dirty="0"/>
              <a:t>Lisää teksti napsauttamalla</a:t>
            </a:r>
          </a:p>
        </p:txBody>
      </p:sp>
      <p:pic>
        <p:nvPicPr>
          <p:cNvPr id="4" name="Kuva 7">
            <a:extLst>
              <a:ext uri="{FF2B5EF4-FFF2-40B4-BE49-F238E27FC236}">
                <a16:creationId xmlns:a16="http://schemas.microsoft.com/office/drawing/2014/main" id="{B7996EE0-8B68-9C8F-424A-A36CC7053C9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1784202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Otsikko ja sisältö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200" y="735107"/>
            <a:ext cx="10515600" cy="639732"/>
          </a:xfrm>
        </p:spPr>
        <p:txBody>
          <a:bodyPr>
            <a:noAutofit/>
          </a:bodyPr>
          <a:lstStyle>
            <a:lvl1pPr>
              <a:defRPr sz="4000" cap="none" baseline="0"/>
            </a:lvl1pPr>
          </a:lstStyle>
          <a:p>
            <a:r>
              <a:rPr lang="fi-FI" dirty="0"/>
              <a:t>Lisää teksti napsauttamalla</a:t>
            </a:r>
          </a:p>
        </p:txBody>
      </p:sp>
      <p:sp>
        <p:nvSpPr>
          <p:cNvPr id="3" name="Sisällön paikkamerkki 2"/>
          <p:cNvSpPr>
            <a:spLocks noGrp="1"/>
          </p:cNvSpPr>
          <p:nvPr>
            <p:ph idx="1" hasCustomPrompt="1"/>
          </p:nvPr>
        </p:nvSpPr>
        <p:spPr>
          <a:xfrm>
            <a:off x="838200" y="1649225"/>
            <a:ext cx="10515600" cy="4106116"/>
          </a:xfrm>
        </p:spPr>
        <p:txBody>
          <a:bodyPr/>
          <a:lstStyle>
            <a:lvl1pPr indent="-251100">
              <a:spcBef>
                <a:spcPts val="450"/>
              </a:spcBef>
              <a:spcAft>
                <a:spcPts val="450"/>
              </a:spcAft>
              <a:defRPr sz="1800"/>
            </a:lvl1pPr>
            <a:lvl2pPr indent="-251100">
              <a:spcBef>
                <a:spcPts val="0"/>
              </a:spcBef>
              <a:spcAft>
                <a:spcPts val="450"/>
              </a:spcAft>
              <a:defRPr sz="1650"/>
            </a:lvl2pPr>
            <a:lvl3pPr indent="-251100">
              <a:spcBef>
                <a:spcPts val="0"/>
              </a:spcBef>
              <a:spcAft>
                <a:spcPts val="450"/>
              </a:spcAft>
              <a:defRPr sz="1500"/>
            </a:lvl3pPr>
            <a:lvl4pPr indent="-251100">
              <a:spcBef>
                <a:spcPts val="0"/>
              </a:spcBef>
              <a:spcAft>
                <a:spcPts val="450"/>
              </a:spcAft>
              <a:defRPr sz="1500"/>
            </a:lvl4pPr>
            <a:lvl5pPr indent="-251100">
              <a:spcBef>
                <a:spcPts val="0"/>
              </a:spcBef>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a:p>
            <a:pPr lvl="4"/>
            <a:endParaRPr lang="fi-FI" dirty="0"/>
          </a:p>
        </p:txBody>
      </p:sp>
      <p:sp>
        <p:nvSpPr>
          <p:cNvPr id="4" name="Päivämäärän paikkamerkki 4">
            <a:extLst>
              <a:ext uri="{FF2B5EF4-FFF2-40B4-BE49-F238E27FC236}">
                <a16:creationId xmlns:a16="http://schemas.microsoft.com/office/drawing/2014/main" id="{6B3EA6E0-8ADB-9CE6-C08B-6A55D0C1597E}"/>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2FCF0DA7-CB7A-3742-6C27-22543D956BF6}"/>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7" name="Dian numeron paikkamerkki 6">
            <a:extLst>
              <a:ext uri="{FF2B5EF4-FFF2-40B4-BE49-F238E27FC236}">
                <a16:creationId xmlns:a16="http://schemas.microsoft.com/office/drawing/2014/main" id="{A377CDF7-358D-7022-30EF-31EC98CF1407}"/>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8" name="Kuva 10">
            <a:extLst>
              <a:ext uri="{FF2B5EF4-FFF2-40B4-BE49-F238E27FC236}">
                <a16:creationId xmlns:a16="http://schemas.microsoft.com/office/drawing/2014/main" id="{3C4268B2-74E9-6617-AE7E-712CBEE6140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Tree>
    <p:extLst>
      <p:ext uri="{BB962C8B-B14F-4D97-AF65-F5344CB8AC3E}">
        <p14:creationId xmlns:p14="http://schemas.microsoft.com/office/powerpoint/2010/main" val="27580278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Kaksi sisältökohdetta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Otsikko 1">
            <a:extLst>
              <a:ext uri="{FF2B5EF4-FFF2-40B4-BE49-F238E27FC236}">
                <a16:creationId xmlns:a16="http://schemas.microsoft.com/office/drawing/2014/main" id="{923DC920-EA68-4D84-B72C-114FBC687EBF}"/>
              </a:ext>
            </a:extLst>
          </p:cNvPr>
          <p:cNvSpPr>
            <a:spLocks noGrp="1"/>
          </p:cNvSpPr>
          <p:nvPr>
            <p:ph type="title" hasCustomPrompt="1"/>
          </p:nvPr>
        </p:nvSpPr>
        <p:spPr>
          <a:xfrm>
            <a:off x="838200" y="727416"/>
            <a:ext cx="10515600" cy="614746"/>
          </a:xfrm>
        </p:spPr>
        <p:txBody>
          <a:bodyPr/>
          <a:lstStyle>
            <a:lvl1pPr>
              <a:defRPr sz="3000"/>
            </a:lvl1pPr>
          </a:lstStyle>
          <a:p>
            <a:r>
              <a:rPr lang="fi-FI" dirty="0"/>
              <a:t>Lisää teksti napsauttamalla</a:t>
            </a:r>
          </a:p>
        </p:txBody>
      </p:sp>
      <p:sp>
        <p:nvSpPr>
          <p:cNvPr id="4" name="Sisällön paikkamerkki 3"/>
          <p:cNvSpPr>
            <a:spLocks noGrp="1"/>
          </p:cNvSpPr>
          <p:nvPr>
            <p:ph sz="half" idx="2" hasCustomPrompt="1"/>
          </p:nvPr>
        </p:nvSpPr>
        <p:spPr>
          <a:xfrm>
            <a:off x="6172200" y="1593334"/>
            <a:ext cx="5181600" cy="4194155"/>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 name="Päivämäärän paikkamerkki 4">
            <a:extLst>
              <a:ext uri="{FF2B5EF4-FFF2-40B4-BE49-F238E27FC236}">
                <a16:creationId xmlns:a16="http://schemas.microsoft.com/office/drawing/2014/main" id="{6042ED4A-921F-C43F-7B22-2595C9440957}"/>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4D3E7932-E250-DAA3-BD65-3DCCA8990B2E}"/>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2" name="Dian numeron paikkamerkki 6">
            <a:extLst>
              <a:ext uri="{FF2B5EF4-FFF2-40B4-BE49-F238E27FC236}">
                <a16:creationId xmlns:a16="http://schemas.microsoft.com/office/drawing/2014/main" id="{E6D8C322-0346-F9DD-D061-D9C87AD59255}"/>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3" name="Kuva 10">
            <a:extLst>
              <a:ext uri="{FF2B5EF4-FFF2-40B4-BE49-F238E27FC236}">
                <a16:creationId xmlns:a16="http://schemas.microsoft.com/office/drawing/2014/main" id="{CC241867-5564-17BD-0058-FC2A7EBECB3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
        <p:nvSpPr>
          <p:cNvPr id="14" name="Sisällön paikkamerkki 3">
            <a:extLst>
              <a:ext uri="{FF2B5EF4-FFF2-40B4-BE49-F238E27FC236}">
                <a16:creationId xmlns:a16="http://schemas.microsoft.com/office/drawing/2014/main" id="{5D7F21A7-15F6-FA09-E0CF-FF5FD3C7AF1B}"/>
              </a:ext>
            </a:extLst>
          </p:cNvPr>
          <p:cNvSpPr>
            <a:spLocks noGrp="1"/>
          </p:cNvSpPr>
          <p:nvPr>
            <p:ph sz="half" idx="12" hasCustomPrompt="1"/>
          </p:nvPr>
        </p:nvSpPr>
        <p:spPr>
          <a:xfrm>
            <a:off x="838201" y="1593334"/>
            <a:ext cx="5181600" cy="4194155"/>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0807354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Kaksi sisältökohdetta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8200" y="735875"/>
            <a:ext cx="10515600" cy="812310"/>
          </a:xfrm>
        </p:spPr>
        <p:txBody>
          <a:bodyPr>
            <a:normAutofit/>
          </a:bodyPr>
          <a:lstStyle>
            <a:lvl1pPr>
              <a:defRPr sz="4000"/>
            </a:lvl1pPr>
          </a:lstStyle>
          <a:p>
            <a:r>
              <a:rPr lang="fi-FI" dirty="0"/>
              <a:t>Lisää teksti napsauttamalla</a:t>
            </a:r>
          </a:p>
        </p:txBody>
      </p:sp>
      <p:sp>
        <p:nvSpPr>
          <p:cNvPr id="3" name="Sisällön paikkamerkki 2"/>
          <p:cNvSpPr>
            <a:spLocks noGrp="1"/>
          </p:cNvSpPr>
          <p:nvPr>
            <p:ph sz="half" idx="1" hasCustomPrompt="1"/>
          </p:nvPr>
        </p:nvSpPr>
        <p:spPr>
          <a:xfrm>
            <a:off x="838200" y="1707143"/>
            <a:ext cx="5181600" cy="405793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4">
            <a:extLst>
              <a:ext uri="{FF2B5EF4-FFF2-40B4-BE49-F238E27FC236}">
                <a16:creationId xmlns:a16="http://schemas.microsoft.com/office/drawing/2014/main" id="{B2FC3006-01FD-2487-AB72-6B695F92260D}"/>
              </a:ext>
            </a:extLst>
          </p:cNvPr>
          <p:cNvSpPr>
            <a:spLocks noGrp="1"/>
          </p:cNvSpPr>
          <p:nvPr>
            <p:ph type="dt" sz="half" idx="10"/>
          </p:nvPr>
        </p:nvSpPr>
        <p:spPr>
          <a:xfrm>
            <a:off x="1511779" y="5924033"/>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AFA5015F-4BFA-2EA3-D15B-6B0908458DD4}"/>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0" name="Dian numeron paikkamerkki 6">
            <a:extLst>
              <a:ext uri="{FF2B5EF4-FFF2-40B4-BE49-F238E27FC236}">
                <a16:creationId xmlns:a16="http://schemas.microsoft.com/office/drawing/2014/main" id="{162BC12C-0D9D-0C5C-B812-2EF3ED1F4810}"/>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1" name="Kuva 10">
            <a:extLst>
              <a:ext uri="{FF2B5EF4-FFF2-40B4-BE49-F238E27FC236}">
                <a16:creationId xmlns:a16="http://schemas.microsoft.com/office/drawing/2014/main" id="{12C0FA7A-C563-A82D-1008-33B733A47417}"/>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
        <p:nvSpPr>
          <p:cNvPr id="12" name="Sisällön paikkamerkki 2">
            <a:extLst>
              <a:ext uri="{FF2B5EF4-FFF2-40B4-BE49-F238E27FC236}">
                <a16:creationId xmlns:a16="http://schemas.microsoft.com/office/drawing/2014/main" id="{785C052D-3B9C-5FD7-3C12-CE43501E77FC}"/>
              </a:ext>
            </a:extLst>
          </p:cNvPr>
          <p:cNvSpPr>
            <a:spLocks noGrp="1"/>
          </p:cNvSpPr>
          <p:nvPr>
            <p:ph sz="half" idx="12" hasCustomPrompt="1"/>
          </p:nvPr>
        </p:nvSpPr>
        <p:spPr>
          <a:xfrm>
            <a:off x="6172202" y="1707781"/>
            <a:ext cx="5181600" cy="405793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7982652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Vertailu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9788" y="828062"/>
            <a:ext cx="10515600" cy="862626"/>
          </a:xfrm>
        </p:spPr>
        <p:txBody>
          <a:bodyPr/>
          <a:lstStyle/>
          <a:p>
            <a:r>
              <a:rPr lang="fi-FI"/>
              <a:t>Lisää teksti napsauttamalla</a:t>
            </a:r>
          </a:p>
        </p:txBody>
      </p:sp>
      <p:sp>
        <p:nvSpPr>
          <p:cNvPr id="3" name="Tekstin paikkamerkki 2"/>
          <p:cNvSpPr>
            <a:spLocks noGrp="1"/>
          </p:cNvSpPr>
          <p:nvPr>
            <p:ph type="body" idx="1" hasCustomPrompt="1"/>
          </p:nvPr>
        </p:nvSpPr>
        <p:spPr>
          <a:xfrm>
            <a:off x="839789" y="1681163"/>
            <a:ext cx="5157787"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4" name="Sisällön paikkamerkki 3"/>
          <p:cNvSpPr>
            <a:spLocks noGrp="1"/>
          </p:cNvSpPr>
          <p:nvPr>
            <p:ph sz="half" idx="2" hasCustomPrompt="1"/>
          </p:nvPr>
        </p:nvSpPr>
        <p:spPr>
          <a:xfrm>
            <a:off x="839789" y="2649013"/>
            <a:ext cx="5157787" cy="3225042"/>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p:cNvSpPr>
            <a:spLocks noGrp="1"/>
          </p:cNvSpPr>
          <p:nvPr>
            <p:ph type="body" sz="quarter" idx="3" hasCustomPrompt="1"/>
          </p:nvPr>
        </p:nvSpPr>
        <p:spPr>
          <a:xfrm>
            <a:off x="6172201" y="1681163"/>
            <a:ext cx="5183188"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Lisää teksti napsauttamalla</a:t>
            </a:r>
          </a:p>
        </p:txBody>
      </p:sp>
      <p:sp>
        <p:nvSpPr>
          <p:cNvPr id="6" name="Sisällön paikkamerkki 5"/>
          <p:cNvSpPr>
            <a:spLocks noGrp="1"/>
          </p:cNvSpPr>
          <p:nvPr>
            <p:ph sz="quarter" idx="4" hasCustomPrompt="1"/>
          </p:nvPr>
        </p:nvSpPr>
        <p:spPr>
          <a:xfrm>
            <a:off x="6172201" y="2649013"/>
            <a:ext cx="5183188" cy="3225042"/>
          </a:xfrm>
        </p:spPr>
        <p:txBody>
          <a:bodyPr>
            <a:normAutofit/>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Dian numeron paikkamerkki 5">
            <a:extLst>
              <a:ext uri="{FF2B5EF4-FFF2-40B4-BE49-F238E27FC236}">
                <a16:creationId xmlns:a16="http://schemas.microsoft.com/office/drawing/2014/main" id="{F141F0F8-1B45-4090-BC6B-75229D9DB954}"/>
              </a:ext>
            </a:extLst>
          </p:cNvPr>
          <p:cNvSpPr>
            <a:spLocks noGrp="1"/>
          </p:cNvSpPr>
          <p:nvPr>
            <p:ph type="sldNum" sz="quarter" idx="12"/>
          </p:nvPr>
        </p:nvSpPr>
        <p:spPr>
          <a:xfrm>
            <a:off x="10842171" y="6469563"/>
            <a:ext cx="966652" cy="365125"/>
          </a:xfrm>
          <a:prstGeom prst="rect">
            <a:avLst/>
          </a:prstGeom>
        </p:spPr>
        <p:txBody>
          <a:bodyPr/>
          <a:lstStyle>
            <a:lvl1pPr>
              <a:defRPr>
                <a:solidFill>
                  <a:schemeClr val="bg1"/>
                </a:solidFill>
              </a:defRPr>
            </a:lvl1pPr>
          </a:lstStyle>
          <a:p>
            <a:fld id="{8F4AEF5D-7FAC-4949-84D2-DA5A9BB3D225}" type="slidenum">
              <a:rPr lang="fi-FI" smtClean="0"/>
              <a:pPr/>
              <a:t>‹#›</a:t>
            </a:fld>
            <a:endParaRPr lang="fi-FI"/>
          </a:p>
        </p:txBody>
      </p:sp>
      <p:sp>
        <p:nvSpPr>
          <p:cNvPr id="9" name="Alatunnisteen paikkamerkki 5">
            <a:extLst>
              <a:ext uri="{FF2B5EF4-FFF2-40B4-BE49-F238E27FC236}">
                <a16:creationId xmlns:a16="http://schemas.microsoft.com/office/drawing/2014/main" id="{38EFC92E-9C11-6425-931A-77B9491C6D5E}"/>
              </a:ext>
            </a:extLst>
          </p:cNvPr>
          <p:cNvSpPr>
            <a:spLocks noGrp="1"/>
          </p:cNvSpPr>
          <p:nvPr>
            <p:ph type="ftr" sz="quarter" idx="11"/>
          </p:nvPr>
        </p:nvSpPr>
        <p:spPr>
          <a:xfrm>
            <a:off x="2698282" y="5924033"/>
            <a:ext cx="5673635" cy="365125"/>
          </a:xfrm>
          <a:prstGeom prst="rect">
            <a:avLst/>
          </a:prstGeom>
        </p:spPr>
        <p:txBody>
          <a:bodyPr/>
          <a:lstStyle/>
          <a:p>
            <a:r>
              <a:rPr lang="fi-FI" dirty="0"/>
              <a:t>Jyväskylän kaupunki</a:t>
            </a:r>
          </a:p>
        </p:txBody>
      </p:sp>
      <p:sp>
        <p:nvSpPr>
          <p:cNvPr id="10" name="Dian numeron paikkamerkki 6">
            <a:extLst>
              <a:ext uri="{FF2B5EF4-FFF2-40B4-BE49-F238E27FC236}">
                <a16:creationId xmlns:a16="http://schemas.microsoft.com/office/drawing/2014/main" id="{E5383BB6-413B-4071-C740-C0B9F8368687}"/>
              </a:ext>
            </a:extLst>
          </p:cNvPr>
          <p:cNvSpPr txBox="1">
            <a:spLocks/>
          </p:cNvSpPr>
          <p:nvPr/>
        </p:nvSpPr>
        <p:spPr>
          <a:xfrm>
            <a:off x="738933" y="5924033"/>
            <a:ext cx="611777" cy="365125"/>
          </a:xfrm>
          <a:prstGeom prst="rect">
            <a:avLst/>
          </a:prstGeom>
        </p:spPr>
        <p:txBody>
          <a:bodyPr vert="horz" lIns="91440" tIns="45720" rIns="91440" bIns="45720" rtlCol="0" anchor="ctr"/>
          <a:lstStyle>
            <a:defPPr>
              <a:defRPr lang="fi-FI"/>
            </a:defPPr>
            <a:lvl1pPr marL="0" algn="l" defTabSz="914400" rtl="0" eaLnBrk="1" latinLnBrk="0" hangingPunct="1">
              <a:defRPr sz="10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4AEF5D-7FAC-4949-84D2-DA5A9BB3D225}" type="slidenum">
              <a:rPr lang="fi-FI" smtClean="0"/>
              <a:pPr/>
              <a:t>‹#›</a:t>
            </a:fld>
            <a:endParaRPr lang="fi-FI" dirty="0"/>
          </a:p>
        </p:txBody>
      </p:sp>
      <p:pic>
        <p:nvPicPr>
          <p:cNvPr id="11" name="Kuva 10">
            <a:extLst>
              <a:ext uri="{FF2B5EF4-FFF2-40B4-BE49-F238E27FC236}">
                <a16:creationId xmlns:a16="http://schemas.microsoft.com/office/drawing/2014/main" id="{363A69ED-21DA-D28C-D3B5-11DC432F1942}"/>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700546" y="5874055"/>
            <a:ext cx="1959349" cy="465079"/>
          </a:xfrm>
          <a:prstGeom prst="rect">
            <a:avLst/>
          </a:prstGeom>
        </p:spPr>
      </p:pic>
    </p:spTree>
    <p:extLst>
      <p:ext uri="{BB962C8B-B14F-4D97-AF65-F5344CB8AC3E}">
        <p14:creationId xmlns:p14="http://schemas.microsoft.com/office/powerpoint/2010/main" val="1313886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Otsikollinen sisältö ja ingressi tummalla taust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94744627-E584-4F2D-9579-FB881B4196C9}"/>
              </a:ext>
              <a:ext uri="{C183D7F6-B498-43B3-948B-1728B52AA6E4}">
                <adec:decorative xmlns:adec="http://schemas.microsoft.com/office/drawing/2017/decorative" val="1"/>
              </a:ext>
            </a:extLst>
          </p:cNvPr>
          <p:cNvSpPr/>
          <p:nvPr/>
        </p:nvSpPr>
        <p:spPr>
          <a:xfrm>
            <a:off x="1" y="0"/>
            <a:ext cx="6378713" cy="6858000"/>
          </a:xfrm>
          <a:prstGeom prst="rect">
            <a:avLst/>
          </a:prstGeom>
          <a:gradFill>
            <a:gsLst>
              <a:gs pos="46000">
                <a:schemeClr val="tx2">
                  <a:alpha val="81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8" name="Suorakulmio 7">
            <a:extLst>
              <a:ext uri="{FF2B5EF4-FFF2-40B4-BE49-F238E27FC236}">
                <a16:creationId xmlns:a16="http://schemas.microsoft.com/office/drawing/2014/main" id="{522113BD-7FB3-4C22-914B-903AB696AD34}"/>
              </a:ext>
              <a:ext uri="{C183D7F6-B498-43B3-948B-1728B52AA6E4}">
                <adec:decorative xmlns:adec="http://schemas.microsoft.com/office/drawing/2017/decorative" val="1"/>
              </a:ext>
            </a:extLst>
          </p:cNvPr>
          <p:cNvSpPr/>
          <p:nvPr/>
        </p:nvSpPr>
        <p:spPr>
          <a:xfrm>
            <a:off x="4929053" y="457202"/>
            <a:ext cx="6779623" cy="5930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0"/>
          </a:p>
        </p:txBody>
      </p:sp>
      <p:sp>
        <p:nvSpPr>
          <p:cNvPr id="2" name="Otsikko 1"/>
          <p:cNvSpPr>
            <a:spLocks noGrp="1"/>
          </p:cNvSpPr>
          <p:nvPr>
            <p:ph type="title" hasCustomPrompt="1"/>
          </p:nvPr>
        </p:nvSpPr>
        <p:spPr>
          <a:xfrm>
            <a:off x="530635" y="457201"/>
            <a:ext cx="3932237" cy="2450827"/>
          </a:xfrm>
        </p:spPr>
        <p:txBody>
          <a:bodyPr anchor="b">
            <a:normAutofit/>
          </a:bodyPr>
          <a:lstStyle>
            <a:lvl1pPr>
              <a:defRPr sz="3200">
                <a:solidFill>
                  <a:schemeClr val="bg1"/>
                </a:solidFill>
              </a:defRPr>
            </a:lvl1pPr>
          </a:lstStyle>
          <a:p>
            <a:r>
              <a:rPr lang="fi-FI" dirty="0"/>
              <a:t>Lisää teksti napsauttamalla</a:t>
            </a:r>
          </a:p>
        </p:txBody>
      </p:sp>
      <p:sp>
        <p:nvSpPr>
          <p:cNvPr id="4" name="Tekstin paikkamerkki 3"/>
          <p:cNvSpPr>
            <a:spLocks noGrp="1"/>
          </p:cNvSpPr>
          <p:nvPr>
            <p:ph type="body" sz="half" idx="2" hasCustomPrompt="1"/>
          </p:nvPr>
        </p:nvSpPr>
        <p:spPr>
          <a:xfrm>
            <a:off x="530635" y="3123874"/>
            <a:ext cx="3932237" cy="3263863"/>
          </a:xfrm>
        </p:spPr>
        <p:txBody>
          <a:bodyPr>
            <a:normAutofit/>
          </a:bodyPr>
          <a:lstStyle>
            <a:lvl1pPr marL="0" indent="0">
              <a:buNone/>
              <a:defRPr sz="2100">
                <a:solidFill>
                  <a:schemeClr val="bg1"/>
                </a:solidFill>
                <a:latin typeface="Roboto Slab" pitchFamily="2" charset="0"/>
                <a:ea typeface="Roboto Slab"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dirty="0"/>
              <a:t>Lisää teksti napsauttamalla</a:t>
            </a:r>
          </a:p>
        </p:txBody>
      </p:sp>
      <p:sp>
        <p:nvSpPr>
          <p:cNvPr id="3" name="Sisällön paikkamerkki 2"/>
          <p:cNvSpPr>
            <a:spLocks noGrp="1"/>
          </p:cNvSpPr>
          <p:nvPr>
            <p:ph idx="1" hasCustomPrompt="1"/>
          </p:nvPr>
        </p:nvSpPr>
        <p:spPr>
          <a:xfrm>
            <a:off x="5281748" y="766356"/>
            <a:ext cx="6082939" cy="5299165"/>
          </a:xfrm>
        </p:spPr>
        <p:txBody>
          <a:bodyPr>
            <a:normAutofit/>
          </a:bodyPr>
          <a:lstStyle>
            <a:lvl1pPr marL="288131" indent="-288131">
              <a:spcBef>
                <a:spcPts val="450"/>
              </a:spcBef>
              <a:spcAft>
                <a:spcPts val="450"/>
              </a:spcAft>
              <a:defRPr sz="2200"/>
            </a:lvl1pPr>
            <a:lvl2pPr marL="538163" indent="-202406">
              <a:spcBef>
                <a:spcPts val="0"/>
              </a:spcBef>
              <a:spcAft>
                <a:spcPts val="450"/>
              </a:spcAft>
              <a:defRPr sz="2000"/>
            </a:lvl2pPr>
            <a:lvl3pPr marL="739379" indent="-201216">
              <a:spcBef>
                <a:spcPts val="0"/>
              </a:spcBef>
              <a:spcAft>
                <a:spcPts val="450"/>
              </a:spcAft>
              <a:defRPr sz="1600"/>
            </a:lvl3pPr>
            <a:lvl4pPr marL="941785" indent="-203597">
              <a:spcBef>
                <a:spcPts val="0"/>
              </a:spcBef>
              <a:spcAft>
                <a:spcPts val="450"/>
              </a:spcAft>
              <a:defRPr sz="1600"/>
            </a:lvl4pPr>
            <a:lvl5pPr marL="1209675" indent="-200025">
              <a:spcAft>
                <a:spcPts val="450"/>
              </a:spcAft>
              <a:defRPr sz="1200"/>
            </a:lvl5pPr>
            <a:lvl6pPr>
              <a:defRPr sz="1500"/>
            </a:lvl6pPr>
            <a:lvl7pPr>
              <a:defRPr sz="1500"/>
            </a:lvl7pPr>
            <a:lvl8pPr>
              <a:defRPr sz="1500"/>
            </a:lvl8pPr>
            <a:lvl9pPr>
              <a:defRPr sz="1500"/>
            </a:lvl9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8267387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Perus otsikko ja sisältö 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35578" y="1214718"/>
            <a:ext cx="11046823" cy="820270"/>
          </a:xfrm>
        </p:spPr>
        <p:txBody>
          <a:bodyPr>
            <a:noAutofit/>
          </a:bodyPr>
          <a:lstStyle>
            <a:lvl1pPr>
              <a:defRPr sz="4000" cap="none" baseline="0"/>
            </a:lvl1pPr>
          </a:lstStyle>
          <a:p>
            <a:r>
              <a:rPr lang="fi-FI" dirty="0"/>
              <a:t>Lisää teksti napsauttamalla</a:t>
            </a:r>
          </a:p>
        </p:txBody>
      </p:sp>
      <p:sp>
        <p:nvSpPr>
          <p:cNvPr id="3" name="Sisällön paikkamerkki 2"/>
          <p:cNvSpPr>
            <a:spLocks noGrp="1"/>
          </p:cNvSpPr>
          <p:nvPr>
            <p:ph idx="1" hasCustomPrompt="1"/>
          </p:nvPr>
        </p:nvSpPr>
        <p:spPr>
          <a:xfrm>
            <a:off x="535578" y="2142568"/>
            <a:ext cx="11046823" cy="4276162"/>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Päivämäärän paikkamerkki 4">
            <a:extLst>
              <a:ext uri="{FF2B5EF4-FFF2-40B4-BE49-F238E27FC236}">
                <a16:creationId xmlns:a16="http://schemas.microsoft.com/office/drawing/2014/main" id="{EC70FCE6-5D2F-7C2D-79FC-3452ACAC8E4B}"/>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6314216D-7B31-AB69-60F0-ED9D6B1378F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CF68BAD4-D579-C76F-A24E-27BF4BAFD323}"/>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EEBBBEC2-7C82-72AC-0B69-23A49A5E1A89}"/>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646605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Perus otsikko ja sisältö logo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tsikko 1">
            <a:extLst>
              <a:ext uri="{FF2B5EF4-FFF2-40B4-BE49-F238E27FC236}">
                <a16:creationId xmlns:a16="http://schemas.microsoft.com/office/drawing/2014/main" id="{B124F8FE-A401-E759-5550-3C6FB996B1A2}"/>
              </a:ext>
            </a:extLst>
          </p:cNvPr>
          <p:cNvSpPr>
            <a:spLocks noGrp="1"/>
          </p:cNvSpPr>
          <p:nvPr>
            <p:ph type="title" hasCustomPrompt="1"/>
          </p:nvPr>
        </p:nvSpPr>
        <p:spPr>
          <a:xfrm>
            <a:off x="535578" y="1214718"/>
            <a:ext cx="11046823" cy="820270"/>
          </a:xfrm>
        </p:spPr>
        <p:txBody>
          <a:bodyPr>
            <a:noAutofit/>
          </a:bodyPr>
          <a:lstStyle>
            <a:lvl1pPr>
              <a:defRPr sz="4000" cap="none" baseline="0"/>
            </a:lvl1pPr>
          </a:lstStyle>
          <a:p>
            <a:r>
              <a:rPr lang="fi-FI" dirty="0"/>
              <a:t>Lisää teksti napsauttamalla</a:t>
            </a:r>
          </a:p>
        </p:txBody>
      </p:sp>
      <p:sp>
        <p:nvSpPr>
          <p:cNvPr id="7" name="Sisällön paikkamerkki 2">
            <a:extLst>
              <a:ext uri="{FF2B5EF4-FFF2-40B4-BE49-F238E27FC236}">
                <a16:creationId xmlns:a16="http://schemas.microsoft.com/office/drawing/2014/main" id="{0684FEAD-B810-082A-E49F-E812C74D7059}"/>
              </a:ext>
            </a:extLst>
          </p:cNvPr>
          <p:cNvSpPr>
            <a:spLocks noGrp="1"/>
          </p:cNvSpPr>
          <p:nvPr>
            <p:ph idx="1" hasCustomPrompt="1"/>
          </p:nvPr>
        </p:nvSpPr>
        <p:spPr>
          <a:xfrm>
            <a:off x="535578" y="2142568"/>
            <a:ext cx="11046823" cy="3858409"/>
          </a:xfrm>
        </p:spPr>
        <p:txBody>
          <a:bodyPr>
            <a:normAutofit/>
          </a:bodyPr>
          <a:lstStyle>
            <a:lvl1pPr>
              <a:spcBef>
                <a:spcPts val="450"/>
              </a:spcBef>
              <a:spcAft>
                <a:spcPts val="450"/>
              </a:spcAft>
              <a:defRPr sz="2200"/>
            </a:lvl1pPr>
            <a:lvl2pPr>
              <a:spcBef>
                <a:spcPts val="0"/>
              </a:spcBef>
              <a:spcAft>
                <a:spcPts val="450"/>
              </a:spcAft>
              <a:defRPr sz="2000"/>
            </a:lvl2pPr>
            <a:lvl3pPr>
              <a:spcBef>
                <a:spcPts val="0"/>
              </a:spcBef>
              <a:spcAft>
                <a:spcPts val="450"/>
              </a:spcAft>
              <a:defRPr sz="1600"/>
            </a:lvl3pPr>
            <a:lvl4pPr>
              <a:spcBef>
                <a:spcPts val="0"/>
              </a:spcBef>
              <a:spcAft>
                <a:spcPts val="450"/>
              </a:spcAft>
              <a:defRPr sz="1400"/>
            </a:lvl4pPr>
            <a:lvl5pPr>
              <a:spcAft>
                <a:spcPts val="450"/>
              </a:spcAft>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0" name="Päivämäärän paikkamerkki 4">
            <a:extLst>
              <a:ext uri="{FF2B5EF4-FFF2-40B4-BE49-F238E27FC236}">
                <a16:creationId xmlns:a16="http://schemas.microsoft.com/office/drawing/2014/main" id="{08E9AB18-7F3E-1DB3-AEA4-3BBBE7542CDD}"/>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1" name="Alatunnisteen paikkamerkki 5">
            <a:extLst>
              <a:ext uri="{FF2B5EF4-FFF2-40B4-BE49-F238E27FC236}">
                <a16:creationId xmlns:a16="http://schemas.microsoft.com/office/drawing/2014/main" id="{F2B65107-0F56-461D-9F37-4D2A642BCEB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2" name="Dian numeron paikkamerkki 6">
            <a:extLst>
              <a:ext uri="{FF2B5EF4-FFF2-40B4-BE49-F238E27FC236}">
                <a16:creationId xmlns:a16="http://schemas.microsoft.com/office/drawing/2014/main" id="{E448D8B3-D5E5-9D19-FD55-C9B9FD10AE0B}"/>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3" name="Kuva 10">
            <a:extLst>
              <a:ext uri="{FF2B5EF4-FFF2-40B4-BE49-F238E27FC236}">
                <a16:creationId xmlns:a16="http://schemas.microsoft.com/office/drawing/2014/main" id="{65F3DADD-CB93-357D-6E7D-DB98F2BF31EC}"/>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456861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Kaksi sisältökohdetta logo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9638" y="1241690"/>
            <a:ext cx="10794161" cy="639689"/>
          </a:xfrm>
        </p:spPr>
        <p:txBody>
          <a:bodyPr>
            <a:noAutofit/>
          </a:bodyPr>
          <a:lstStyle>
            <a:lvl1pPr>
              <a:defRPr sz="4000"/>
            </a:lvl1pPr>
          </a:lstStyle>
          <a:p>
            <a:r>
              <a:rPr lang="fi-FI"/>
              <a:t>Lisää teksti napsauttamalla</a:t>
            </a:r>
          </a:p>
        </p:txBody>
      </p:sp>
      <p:sp>
        <p:nvSpPr>
          <p:cNvPr id="3" name="Sisällön paikkamerkki 2"/>
          <p:cNvSpPr>
            <a:spLocks noGrp="1"/>
          </p:cNvSpPr>
          <p:nvPr>
            <p:ph sz="half" idx="1" hasCustomPrompt="1"/>
          </p:nvPr>
        </p:nvSpPr>
        <p:spPr>
          <a:xfrm>
            <a:off x="559639" y="2100816"/>
            <a:ext cx="5181600" cy="3683726"/>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hasCustomPrompt="1"/>
          </p:nvPr>
        </p:nvSpPr>
        <p:spPr>
          <a:xfrm>
            <a:off x="6172200" y="2081349"/>
            <a:ext cx="5181600" cy="3683726"/>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9" name="Päivämäärän paikkamerkki 4">
            <a:extLst>
              <a:ext uri="{FF2B5EF4-FFF2-40B4-BE49-F238E27FC236}">
                <a16:creationId xmlns:a16="http://schemas.microsoft.com/office/drawing/2014/main" id="{211924C2-7640-0954-07BA-CF304865C3A4}"/>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2E1EF6B3-DF09-372E-84C2-82096F68FF0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F01FFD9E-B9CD-6268-D6A5-1954967BC84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D47D4E8B-0549-0356-C842-0310ADB245E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4110978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Kansi_vihrea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vaate, piha-, henkilö, puu&#10;&#10;Tekoälyn generoima sisältö voi olla virheellistä.">
            <a:extLst>
              <a:ext uri="{FF2B5EF4-FFF2-40B4-BE49-F238E27FC236}">
                <a16:creationId xmlns:a16="http://schemas.microsoft.com/office/drawing/2014/main" id="{E8D79D27-1943-59F5-21C9-BA33E6138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uorakulmio 19">
            <a:extLst>
              <a:ext uri="{FF2B5EF4-FFF2-40B4-BE49-F238E27FC236}">
                <a16:creationId xmlns:a16="http://schemas.microsoft.com/office/drawing/2014/main" id="{C0585553-3253-1C4D-9A4E-5FD72FB91C9B}"/>
              </a:ext>
              <a:ext uri="{C183D7F6-B498-43B3-948B-1728B52AA6E4}">
                <adec:decorative xmlns:adec="http://schemas.microsoft.com/office/drawing/2017/decorative" val="1"/>
              </a:ext>
            </a:extLst>
          </p:cNvPr>
          <p:cNvSpPr/>
          <p:nvPr/>
        </p:nvSpPr>
        <p:spPr>
          <a:xfrm rot="5400000">
            <a:off x="4811485" y="-522514"/>
            <a:ext cx="2569027" cy="12192001"/>
          </a:xfrm>
          <a:prstGeom prst="rect">
            <a:avLst/>
          </a:prstGeom>
          <a:gradFill>
            <a:gsLst>
              <a:gs pos="17000">
                <a:schemeClr val="bg1">
                  <a:alpha val="0"/>
                </a:schemeClr>
              </a:gs>
              <a:gs pos="100000">
                <a:srgbClr val="006500">
                  <a:alpha val="50145"/>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3" name="Alaotsikko 2">
            <a:extLst>
              <a:ext uri="{FF2B5EF4-FFF2-40B4-BE49-F238E27FC236}">
                <a16:creationId xmlns:a16="http://schemas.microsoft.com/office/drawing/2014/main" id="{CB275ACA-8894-20A3-03BE-76D36E2071BB}"/>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4" name="Otsikko 1">
            <a:extLst>
              <a:ext uri="{FF2B5EF4-FFF2-40B4-BE49-F238E27FC236}">
                <a16:creationId xmlns:a16="http://schemas.microsoft.com/office/drawing/2014/main" id="{9525AE91-1029-8D51-837D-EF0B8EE35DB4}"/>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211900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_Vertail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839788" y="1185189"/>
            <a:ext cx="10515600" cy="647536"/>
          </a:xfrm>
        </p:spPr>
        <p:txBody>
          <a:bodyPr/>
          <a:lstStyle/>
          <a:p>
            <a:r>
              <a:rPr lang="fi-FI"/>
              <a:t>Lisää teksti napsauttamalla</a:t>
            </a:r>
          </a:p>
        </p:txBody>
      </p:sp>
      <p:sp>
        <p:nvSpPr>
          <p:cNvPr id="3" name="Tekstin paikkamerkki 2"/>
          <p:cNvSpPr>
            <a:spLocks noGrp="1"/>
          </p:cNvSpPr>
          <p:nvPr>
            <p:ph type="body" idx="1" hasCustomPrompt="1"/>
          </p:nvPr>
        </p:nvSpPr>
        <p:spPr>
          <a:xfrm>
            <a:off x="559639" y="2121155"/>
            <a:ext cx="5258455"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4" name="Sisällön paikkamerkki 3"/>
          <p:cNvSpPr>
            <a:spLocks noGrp="1"/>
          </p:cNvSpPr>
          <p:nvPr>
            <p:ph sz="half" idx="2" hasCustomPrompt="1"/>
          </p:nvPr>
        </p:nvSpPr>
        <p:spPr>
          <a:xfrm>
            <a:off x="559639" y="3139573"/>
            <a:ext cx="5258455" cy="2849159"/>
          </a:xfrm>
        </p:spPr>
        <p:txBody>
          <a:bodyPr>
            <a:normAutofit/>
          </a:bodyPr>
          <a:lstStyle>
            <a:lvl1pPr>
              <a:spcBef>
                <a:spcPts val="450"/>
              </a:spcBef>
              <a:spcAft>
                <a:spcPts val="450"/>
              </a:spcAft>
              <a:defRPr sz="1650"/>
            </a:lvl1pPr>
            <a:lvl2pPr>
              <a:spcBef>
                <a:spcPts val="0"/>
              </a:spcBef>
              <a:spcAft>
                <a:spcPts val="450"/>
              </a:spcAft>
              <a:defRPr sz="150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11" name="Päivämäärän paikkamerkki 4">
            <a:extLst>
              <a:ext uri="{FF2B5EF4-FFF2-40B4-BE49-F238E27FC236}">
                <a16:creationId xmlns:a16="http://schemas.microsoft.com/office/drawing/2014/main" id="{803B41D0-B48B-8682-8933-1B8A2C5A129C}"/>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2" name="Alatunnisteen paikkamerkki 5">
            <a:extLst>
              <a:ext uri="{FF2B5EF4-FFF2-40B4-BE49-F238E27FC236}">
                <a16:creationId xmlns:a16="http://schemas.microsoft.com/office/drawing/2014/main" id="{07BC27A6-5A7B-20E1-6343-2D7A46B259A5}"/>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3" name="Dian numeron paikkamerkki 6">
            <a:extLst>
              <a:ext uri="{FF2B5EF4-FFF2-40B4-BE49-F238E27FC236}">
                <a16:creationId xmlns:a16="http://schemas.microsoft.com/office/drawing/2014/main" id="{62182D68-97E0-B2AD-E1FA-FB6284E275C0}"/>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4" name="Kuva 10">
            <a:extLst>
              <a:ext uri="{FF2B5EF4-FFF2-40B4-BE49-F238E27FC236}">
                <a16:creationId xmlns:a16="http://schemas.microsoft.com/office/drawing/2014/main" id="{63EB5E09-FC9E-2CB9-FDFB-0C8DC8ED98E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5" name="Tekstin paikkamerkki 2">
            <a:extLst>
              <a:ext uri="{FF2B5EF4-FFF2-40B4-BE49-F238E27FC236}">
                <a16:creationId xmlns:a16="http://schemas.microsoft.com/office/drawing/2014/main" id="{B7B2695C-FDC4-70BE-3333-7B4BF07B0C9B}"/>
              </a:ext>
            </a:extLst>
          </p:cNvPr>
          <p:cNvSpPr>
            <a:spLocks noGrp="1"/>
          </p:cNvSpPr>
          <p:nvPr>
            <p:ph type="body" idx="14" hasCustomPrompt="1"/>
          </p:nvPr>
        </p:nvSpPr>
        <p:spPr>
          <a:xfrm>
            <a:off x="6096933" y="2121155"/>
            <a:ext cx="5258455" cy="823912"/>
          </a:xfrm>
        </p:spPr>
        <p:txBody>
          <a:bodyPr anchor="t"/>
          <a:lstStyle>
            <a:lvl1pPr marL="0" indent="0">
              <a:buNone/>
              <a:defRPr sz="1800" b="1">
                <a:latin typeface="Roboto Slab Medium" pitchFamily="2" charset="0"/>
                <a:ea typeface="Roboto Slab Medium"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dirty="0"/>
              <a:t>Lisää teksti napsauttamalla</a:t>
            </a:r>
          </a:p>
        </p:txBody>
      </p:sp>
      <p:sp>
        <p:nvSpPr>
          <p:cNvPr id="16" name="Sisällön paikkamerkki 3">
            <a:extLst>
              <a:ext uri="{FF2B5EF4-FFF2-40B4-BE49-F238E27FC236}">
                <a16:creationId xmlns:a16="http://schemas.microsoft.com/office/drawing/2014/main" id="{8977161B-54A4-A9A0-FC9B-B3C1B9051531}"/>
              </a:ext>
            </a:extLst>
          </p:cNvPr>
          <p:cNvSpPr>
            <a:spLocks noGrp="1"/>
          </p:cNvSpPr>
          <p:nvPr>
            <p:ph sz="half" idx="15" hasCustomPrompt="1"/>
          </p:nvPr>
        </p:nvSpPr>
        <p:spPr>
          <a:xfrm>
            <a:off x="6096933" y="3139573"/>
            <a:ext cx="5258455" cy="2849159"/>
          </a:xfrm>
        </p:spPr>
        <p:txBody>
          <a:bodyPr>
            <a:normAutofit/>
          </a:bodyPr>
          <a:lstStyle>
            <a:lvl1pPr>
              <a:spcBef>
                <a:spcPts val="450"/>
              </a:spcBef>
              <a:spcAft>
                <a:spcPts val="450"/>
              </a:spcAft>
              <a:defRPr sz="1650"/>
            </a:lvl1pPr>
            <a:lvl2pPr>
              <a:spcBef>
                <a:spcPts val="0"/>
              </a:spcBef>
              <a:spcAft>
                <a:spcPts val="450"/>
              </a:spcAft>
              <a:defRPr sz="1500"/>
            </a:lvl2pPr>
            <a:lvl3pPr>
              <a:spcBef>
                <a:spcPts val="0"/>
              </a:spcBef>
              <a:spcAft>
                <a:spcPts val="450"/>
              </a:spcAft>
              <a:defRPr sz="1500"/>
            </a:lvl3pPr>
            <a:lvl4pPr>
              <a:spcBef>
                <a:spcPts val="0"/>
              </a:spcBef>
              <a:spcAft>
                <a:spcPts val="450"/>
              </a:spcAft>
              <a:defRPr sz="1500"/>
            </a:lvl4pPr>
            <a:lvl5pPr>
              <a:spcAft>
                <a:spcPts val="450"/>
              </a:spcAft>
              <a:defRPr sz="1500"/>
            </a:lvl5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585942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Otsikollinen sisältö ja ingre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30635" y="1223554"/>
            <a:ext cx="3932237" cy="1600200"/>
          </a:xfrm>
        </p:spPr>
        <p:txBody>
          <a:bodyPr anchor="b">
            <a:noAutofit/>
          </a:bodyPr>
          <a:lstStyle>
            <a:lvl1pPr>
              <a:defRPr sz="2925">
                <a:solidFill>
                  <a:schemeClr val="tx1"/>
                </a:solidFill>
              </a:defRPr>
            </a:lvl1pPr>
          </a:lstStyle>
          <a:p>
            <a:r>
              <a:rPr lang="fi-FI" dirty="0"/>
              <a:t>Lisää teksti napsauttamalla</a:t>
            </a:r>
          </a:p>
        </p:txBody>
      </p:sp>
      <p:sp>
        <p:nvSpPr>
          <p:cNvPr id="4" name="Tekstin paikkamerkki 3"/>
          <p:cNvSpPr>
            <a:spLocks noGrp="1"/>
          </p:cNvSpPr>
          <p:nvPr>
            <p:ph type="body" sz="half" idx="2" hasCustomPrompt="1"/>
          </p:nvPr>
        </p:nvSpPr>
        <p:spPr>
          <a:xfrm>
            <a:off x="530635" y="2991396"/>
            <a:ext cx="3932237" cy="2889451"/>
          </a:xfrm>
        </p:spPr>
        <p:txBody>
          <a:bodyPr>
            <a:normAutofit/>
          </a:bodyPr>
          <a:lstStyle>
            <a:lvl1pPr marL="0" indent="0">
              <a:buNone/>
              <a:defRPr sz="2100">
                <a:solidFill>
                  <a:schemeClr val="tx1"/>
                </a:solidFill>
                <a:latin typeface="Roboto Slab" pitchFamily="2" charset="0"/>
                <a:ea typeface="Roboto Slab" pitchFamily="2"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Lisää teksti napsauttamalla</a:t>
            </a:r>
          </a:p>
        </p:txBody>
      </p:sp>
      <p:sp>
        <p:nvSpPr>
          <p:cNvPr id="3" name="Sisällön paikkamerkki 2"/>
          <p:cNvSpPr>
            <a:spLocks noGrp="1"/>
          </p:cNvSpPr>
          <p:nvPr>
            <p:ph idx="1" hasCustomPrompt="1"/>
          </p:nvPr>
        </p:nvSpPr>
        <p:spPr>
          <a:xfrm>
            <a:off x="4652683" y="1223556"/>
            <a:ext cx="7008682" cy="4657291"/>
          </a:xfrm>
        </p:spPr>
        <p:txBody>
          <a:bodyPr/>
          <a:lstStyle>
            <a:lvl1pPr>
              <a:spcBef>
                <a:spcPts val="450"/>
              </a:spcBef>
              <a:spcAft>
                <a:spcPts val="450"/>
              </a:spcAft>
              <a:defRPr sz="1800"/>
            </a:lvl1pPr>
            <a:lvl2pPr>
              <a:spcBef>
                <a:spcPts val="0"/>
              </a:spcBef>
              <a:spcAft>
                <a:spcPts val="450"/>
              </a:spcAft>
              <a:defRPr sz="1650"/>
            </a:lvl2pPr>
            <a:lvl3pPr>
              <a:spcBef>
                <a:spcPts val="0"/>
              </a:spcBef>
              <a:spcAft>
                <a:spcPts val="450"/>
              </a:spcAft>
              <a:defRPr sz="1500"/>
            </a:lvl3pPr>
            <a:lvl4pPr>
              <a:spcBef>
                <a:spcPts val="0"/>
              </a:spcBef>
              <a:spcAft>
                <a:spcPts val="450"/>
              </a:spcAft>
              <a:defRPr sz="1500"/>
            </a:lvl4pPr>
            <a:lvl5pPr>
              <a:spcAft>
                <a:spcPts val="450"/>
              </a:spcAft>
              <a:defRPr sz="1500"/>
            </a:lvl5pPr>
            <a:lvl6pPr>
              <a:defRPr sz="1500"/>
            </a:lvl6pPr>
            <a:lvl7pPr>
              <a:defRPr sz="1500"/>
            </a:lvl7pPr>
            <a:lvl8pPr>
              <a:defRPr sz="1500"/>
            </a:lvl8pPr>
            <a:lvl9pPr>
              <a:defRPr sz="1500"/>
            </a:lvl9pPr>
          </a:lstStyle>
          <a:p>
            <a:pPr lvl="0"/>
            <a:r>
              <a:rPr lang="fi-FI"/>
              <a:t>Lisää teksti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3037B427-0EDE-5C2A-E8FA-34EA1400536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6" name="Alatunnisteen paikkamerkki 5">
            <a:extLst>
              <a:ext uri="{FF2B5EF4-FFF2-40B4-BE49-F238E27FC236}">
                <a16:creationId xmlns:a16="http://schemas.microsoft.com/office/drawing/2014/main" id="{7B413093-901B-F143-B02F-0D1AB7E65820}"/>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3448C68E-E375-EF53-202C-A3372F8A5B75}"/>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8" name="Kuva 10">
            <a:extLst>
              <a:ext uri="{FF2B5EF4-FFF2-40B4-BE49-F238E27FC236}">
                <a16:creationId xmlns:a16="http://schemas.microsoft.com/office/drawing/2014/main" id="{3D2A63B4-0375-B6FC-494A-363BDEE4BBD5}"/>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850482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Otsikko + selite + kuva">
    <p:spTree>
      <p:nvGrpSpPr>
        <p:cNvPr id="1" name=""/>
        <p:cNvGrpSpPr/>
        <p:nvPr/>
      </p:nvGrpSpPr>
      <p:grpSpPr>
        <a:xfrm>
          <a:off x="0" y="0"/>
          <a:ext cx="0" cy="0"/>
          <a:chOff x="0" y="0"/>
          <a:chExt cx="0" cy="0"/>
        </a:xfrm>
      </p:grpSpPr>
      <p:sp>
        <p:nvSpPr>
          <p:cNvPr id="2" name="Otsikko 1"/>
          <p:cNvSpPr>
            <a:spLocks noGrp="1"/>
          </p:cNvSpPr>
          <p:nvPr>
            <p:ph type="title" hasCustomPrompt="1"/>
          </p:nvPr>
        </p:nvSpPr>
        <p:spPr>
          <a:xfrm>
            <a:off x="552869" y="457200"/>
            <a:ext cx="4422543" cy="1600200"/>
          </a:xfrm>
        </p:spPr>
        <p:txBody>
          <a:bodyPr anchor="b">
            <a:normAutofit/>
          </a:bodyPr>
          <a:lstStyle>
            <a:lvl1pPr>
              <a:defRPr sz="3600"/>
            </a:lvl1pPr>
          </a:lstStyle>
          <a:p>
            <a:r>
              <a:rPr lang="fi-FI"/>
              <a:t>Lisää teksti napsauttamalla</a:t>
            </a:r>
          </a:p>
        </p:txBody>
      </p:sp>
      <p:sp>
        <p:nvSpPr>
          <p:cNvPr id="4" name="Tekstin paikkamerkki 3"/>
          <p:cNvSpPr>
            <a:spLocks noGrp="1"/>
          </p:cNvSpPr>
          <p:nvPr>
            <p:ph type="body" sz="half" idx="2" hasCustomPrompt="1"/>
          </p:nvPr>
        </p:nvSpPr>
        <p:spPr>
          <a:xfrm>
            <a:off x="552869" y="2188030"/>
            <a:ext cx="4422543" cy="3680959"/>
          </a:xfrm>
        </p:spPr>
        <p:txBody>
          <a:bodyPr>
            <a:normAutofit/>
          </a:bodyPr>
          <a:lstStyle>
            <a:lvl1pPr marL="0" indent="0">
              <a:buNone/>
              <a:defRPr sz="1650">
                <a:latin typeface="Open Sans" panose="020B0606030504020204" pitchFamily="34" charset="0"/>
                <a:ea typeface="Open Sans" panose="020B0606030504020204" pitchFamily="34" charset="0"/>
                <a:cs typeface="Open Sans" panose="020B0606030504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Lisää teksti napsauttamalla</a:t>
            </a:r>
          </a:p>
        </p:txBody>
      </p:sp>
      <p:sp>
        <p:nvSpPr>
          <p:cNvPr id="3" name="Kuvan paikkamerkki 2"/>
          <p:cNvSpPr>
            <a:spLocks noGrp="1"/>
          </p:cNvSpPr>
          <p:nvPr>
            <p:ph type="pic" idx="1" hasCustomPrompt="1"/>
          </p:nvPr>
        </p:nvSpPr>
        <p:spPr>
          <a:xfrm>
            <a:off x="5183188" y="457201"/>
            <a:ext cx="6172200" cy="5403850"/>
          </a:xfrm>
        </p:spPr>
        <p:txBody>
          <a:bodyPr/>
          <a:lstStyle>
            <a:lvl1pPr marL="0" indent="0">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a:t>Kuva </a:t>
            </a:r>
            <a:br>
              <a:rPr lang="fi-FI" dirty="0"/>
            </a:br>
            <a:r>
              <a:rPr lang="fi-FI" dirty="0"/>
              <a:t>Muista lisätä tarvittaessa kuvan ALT -teksti</a:t>
            </a:r>
          </a:p>
        </p:txBody>
      </p:sp>
      <p:sp>
        <p:nvSpPr>
          <p:cNvPr id="5" name="Päivämäärän paikkamerkki 4">
            <a:extLst>
              <a:ext uri="{FF2B5EF4-FFF2-40B4-BE49-F238E27FC236}">
                <a16:creationId xmlns:a16="http://schemas.microsoft.com/office/drawing/2014/main" id="{119690C4-1EB2-BD32-C40B-8BCEE998AB56}"/>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6" name="Alatunnisteen paikkamerkki 5">
            <a:extLst>
              <a:ext uri="{FF2B5EF4-FFF2-40B4-BE49-F238E27FC236}">
                <a16:creationId xmlns:a16="http://schemas.microsoft.com/office/drawing/2014/main" id="{E649611A-F1B4-050B-3C51-D790B4B0B2A6}"/>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7" name="Dian numeron paikkamerkki 6">
            <a:extLst>
              <a:ext uri="{FF2B5EF4-FFF2-40B4-BE49-F238E27FC236}">
                <a16:creationId xmlns:a16="http://schemas.microsoft.com/office/drawing/2014/main" id="{4D46B6F2-BB3E-0F50-3CE5-A5387804675E}"/>
              </a:ext>
            </a:extLst>
          </p:cNvPr>
          <p:cNvSpPr>
            <a:spLocks noGrp="1"/>
          </p:cNvSpPr>
          <p:nvPr>
            <p:ph type="sldNum" sz="quarter" idx="13"/>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12" name="Kuva 10">
            <a:extLst>
              <a:ext uri="{FF2B5EF4-FFF2-40B4-BE49-F238E27FC236}">
                <a16:creationId xmlns:a16="http://schemas.microsoft.com/office/drawing/2014/main" id="{73BBEF12-FAD4-7DF9-589B-DA0D978EAD7A}"/>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472020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yhja">
    <p:bg>
      <p:bgRef idx="1001">
        <a:schemeClr val="bg1"/>
      </p:bgRef>
    </p:bg>
    <p:spTree>
      <p:nvGrpSpPr>
        <p:cNvPr id="1" name=""/>
        <p:cNvGrpSpPr/>
        <p:nvPr/>
      </p:nvGrpSpPr>
      <p:grpSpPr>
        <a:xfrm>
          <a:off x="0" y="0"/>
          <a:ext cx="0" cy="0"/>
          <a:chOff x="0" y="0"/>
          <a:chExt cx="0" cy="0"/>
        </a:xfrm>
      </p:grpSpPr>
      <p:pic>
        <p:nvPicPr>
          <p:cNvPr id="11" name="Kuva 10">
            <a:extLst>
              <a:ext uri="{FF2B5EF4-FFF2-40B4-BE49-F238E27FC236}">
                <a16:creationId xmlns:a16="http://schemas.microsoft.com/office/drawing/2014/main" id="{B8FF7113-56D1-4A30-14C8-9B3D8B447425}"/>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Päivämäärän paikkamerkki 4">
            <a:extLst>
              <a:ext uri="{FF2B5EF4-FFF2-40B4-BE49-F238E27FC236}">
                <a16:creationId xmlns:a16="http://schemas.microsoft.com/office/drawing/2014/main" id="{A58B591D-A38C-9C58-9AF4-71A19E8A438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3" name="Alatunnisteen paikkamerkki 5">
            <a:extLst>
              <a:ext uri="{FF2B5EF4-FFF2-40B4-BE49-F238E27FC236}">
                <a16:creationId xmlns:a16="http://schemas.microsoft.com/office/drawing/2014/main" id="{24CC1DDE-F417-5F35-48CA-8EDE549956C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4" name="Dian numeron paikkamerkki 6">
            <a:extLst>
              <a:ext uri="{FF2B5EF4-FFF2-40B4-BE49-F238E27FC236}">
                <a16:creationId xmlns:a16="http://schemas.microsoft.com/office/drawing/2014/main" id="{69B40756-9F8E-1FA3-8A5B-C7C820C8DC5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2" name="Kuva 1">
            <a:extLst>
              <a:ext uri="{FF2B5EF4-FFF2-40B4-BE49-F238E27FC236}">
                <a16:creationId xmlns:a16="http://schemas.microsoft.com/office/drawing/2014/main" id="{E2070F55-7C64-CA12-FE94-E3B589A1992F}"/>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4068301545"/>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yhja_ilmanlogoa">
    <p:bg>
      <p:bgRef idx="1001">
        <a:schemeClr val="bg1"/>
      </p:bgRef>
    </p:bg>
    <p:spTree>
      <p:nvGrpSpPr>
        <p:cNvPr id="1" name=""/>
        <p:cNvGrpSpPr/>
        <p:nvPr/>
      </p:nvGrpSpPr>
      <p:grpSpPr>
        <a:xfrm>
          <a:off x="0" y="0"/>
          <a:ext cx="0" cy="0"/>
          <a:chOff x="0" y="0"/>
          <a:chExt cx="0" cy="0"/>
        </a:xfrm>
      </p:grpSpPr>
      <p:sp>
        <p:nvSpPr>
          <p:cNvPr id="12" name="Päivämäärän paikkamerkki 4">
            <a:extLst>
              <a:ext uri="{FF2B5EF4-FFF2-40B4-BE49-F238E27FC236}">
                <a16:creationId xmlns:a16="http://schemas.microsoft.com/office/drawing/2014/main" id="{A58B591D-A38C-9C58-9AF4-71A19E8A4388}"/>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3" name="Alatunnisteen paikkamerkki 5">
            <a:extLst>
              <a:ext uri="{FF2B5EF4-FFF2-40B4-BE49-F238E27FC236}">
                <a16:creationId xmlns:a16="http://schemas.microsoft.com/office/drawing/2014/main" id="{24CC1DDE-F417-5F35-48CA-8EDE549956CC}"/>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4" name="Dian numeron paikkamerkki 6">
            <a:extLst>
              <a:ext uri="{FF2B5EF4-FFF2-40B4-BE49-F238E27FC236}">
                <a16:creationId xmlns:a16="http://schemas.microsoft.com/office/drawing/2014/main" id="{69B40756-9F8E-1FA3-8A5B-C7C820C8DC55}"/>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Tree>
    <p:extLst>
      <p:ext uri="{BB962C8B-B14F-4D97-AF65-F5344CB8AC3E}">
        <p14:creationId xmlns:p14="http://schemas.microsoft.com/office/powerpoint/2010/main" val="1275920034"/>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kuva-asettelu 1">
    <p:bg>
      <p:bgPr>
        <a:solidFill>
          <a:schemeClr val="bg1"/>
        </a:solidFill>
        <a:effectLst/>
      </p:bgPr>
    </p:bg>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B0B4A5E3-A489-492E-BF46-7B5AEE3A368A}"/>
              </a:ext>
            </a:extLst>
          </p:cNvPr>
          <p:cNvSpPr>
            <a:spLocks noGrp="1"/>
          </p:cNvSpPr>
          <p:nvPr>
            <p:ph type="pic" idx="1" hasCustomPrompt="1"/>
          </p:nvPr>
        </p:nvSpPr>
        <p:spPr>
          <a:xfrm>
            <a:off x="6387564" y="0"/>
            <a:ext cx="5798084" cy="3428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2" name="Kuvan paikkamerkki 2">
            <a:extLst>
              <a:ext uri="{FF2B5EF4-FFF2-40B4-BE49-F238E27FC236}">
                <a16:creationId xmlns:a16="http://schemas.microsoft.com/office/drawing/2014/main" id="{340D0AD1-5DF7-46B9-A3E2-3A1577D471B2}"/>
              </a:ext>
            </a:extLst>
          </p:cNvPr>
          <p:cNvSpPr>
            <a:spLocks noGrp="1"/>
          </p:cNvSpPr>
          <p:nvPr>
            <p:ph type="pic" idx="24" hasCustomPrompt="1"/>
          </p:nvPr>
        </p:nvSpPr>
        <p:spPr>
          <a:xfrm>
            <a:off x="6392328" y="3626069"/>
            <a:ext cx="5788556" cy="32319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3" name="Kuvan paikkamerkki 2">
            <a:extLst>
              <a:ext uri="{FF2B5EF4-FFF2-40B4-BE49-F238E27FC236}">
                <a16:creationId xmlns:a16="http://schemas.microsoft.com/office/drawing/2014/main" id="{18D88550-7248-44B1-9174-AB6B42A48D0E}"/>
              </a:ext>
            </a:extLst>
          </p:cNvPr>
          <p:cNvSpPr>
            <a:spLocks noGrp="1"/>
          </p:cNvSpPr>
          <p:nvPr>
            <p:ph type="pic" idx="25" hasCustomPrompt="1"/>
          </p:nvPr>
        </p:nvSpPr>
        <p:spPr>
          <a:xfrm>
            <a:off x="3614179" y="0"/>
            <a:ext cx="261821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4" name="Kuvan paikkamerkki 2">
            <a:extLst>
              <a:ext uri="{FF2B5EF4-FFF2-40B4-BE49-F238E27FC236}">
                <a16:creationId xmlns:a16="http://schemas.microsoft.com/office/drawing/2014/main" id="{90D0767E-2AA6-4653-A890-C7698B13E125}"/>
              </a:ext>
            </a:extLst>
          </p:cNvPr>
          <p:cNvSpPr>
            <a:spLocks noGrp="1"/>
          </p:cNvSpPr>
          <p:nvPr>
            <p:ph type="pic" idx="26" hasCustomPrompt="1"/>
          </p:nvPr>
        </p:nvSpPr>
        <p:spPr>
          <a:xfrm>
            <a:off x="-11115" y="-1"/>
            <a:ext cx="3465363" cy="2316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dirty="0"/>
              <a:t>Kuva</a:t>
            </a:r>
          </a:p>
        </p:txBody>
      </p:sp>
      <p:sp>
        <p:nvSpPr>
          <p:cNvPr id="15" name="Kuvan paikkamerkki 2">
            <a:extLst>
              <a:ext uri="{FF2B5EF4-FFF2-40B4-BE49-F238E27FC236}">
                <a16:creationId xmlns:a16="http://schemas.microsoft.com/office/drawing/2014/main" id="{3006635A-5F06-44E4-B7A3-75A27D9EE0CB}"/>
              </a:ext>
            </a:extLst>
          </p:cNvPr>
          <p:cNvSpPr>
            <a:spLocks noGrp="1"/>
          </p:cNvSpPr>
          <p:nvPr>
            <p:ph type="pic" idx="27" hasCustomPrompt="1"/>
          </p:nvPr>
        </p:nvSpPr>
        <p:spPr>
          <a:xfrm>
            <a:off x="0" y="2467881"/>
            <a:ext cx="3465363" cy="2316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6" name="Kuvan paikkamerkki 2">
            <a:extLst>
              <a:ext uri="{FF2B5EF4-FFF2-40B4-BE49-F238E27FC236}">
                <a16:creationId xmlns:a16="http://schemas.microsoft.com/office/drawing/2014/main" id="{EF1AD1EF-8AA9-4D06-B6D4-EC0A770B464A}"/>
              </a:ext>
            </a:extLst>
          </p:cNvPr>
          <p:cNvSpPr>
            <a:spLocks noGrp="1"/>
          </p:cNvSpPr>
          <p:nvPr>
            <p:ph type="pic" idx="28" hasCustomPrompt="1"/>
          </p:nvPr>
        </p:nvSpPr>
        <p:spPr>
          <a:xfrm>
            <a:off x="-4764" y="4935763"/>
            <a:ext cx="3465363" cy="19187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28570532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Kuva-asettelu 2.">
    <p:bg>
      <p:bgPr>
        <a:solidFill>
          <a:schemeClr val="bg1"/>
        </a:solidFill>
        <a:effectLst/>
      </p:bgPr>
    </p:bg>
    <p:spTree>
      <p:nvGrpSpPr>
        <p:cNvPr id="1" name=""/>
        <p:cNvGrpSpPr/>
        <p:nvPr/>
      </p:nvGrpSpPr>
      <p:grpSpPr>
        <a:xfrm>
          <a:off x="0" y="0"/>
          <a:ext cx="0" cy="0"/>
          <a:chOff x="0" y="0"/>
          <a:chExt cx="0" cy="0"/>
        </a:xfrm>
      </p:grpSpPr>
      <p:sp>
        <p:nvSpPr>
          <p:cNvPr id="10" name="Kuvan paikkamerkki 2">
            <a:extLst>
              <a:ext uri="{FF2B5EF4-FFF2-40B4-BE49-F238E27FC236}">
                <a16:creationId xmlns:a16="http://schemas.microsoft.com/office/drawing/2014/main" id="{C9BD9F77-D97C-4641-BF54-33154D36B332}"/>
              </a:ext>
            </a:extLst>
          </p:cNvPr>
          <p:cNvSpPr>
            <a:spLocks noGrp="1"/>
          </p:cNvSpPr>
          <p:nvPr>
            <p:ph type="pic" idx="27" hasCustomPrompt="1"/>
          </p:nvPr>
        </p:nvSpPr>
        <p:spPr>
          <a:xfrm>
            <a:off x="3642608" y="0"/>
            <a:ext cx="853889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1" name="Kuvan paikkamerkki 2">
            <a:extLst>
              <a:ext uri="{FF2B5EF4-FFF2-40B4-BE49-F238E27FC236}">
                <a16:creationId xmlns:a16="http://schemas.microsoft.com/office/drawing/2014/main" id="{BFD4E7A1-729E-46E1-BD90-8600DADC9467}"/>
              </a:ext>
            </a:extLst>
          </p:cNvPr>
          <p:cNvSpPr>
            <a:spLocks noGrp="1"/>
          </p:cNvSpPr>
          <p:nvPr>
            <p:ph type="pic" idx="28" hasCustomPrompt="1"/>
          </p:nvPr>
        </p:nvSpPr>
        <p:spPr>
          <a:xfrm>
            <a:off x="-3970" y="-8909"/>
            <a:ext cx="3465363" cy="2301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2" name="Kuvan paikkamerkki 2">
            <a:extLst>
              <a:ext uri="{FF2B5EF4-FFF2-40B4-BE49-F238E27FC236}">
                <a16:creationId xmlns:a16="http://schemas.microsoft.com/office/drawing/2014/main" id="{69C3A83E-7A2B-4C63-9041-5C1EE68001E8}"/>
              </a:ext>
            </a:extLst>
          </p:cNvPr>
          <p:cNvSpPr>
            <a:spLocks noGrp="1"/>
          </p:cNvSpPr>
          <p:nvPr>
            <p:ph type="pic" idx="29" hasCustomPrompt="1"/>
          </p:nvPr>
        </p:nvSpPr>
        <p:spPr>
          <a:xfrm>
            <a:off x="6525" y="2471352"/>
            <a:ext cx="3465363" cy="14704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3" name="Kuvan paikkamerkki 2">
            <a:extLst>
              <a:ext uri="{FF2B5EF4-FFF2-40B4-BE49-F238E27FC236}">
                <a16:creationId xmlns:a16="http://schemas.microsoft.com/office/drawing/2014/main" id="{CC35BF02-7B0D-48AD-9BAD-5554B54E2B54}"/>
              </a:ext>
            </a:extLst>
          </p:cNvPr>
          <p:cNvSpPr>
            <a:spLocks noGrp="1"/>
          </p:cNvSpPr>
          <p:nvPr>
            <p:ph type="pic" idx="30" hasCustomPrompt="1"/>
          </p:nvPr>
        </p:nvSpPr>
        <p:spPr>
          <a:xfrm>
            <a:off x="6525" y="4120977"/>
            <a:ext cx="3465363" cy="27370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30567080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Kuva-asettelu 3.">
    <p:bg>
      <p:bgPr>
        <a:solidFill>
          <a:schemeClr val="bg1"/>
        </a:solidFill>
        <a:effectLst/>
      </p:bgPr>
    </p:bg>
    <p:spTree>
      <p:nvGrpSpPr>
        <p:cNvPr id="1" name=""/>
        <p:cNvGrpSpPr/>
        <p:nvPr/>
      </p:nvGrpSpPr>
      <p:grpSpPr>
        <a:xfrm>
          <a:off x="0" y="0"/>
          <a:ext cx="0" cy="0"/>
          <a:chOff x="0" y="0"/>
          <a:chExt cx="0" cy="0"/>
        </a:xfrm>
      </p:grpSpPr>
      <p:sp>
        <p:nvSpPr>
          <p:cNvPr id="8" name="Kuvan paikkamerkki 2">
            <a:extLst>
              <a:ext uri="{FF2B5EF4-FFF2-40B4-BE49-F238E27FC236}">
                <a16:creationId xmlns:a16="http://schemas.microsoft.com/office/drawing/2014/main" id="{780432A4-79B2-4E2C-9BE8-6A6DB0EFE24B}"/>
              </a:ext>
            </a:extLst>
          </p:cNvPr>
          <p:cNvSpPr>
            <a:spLocks noGrp="1"/>
          </p:cNvSpPr>
          <p:nvPr>
            <p:ph type="pic" idx="28" hasCustomPrompt="1"/>
          </p:nvPr>
        </p:nvSpPr>
        <p:spPr>
          <a:xfrm>
            <a:off x="-3970" y="-8909"/>
            <a:ext cx="6233985"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9" name="Kuvan paikkamerkki 2">
            <a:extLst>
              <a:ext uri="{FF2B5EF4-FFF2-40B4-BE49-F238E27FC236}">
                <a16:creationId xmlns:a16="http://schemas.microsoft.com/office/drawing/2014/main" id="{DE3D5D2E-044C-47A6-BB4D-8161EF3E9B37}"/>
              </a:ext>
            </a:extLst>
          </p:cNvPr>
          <p:cNvSpPr>
            <a:spLocks noGrp="1"/>
          </p:cNvSpPr>
          <p:nvPr>
            <p:ph type="pic" idx="29" hasCustomPrompt="1"/>
          </p:nvPr>
        </p:nvSpPr>
        <p:spPr>
          <a:xfrm>
            <a:off x="6391534" y="0"/>
            <a:ext cx="5796496" cy="34245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
        <p:nvSpPr>
          <p:cNvPr id="10" name="Kuvan paikkamerkki 2">
            <a:extLst>
              <a:ext uri="{FF2B5EF4-FFF2-40B4-BE49-F238E27FC236}">
                <a16:creationId xmlns:a16="http://schemas.microsoft.com/office/drawing/2014/main" id="{EF90F2A9-8182-4B0A-B2FB-34994EEADCE5}"/>
              </a:ext>
            </a:extLst>
          </p:cNvPr>
          <p:cNvSpPr>
            <a:spLocks noGrp="1"/>
          </p:cNvSpPr>
          <p:nvPr>
            <p:ph type="pic" idx="30" hasCustomPrompt="1"/>
          </p:nvPr>
        </p:nvSpPr>
        <p:spPr>
          <a:xfrm>
            <a:off x="6391534" y="3616046"/>
            <a:ext cx="5796496" cy="32419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1" fontAlgn="auto" latinLnBrk="0" hangingPunct="1">
              <a:lnSpc>
                <a:spcPct val="100000"/>
              </a:lnSpc>
              <a:spcBef>
                <a:spcPts val="600"/>
              </a:spcBef>
              <a:spcAft>
                <a:spcPts val="600"/>
              </a:spcAft>
              <a:buClr>
                <a:srgbClr val="0070C0"/>
              </a:buClr>
              <a:buSzPct val="100000"/>
              <a:buFont typeface="Arial" panose="020B0604020202020204" pitchFamily="34" charset="0"/>
              <a:buNone/>
              <a:tabLst/>
              <a:defRPr/>
            </a:pPr>
            <a:r>
              <a:rPr lang="fi-FI" dirty="0"/>
              <a:t>Kuva</a:t>
            </a:r>
          </a:p>
          <a:p>
            <a:endParaRPr lang="fi-FI" dirty="0"/>
          </a:p>
        </p:txBody>
      </p:sp>
    </p:spTree>
    <p:extLst>
      <p:ext uri="{BB962C8B-B14F-4D97-AF65-F5344CB8AC3E}">
        <p14:creationId xmlns:p14="http://schemas.microsoft.com/office/powerpoint/2010/main" val="235365926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Kansi_vaaleansininen_v1">
    <p:bg>
      <p:bgPr>
        <a:solidFill>
          <a:schemeClr val="bg1">
            <a:alpha val="77041"/>
          </a:schemeClr>
        </a:solidFill>
        <a:effectLst/>
      </p:bgPr>
    </p:bg>
    <p:spTree>
      <p:nvGrpSpPr>
        <p:cNvPr id="1" name=""/>
        <p:cNvGrpSpPr/>
        <p:nvPr/>
      </p:nvGrpSpPr>
      <p:grpSpPr>
        <a:xfrm>
          <a:off x="0" y="0"/>
          <a:ext cx="0" cy="0"/>
          <a:chOff x="0" y="0"/>
          <a:chExt cx="0" cy="0"/>
        </a:xfrm>
      </p:grpSpPr>
      <p:pic>
        <p:nvPicPr>
          <p:cNvPr id="23" name="Picture 22" descr="A city next to a river&#10;&#10;AI-generated content may be incorrect.">
            <a:extLst>
              <a:ext uri="{FF2B5EF4-FFF2-40B4-BE49-F238E27FC236}">
                <a16:creationId xmlns:a16="http://schemas.microsoft.com/office/drawing/2014/main" id="{54DD0673-DFFD-AB18-8F61-4A92F1F99DA6}"/>
              </a:ext>
            </a:extLst>
          </p:cNvPr>
          <p:cNvPicPr>
            <a:picLocks noChangeAspect="1"/>
          </p:cNvPicPr>
          <p:nvPr/>
        </p:nvPicPr>
        <p:blipFill>
          <a:blip r:embed="rId2">
            <a:extLst>
              <a:ext uri="{28A0092B-C50C-407E-A947-70E740481C1C}">
                <a14:useLocalDpi xmlns:a14="http://schemas.microsoft.com/office/drawing/2010/main" val="0"/>
              </a:ext>
            </a:extLst>
          </a:blip>
          <a:srcRect t="2718" r="2718"/>
          <a:stretch/>
        </p:blipFill>
        <p:spPr>
          <a:xfrm>
            <a:off x="0" y="0"/>
            <a:ext cx="12192000" cy="6858000"/>
          </a:xfrm>
          <a:prstGeom prst="rect">
            <a:avLst/>
          </a:prstGeom>
        </p:spPr>
      </p:pic>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4" name="TextBox 12">
            <a:extLst>
              <a:ext uri="{FF2B5EF4-FFF2-40B4-BE49-F238E27FC236}">
                <a16:creationId xmlns:a16="http://schemas.microsoft.com/office/drawing/2014/main" id="{87FF41F6-7281-9168-32E7-6AB3FE4F2037}"/>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2" name="Kuva 7">
            <a:extLst>
              <a:ext uri="{FF2B5EF4-FFF2-40B4-BE49-F238E27FC236}">
                <a16:creationId xmlns:a16="http://schemas.microsoft.com/office/drawing/2014/main" id="{C6BFA581-46D2-8712-D231-66CEF61E6C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sp>
        <p:nvSpPr>
          <p:cNvPr id="18" name="Suorakulmio 19">
            <a:extLst>
              <a:ext uri="{FF2B5EF4-FFF2-40B4-BE49-F238E27FC236}">
                <a16:creationId xmlns:a16="http://schemas.microsoft.com/office/drawing/2014/main" id="{CC2E2DA4-2A3A-E92D-E725-DEB1C6298D0A}"/>
              </a:ext>
              <a:ext uri="{C183D7F6-B498-43B3-948B-1728B52AA6E4}">
                <adec:decorative xmlns:adec="http://schemas.microsoft.com/office/drawing/2017/decorative" val="1"/>
              </a:ext>
            </a:extLst>
          </p:cNvPr>
          <p:cNvSpPr/>
          <p:nvPr/>
        </p:nvSpPr>
        <p:spPr>
          <a:xfrm rot="10800000">
            <a:off x="-2" y="0"/>
            <a:ext cx="8534401" cy="6858000"/>
          </a:xfrm>
          <a:prstGeom prst="rect">
            <a:avLst/>
          </a:prstGeom>
          <a:gradFill>
            <a:gsLst>
              <a:gs pos="89000">
                <a:schemeClr val="accent2">
                  <a:lumMod val="52000"/>
                  <a:lumOff val="48000"/>
                  <a:alpha val="75000"/>
                </a:schemeClr>
              </a:gs>
              <a:gs pos="40000">
                <a:schemeClr val="bg1">
                  <a:lumMod val="0"/>
                  <a:lumOff val="10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tsikko 1">
            <a:extLst>
              <a:ext uri="{FF2B5EF4-FFF2-40B4-BE49-F238E27FC236}">
                <a16:creationId xmlns:a16="http://schemas.microsoft.com/office/drawing/2014/main" id="{D7FBF5B9-8F45-38A6-DCC5-BB82F6640B7A}"/>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71961"/>
                    </a:schemeClr>
                  </a:outerShdw>
                </a:effectLst>
                <a:latin typeface="Trebuchet MS" panose="020B0703020202090204" pitchFamily="34" charset="0"/>
              </a:defRPr>
            </a:lvl1pPr>
          </a:lstStyle>
          <a:p>
            <a:r>
              <a:rPr lang="fi-FI" dirty="0"/>
              <a:t>Lisää teksti napsauttamalla</a:t>
            </a:r>
          </a:p>
        </p:txBody>
      </p:sp>
      <p:sp>
        <p:nvSpPr>
          <p:cNvPr id="7" name="Alaotsikko 2">
            <a:extLst>
              <a:ext uri="{FF2B5EF4-FFF2-40B4-BE49-F238E27FC236}">
                <a16:creationId xmlns:a16="http://schemas.microsoft.com/office/drawing/2014/main" id="{3D6C7FFA-B80D-09AE-6572-EBCDFE514793}"/>
              </a:ext>
            </a:extLst>
          </p:cNvPr>
          <p:cNvSpPr>
            <a:spLocks noGrp="1"/>
          </p:cNvSpPr>
          <p:nvPr>
            <p:ph type="subTitle" idx="1" hasCustomPrompt="1"/>
          </p:nvPr>
        </p:nvSpPr>
        <p:spPr>
          <a:xfrm>
            <a:off x="509451" y="3678927"/>
            <a:ext cx="5770699" cy="2933794"/>
          </a:xfrm>
          <a:prstGeom prst="rect">
            <a:avLst/>
          </a:prstGeom>
          <a:effectLst>
            <a:outerShdw blurRad="92917" dir="1800000" algn="ctr" rotWithShape="0">
              <a:srgbClr val="000000">
                <a:alpha val="43137"/>
              </a:srgbClr>
            </a:outerShdw>
          </a:effectLst>
        </p:spPr>
        <p:txBody>
          <a:bodyPr>
            <a:normAutofit/>
          </a:bodyPr>
          <a:lstStyle>
            <a:lvl1pPr marL="0" indent="0" algn="ctr">
              <a:lnSpc>
                <a:spcPct val="120000"/>
              </a:lnSpc>
              <a:buNone/>
              <a:defRPr sz="2200">
                <a:solidFill>
                  <a:schemeClr val="bg1"/>
                </a:solidFill>
                <a:effectLst>
                  <a:outerShdw blurRad="284016" dist="50800" algn="ctr" rotWithShape="0">
                    <a:schemeClr val="tx1">
                      <a:alpha val="75957"/>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736775413"/>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Kansi_vaaleansin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erson smiling in front of trees&#10;&#10;AI-generated content may be incorrect.">
            <a:extLst>
              <a:ext uri="{FF2B5EF4-FFF2-40B4-BE49-F238E27FC236}">
                <a16:creationId xmlns:a16="http://schemas.microsoft.com/office/drawing/2014/main" id="{6828B894-53CC-A1DE-9EDD-1B1D6E9AF3F4}"/>
              </a:ext>
            </a:extLst>
          </p:cNvPr>
          <p:cNvPicPr>
            <a:picLocks noChangeAspect="1"/>
          </p:cNvPicPr>
          <p:nvPr/>
        </p:nvPicPr>
        <p:blipFill>
          <a:blip r:embed="rId3" cstate="print">
            <a:extLst>
              <a:ext uri="{28A0092B-C50C-407E-A947-70E740481C1C}">
                <a14:useLocalDpi xmlns:a14="http://schemas.microsoft.com/office/drawing/2010/main" val="0"/>
              </a:ext>
            </a:extLst>
          </a:blip>
          <a:srcRect l="1665" t="11067" b="5931"/>
          <a:stretch/>
        </p:blipFill>
        <p:spPr>
          <a:xfrm>
            <a:off x="0" y="0"/>
            <a:ext cx="12192000" cy="6858000"/>
          </a:xfrm>
          <a:prstGeom prst="rect">
            <a:avLst/>
          </a:prstGeom>
        </p:spPr>
      </p:pic>
      <p:pic>
        <p:nvPicPr>
          <p:cNvPr id="6" name="Kuva 6" descr="Kuva, joka sisältää kohteen Grafiikka, graafinen suunnittelu, clipart, muotoilu&#10;&#10;Kuvaus luotu automaattisesti">
            <a:extLst>
              <a:ext uri="{FF2B5EF4-FFF2-40B4-BE49-F238E27FC236}">
                <a16:creationId xmlns:a16="http://schemas.microsoft.com/office/drawing/2014/main" id="{F7C5D48B-CF55-8616-3D2E-EF88F3CAC7A2}"/>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20068" t="20634" r="8986" b="28338"/>
          <a:stretch/>
        </p:blipFill>
        <p:spPr>
          <a:xfrm>
            <a:off x="-4670" y="8707"/>
            <a:ext cx="12192000" cy="6858003"/>
          </a:xfrm>
          <a:prstGeom prst="rect">
            <a:avLst/>
          </a:prstGeom>
          <a:effectLst/>
        </p:spPr>
      </p:pic>
      <p:sp>
        <p:nvSpPr>
          <p:cNvPr id="11" name="Suorakulmio 19">
            <a:extLst>
              <a:ext uri="{FF2B5EF4-FFF2-40B4-BE49-F238E27FC236}">
                <a16:creationId xmlns:a16="http://schemas.microsoft.com/office/drawing/2014/main" id="{B23E2745-1F7C-2529-9034-3633F8B87E14}"/>
              </a:ext>
              <a:ext uri="{C183D7F6-B498-43B3-948B-1728B52AA6E4}">
                <adec:decorative xmlns:adec="http://schemas.microsoft.com/office/drawing/2017/decorative" val="1"/>
              </a:ext>
            </a:extLst>
          </p:cNvPr>
          <p:cNvSpPr/>
          <p:nvPr/>
        </p:nvSpPr>
        <p:spPr>
          <a:xfrm rot="5400000">
            <a:off x="4750842" y="-583792"/>
            <a:ext cx="2699657" cy="12201341"/>
          </a:xfrm>
          <a:prstGeom prst="rect">
            <a:avLst/>
          </a:prstGeom>
          <a:gradFill>
            <a:gsLst>
              <a:gs pos="100000">
                <a:schemeClr val="accent1">
                  <a:lumMod val="40000"/>
                  <a:lumOff val="60000"/>
                </a:schemeClr>
              </a:gs>
              <a:gs pos="46000">
                <a:schemeClr val="bg1">
                  <a:alpha val="0"/>
                  <a:lumMod val="0"/>
                  <a:lumOff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97419" y="6038761"/>
            <a:ext cx="2279570" cy="496072"/>
          </a:xfrm>
          <a:prstGeom prst="rect">
            <a:avLst/>
          </a:prstGeom>
        </p:spPr>
      </p:pic>
      <p:sp>
        <p:nvSpPr>
          <p:cNvPr id="12" name="Alaotsikko 2">
            <a:extLst>
              <a:ext uri="{FF2B5EF4-FFF2-40B4-BE49-F238E27FC236}">
                <a16:creationId xmlns:a16="http://schemas.microsoft.com/office/drawing/2014/main" id="{5A69C3E4-C2A5-FF3F-A6B5-BCA3595CEA11}"/>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81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3" name="Otsikko 1">
            <a:extLst>
              <a:ext uri="{FF2B5EF4-FFF2-40B4-BE49-F238E27FC236}">
                <a16:creationId xmlns:a16="http://schemas.microsoft.com/office/drawing/2014/main" id="{EA1685D5-4F2A-94A3-E5CF-88CD3E60CBFD}"/>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1495001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Kansi_keltainen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piha-, vaate, henkilö, puu&#10;&#10;Tekoälyn generoima sisältö voi olla virheellistä.">
            <a:extLst>
              <a:ext uri="{FF2B5EF4-FFF2-40B4-BE49-F238E27FC236}">
                <a16:creationId xmlns:a16="http://schemas.microsoft.com/office/drawing/2014/main" id="{209196B7-6E91-6FA2-0B2C-BE95DD989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20" y="6038761"/>
            <a:ext cx="2279570" cy="496072"/>
          </a:xfrm>
          <a:prstGeom prst="rect">
            <a:avLst/>
          </a:prstGeom>
        </p:spPr>
      </p:pic>
      <p:sp>
        <p:nvSpPr>
          <p:cNvPr id="6" name="Suorakulmio 19">
            <a:extLst>
              <a:ext uri="{FF2B5EF4-FFF2-40B4-BE49-F238E27FC236}">
                <a16:creationId xmlns:a16="http://schemas.microsoft.com/office/drawing/2014/main" id="{B2DC0BE1-3983-3E81-F209-35DF33B803CF}"/>
              </a:ext>
              <a:ext uri="{C183D7F6-B498-43B3-948B-1728B52AA6E4}">
                <adec:decorative xmlns:adec="http://schemas.microsoft.com/office/drawing/2017/decorative" val="1"/>
              </a:ext>
            </a:extLst>
          </p:cNvPr>
          <p:cNvSpPr/>
          <p:nvPr/>
        </p:nvSpPr>
        <p:spPr>
          <a:xfrm rot="10800000">
            <a:off x="0" y="-1"/>
            <a:ext cx="6544492" cy="6858000"/>
          </a:xfrm>
          <a:prstGeom prst="rect">
            <a:avLst/>
          </a:prstGeom>
          <a:gradFill>
            <a:gsLst>
              <a:gs pos="17000">
                <a:schemeClr val="bg1">
                  <a:alpha val="0"/>
                </a:schemeClr>
              </a:gs>
              <a:gs pos="100000">
                <a:srgbClr val="FFC000">
                  <a:alpha val="49342"/>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509452"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507987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Kansi_sininen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8761"/>
            <a:ext cx="2279570" cy="496072"/>
          </a:xfrm>
          <a:prstGeom prst="rect">
            <a:avLst/>
          </a:prstGeom>
        </p:spPr>
      </p:pic>
      <p:pic>
        <p:nvPicPr>
          <p:cNvPr id="14" name="Picture 13" descr="A snowy city with trees and buildings&#10;&#10;AI-generated content may be incorrect.">
            <a:extLst>
              <a:ext uri="{FF2B5EF4-FFF2-40B4-BE49-F238E27FC236}">
                <a16:creationId xmlns:a16="http://schemas.microsoft.com/office/drawing/2014/main" id="{8AC31001-2218-D9C2-4EDB-C814717BE3BD}"/>
              </a:ext>
            </a:extLst>
          </p:cNvPr>
          <p:cNvPicPr>
            <a:picLocks noChangeAspect="1"/>
          </p:cNvPicPr>
          <p:nvPr/>
        </p:nvPicPr>
        <p:blipFill>
          <a:blip r:embed="rId5" cstate="print">
            <a:extLst>
              <a:ext uri="{28A0092B-C50C-407E-A947-70E740481C1C}">
                <a14:useLocalDpi xmlns:a14="http://schemas.microsoft.com/office/drawing/2010/main" val="0"/>
              </a:ext>
            </a:extLst>
          </a:blip>
          <a:srcRect t="1414" b="13980"/>
          <a:stretch/>
        </p:blipFill>
        <p:spPr>
          <a:xfrm>
            <a:off x="0" y="0"/>
            <a:ext cx="12192000" cy="6874141"/>
          </a:xfrm>
          <a:prstGeom prst="rect">
            <a:avLst/>
          </a:prstGeom>
        </p:spPr>
      </p:pic>
      <p:pic>
        <p:nvPicPr>
          <p:cNvPr id="16" name="Picture 15">
            <a:extLst>
              <a:ext uri="{FF2B5EF4-FFF2-40B4-BE49-F238E27FC236}">
                <a16:creationId xmlns:a16="http://schemas.microsoft.com/office/drawing/2014/main" id="{0305A0EC-4418-03EB-A328-FE573DA9A1C8}"/>
              </a:ext>
            </a:extLst>
          </p:cNvPr>
          <p:cNvPicPr>
            <a:picLocks noChangeAspect="1"/>
          </p:cNvPicPr>
          <p:nvPr/>
        </p:nvPicPr>
        <p:blipFill>
          <a:blip r:embed="rId6"/>
          <a:srcRect l="3281"/>
          <a:stretch/>
        </p:blipFill>
        <p:spPr>
          <a:xfrm>
            <a:off x="0" y="1152"/>
            <a:ext cx="12192000" cy="6872989"/>
          </a:xfrm>
          <a:prstGeom prst="rect">
            <a:avLst/>
          </a:prstGeom>
        </p:spPr>
      </p:pic>
      <p:sp>
        <p:nvSpPr>
          <p:cNvPr id="22" name="Suorakulmio 19">
            <a:extLst>
              <a:ext uri="{FF2B5EF4-FFF2-40B4-BE49-F238E27FC236}">
                <a16:creationId xmlns:a16="http://schemas.microsoft.com/office/drawing/2014/main" id="{46F9172A-41AD-7D15-5A81-E65EBC294A3F}"/>
              </a:ext>
              <a:ext uri="{C183D7F6-B498-43B3-948B-1728B52AA6E4}">
                <adec:decorative xmlns:adec="http://schemas.microsoft.com/office/drawing/2017/decorative" val="1"/>
              </a:ext>
            </a:extLst>
          </p:cNvPr>
          <p:cNvSpPr/>
          <p:nvPr/>
        </p:nvSpPr>
        <p:spPr>
          <a:xfrm rot="10800000">
            <a:off x="0" y="2"/>
            <a:ext cx="10073391" cy="6874139"/>
          </a:xfrm>
          <a:prstGeom prst="rect">
            <a:avLst/>
          </a:prstGeom>
          <a:gradFill>
            <a:gsLst>
              <a:gs pos="41000">
                <a:schemeClr val="bg1">
                  <a:lumMod val="88000"/>
                  <a:alpha val="0"/>
                </a:schemeClr>
              </a:gs>
              <a:gs pos="94000">
                <a:schemeClr val="accent1">
                  <a:alpha val="82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Otsikko 1">
            <a:extLst>
              <a:ext uri="{FF2B5EF4-FFF2-40B4-BE49-F238E27FC236}">
                <a16:creationId xmlns:a16="http://schemas.microsoft.com/office/drawing/2014/main" id="{3F9A559E-61BF-377B-5E24-DEA8020B531B}"/>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5" name="Alaotsikko 2">
            <a:extLst>
              <a:ext uri="{FF2B5EF4-FFF2-40B4-BE49-F238E27FC236}">
                <a16:creationId xmlns:a16="http://schemas.microsoft.com/office/drawing/2014/main" id="{B23518CE-B235-8D35-0574-0D4B29A16E5F}"/>
              </a:ext>
            </a:extLst>
          </p:cNvPr>
          <p:cNvSpPr>
            <a:spLocks noGrp="1"/>
          </p:cNvSpPr>
          <p:nvPr>
            <p:ph type="subTitle" idx="1" hasCustomPrompt="1"/>
          </p:nvPr>
        </p:nvSpPr>
        <p:spPr>
          <a:xfrm>
            <a:off x="509451"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2" name="Kuva 7">
            <a:extLst>
              <a:ext uri="{FF2B5EF4-FFF2-40B4-BE49-F238E27FC236}">
                <a16:creationId xmlns:a16="http://schemas.microsoft.com/office/drawing/2014/main" id="{7C37B8C8-5BFB-31FE-2928-13AD3C82B6D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97419" y="6031204"/>
            <a:ext cx="2279570" cy="496072"/>
          </a:xfrm>
          <a:prstGeom prst="rect">
            <a:avLst/>
          </a:prstGeom>
        </p:spPr>
      </p:pic>
    </p:spTree>
    <p:extLst>
      <p:ext uri="{BB962C8B-B14F-4D97-AF65-F5344CB8AC3E}">
        <p14:creationId xmlns:p14="http://schemas.microsoft.com/office/powerpoint/2010/main" val="4884612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Kansi_sin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Ilmavalokuvaus, talo, yö, rakennus&#10;&#10;Tekoälyn generoima sisältö voi olla virheellistä.">
            <a:extLst>
              <a:ext uri="{FF2B5EF4-FFF2-40B4-BE49-F238E27FC236}">
                <a16:creationId xmlns:a16="http://schemas.microsoft.com/office/drawing/2014/main" id="{D13B8340-0BD0-4F7D-EAF4-1FA849A89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09"/>
            <a:ext cx="12192000" cy="6858000"/>
          </a:xfrm>
          <a:prstGeom prst="rect">
            <a:avLst/>
          </a:prstGeom>
        </p:spPr>
      </p:pic>
      <p:sp>
        <p:nvSpPr>
          <p:cNvPr id="5" name="Suorakulmio 4">
            <a:extLst>
              <a:ext uri="{FF2B5EF4-FFF2-40B4-BE49-F238E27FC236}">
                <a16:creationId xmlns:a16="http://schemas.microsoft.com/office/drawing/2014/main" id="{4AE37F47-5A04-43EB-8463-E5366ABACAD0}"/>
              </a:ext>
              <a:ext uri="{C183D7F6-B498-43B3-948B-1728B52AA6E4}">
                <adec:decorative xmlns:adec="http://schemas.microsoft.com/office/drawing/2017/decorative" val="1"/>
              </a:ext>
            </a:extLst>
          </p:cNvPr>
          <p:cNvSpPr/>
          <p:nvPr/>
        </p:nvSpPr>
        <p:spPr>
          <a:xfrm rot="16200000">
            <a:off x="4898571" y="-426720"/>
            <a:ext cx="2394857" cy="12192001"/>
          </a:xfrm>
          <a:prstGeom prst="rect">
            <a:avLst/>
          </a:prstGeom>
          <a:gradFill>
            <a:gsLst>
              <a:gs pos="46000">
                <a:schemeClr val="tx2">
                  <a:alpha val="72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9" name="Alaotsikko 2">
            <a:extLst>
              <a:ext uri="{FF2B5EF4-FFF2-40B4-BE49-F238E27FC236}">
                <a16:creationId xmlns:a16="http://schemas.microsoft.com/office/drawing/2014/main" id="{B9105BFB-5012-D5F8-4128-A27A8A984259}"/>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0" name="Otsikko 1">
            <a:extLst>
              <a:ext uri="{FF2B5EF4-FFF2-40B4-BE49-F238E27FC236}">
                <a16:creationId xmlns:a16="http://schemas.microsoft.com/office/drawing/2014/main" id="{6DF4EDC8-A8B2-901D-D8C6-306B73173D2B}"/>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23192084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Kansi_vihrea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Kuva 8" descr="Kuva, joka sisältää kohteen piha-, vaate, taivas, henkilö&#10;&#10;Tekoälyn generoima sisältö voi olla virheellistä.">
            <a:extLst>
              <a:ext uri="{FF2B5EF4-FFF2-40B4-BE49-F238E27FC236}">
                <a16:creationId xmlns:a16="http://schemas.microsoft.com/office/drawing/2014/main" id="{A634F241-0717-364A-F388-5658767CF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12192000" cy="6866712"/>
          </a:xfrm>
          <a:prstGeom prst="rect">
            <a:avLst/>
          </a:prstGeom>
        </p:spPr>
      </p:pic>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7" name="Suorakulmio 19">
            <a:extLst>
              <a:ext uri="{FF2B5EF4-FFF2-40B4-BE49-F238E27FC236}">
                <a16:creationId xmlns:a16="http://schemas.microsoft.com/office/drawing/2014/main" id="{EDC36ADA-AFEC-EB56-3637-1400919EDE4B}"/>
              </a:ext>
              <a:ext uri="{C183D7F6-B498-43B3-948B-1728B52AA6E4}">
                <adec:decorative xmlns:adec="http://schemas.microsoft.com/office/drawing/2017/decorative" val="1"/>
              </a:ext>
            </a:extLst>
          </p:cNvPr>
          <p:cNvSpPr/>
          <p:nvPr/>
        </p:nvSpPr>
        <p:spPr>
          <a:xfrm rot="10800000">
            <a:off x="-2" y="-4"/>
            <a:ext cx="6280151" cy="6866710"/>
          </a:xfrm>
          <a:prstGeom prst="rect">
            <a:avLst/>
          </a:prstGeom>
          <a:gradFill>
            <a:gsLst>
              <a:gs pos="17000">
                <a:schemeClr val="bg1">
                  <a:alpha val="0"/>
                </a:schemeClr>
              </a:gs>
              <a:gs pos="100000">
                <a:srgbClr val="006500">
                  <a:alpha val="8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Otsikko 1">
            <a:extLst>
              <a:ext uri="{FF2B5EF4-FFF2-40B4-BE49-F238E27FC236}">
                <a16:creationId xmlns:a16="http://schemas.microsoft.com/office/drawing/2014/main" id="{FCAB49BA-81FE-B4D2-C267-A9FA04D2E222}"/>
              </a:ext>
            </a:extLst>
          </p:cNvPr>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11" name="Alaotsikko 2">
            <a:extLst>
              <a:ext uri="{FF2B5EF4-FFF2-40B4-BE49-F238E27FC236}">
                <a16:creationId xmlns:a16="http://schemas.microsoft.com/office/drawing/2014/main" id="{FBECA692-A579-8726-6BB4-68709F660F0B}"/>
              </a:ext>
            </a:extLst>
          </p:cNvPr>
          <p:cNvSpPr>
            <a:spLocks noGrp="1"/>
          </p:cNvSpPr>
          <p:nvPr>
            <p:ph type="subTitle" idx="1" hasCustomPrompt="1"/>
          </p:nvPr>
        </p:nvSpPr>
        <p:spPr>
          <a:xfrm>
            <a:off x="509451" y="3924206"/>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39750440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Kansi_vihrea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vaate, piha-, henkilö, puu&#10;&#10;Tekoälyn generoima sisältö voi olla virheellistä.">
            <a:extLst>
              <a:ext uri="{FF2B5EF4-FFF2-40B4-BE49-F238E27FC236}">
                <a16:creationId xmlns:a16="http://schemas.microsoft.com/office/drawing/2014/main" id="{E8D79D27-1943-59F5-21C9-BA33E6138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Suorakulmio 19">
            <a:extLst>
              <a:ext uri="{FF2B5EF4-FFF2-40B4-BE49-F238E27FC236}">
                <a16:creationId xmlns:a16="http://schemas.microsoft.com/office/drawing/2014/main" id="{C0585553-3253-1C4D-9A4E-5FD72FB91C9B}"/>
              </a:ext>
              <a:ext uri="{C183D7F6-B498-43B3-948B-1728B52AA6E4}">
                <adec:decorative xmlns:adec="http://schemas.microsoft.com/office/drawing/2017/decorative" val="1"/>
              </a:ext>
            </a:extLst>
          </p:cNvPr>
          <p:cNvSpPr/>
          <p:nvPr/>
        </p:nvSpPr>
        <p:spPr>
          <a:xfrm rot="5400000">
            <a:off x="4811485" y="-522514"/>
            <a:ext cx="2569027" cy="12192001"/>
          </a:xfrm>
          <a:prstGeom prst="rect">
            <a:avLst/>
          </a:prstGeom>
          <a:gradFill>
            <a:gsLst>
              <a:gs pos="17000">
                <a:schemeClr val="bg1">
                  <a:alpha val="0"/>
                </a:schemeClr>
              </a:gs>
              <a:gs pos="100000">
                <a:srgbClr val="006500">
                  <a:alpha val="50145"/>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3" name="Alaotsikko 2">
            <a:extLst>
              <a:ext uri="{FF2B5EF4-FFF2-40B4-BE49-F238E27FC236}">
                <a16:creationId xmlns:a16="http://schemas.microsoft.com/office/drawing/2014/main" id="{CB275ACA-8894-20A3-03BE-76D36E2071BB}"/>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4" name="Otsikko 1">
            <a:extLst>
              <a:ext uri="{FF2B5EF4-FFF2-40B4-BE49-F238E27FC236}">
                <a16:creationId xmlns:a16="http://schemas.microsoft.com/office/drawing/2014/main" id="{9525AE91-1029-8D51-837D-EF0B8EE35DB4}"/>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26881151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Kansi_keltainen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piha-, vaate, henkilö, puu&#10;&#10;Tekoälyn generoima sisältö voi olla virheellistä.">
            <a:extLst>
              <a:ext uri="{FF2B5EF4-FFF2-40B4-BE49-F238E27FC236}">
                <a16:creationId xmlns:a16="http://schemas.microsoft.com/office/drawing/2014/main" id="{209196B7-6E91-6FA2-0B2C-BE95DD989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20" y="6038761"/>
            <a:ext cx="2279570" cy="496072"/>
          </a:xfrm>
          <a:prstGeom prst="rect">
            <a:avLst/>
          </a:prstGeom>
        </p:spPr>
      </p:pic>
      <p:sp>
        <p:nvSpPr>
          <p:cNvPr id="6" name="Suorakulmio 19">
            <a:extLst>
              <a:ext uri="{FF2B5EF4-FFF2-40B4-BE49-F238E27FC236}">
                <a16:creationId xmlns:a16="http://schemas.microsoft.com/office/drawing/2014/main" id="{B2DC0BE1-3983-3E81-F209-35DF33B803CF}"/>
              </a:ext>
              <a:ext uri="{C183D7F6-B498-43B3-948B-1728B52AA6E4}">
                <adec:decorative xmlns:adec="http://schemas.microsoft.com/office/drawing/2017/decorative" val="1"/>
              </a:ext>
            </a:extLst>
          </p:cNvPr>
          <p:cNvSpPr/>
          <p:nvPr/>
        </p:nvSpPr>
        <p:spPr>
          <a:xfrm rot="10800000">
            <a:off x="0" y="-1"/>
            <a:ext cx="6544492" cy="6858000"/>
          </a:xfrm>
          <a:prstGeom prst="rect">
            <a:avLst/>
          </a:prstGeom>
          <a:gradFill>
            <a:gsLst>
              <a:gs pos="17000">
                <a:schemeClr val="bg1">
                  <a:alpha val="0"/>
                </a:schemeClr>
              </a:gs>
              <a:gs pos="100000">
                <a:srgbClr val="FFC000">
                  <a:alpha val="49342"/>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3" name="Alaotsikko 2"/>
          <p:cNvSpPr>
            <a:spLocks noGrp="1"/>
          </p:cNvSpPr>
          <p:nvPr>
            <p:ph type="subTitle" idx="1" hasCustomPrompt="1"/>
          </p:nvPr>
        </p:nvSpPr>
        <p:spPr>
          <a:xfrm>
            <a:off x="509452"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8159997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Kansi_kelta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Kuva 15" descr="Kuva, joka sisältää kohteen piha-, Polkupyörän kiekko, henkilö, pyörä&#10;&#10;Tekoälyn generoima sisältö voi olla virheellistä.">
            <a:extLst>
              <a:ext uri="{FF2B5EF4-FFF2-40B4-BE49-F238E27FC236}">
                <a16:creationId xmlns:a16="http://schemas.microsoft.com/office/drawing/2014/main" id="{AA1FFE84-40BF-DA23-4596-CC1A29982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orakulmio 19">
            <a:extLst>
              <a:ext uri="{FF2B5EF4-FFF2-40B4-BE49-F238E27FC236}">
                <a16:creationId xmlns:a16="http://schemas.microsoft.com/office/drawing/2014/main" id="{A76C72AD-B851-3698-4F67-A7DE3E312C3F}"/>
              </a:ext>
              <a:ext uri="{C183D7F6-B498-43B3-948B-1728B52AA6E4}">
                <adec:decorative xmlns:adec="http://schemas.microsoft.com/office/drawing/2017/decorative" val="1"/>
              </a:ext>
            </a:extLst>
          </p:cNvPr>
          <p:cNvSpPr/>
          <p:nvPr/>
        </p:nvSpPr>
        <p:spPr>
          <a:xfrm rot="5400000">
            <a:off x="3581402" y="-1756441"/>
            <a:ext cx="5029196" cy="12192001"/>
          </a:xfrm>
          <a:prstGeom prst="rect">
            <a:avLst/>
          </a:prstGeom>
          <a:gradFill>
            <a:gsLst>
              <a:gs pos="17000">
                <a:schemeClr val="bg1">
                  <a:alpha val="0"/>
                </a:schemeClr>
              </a:gs>
              <a:gs pos="100000">
                <a:srgbClr val="FFC000">
                  <a:alpha val="49342"/>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Alaotsikko 2">
            <a:extLst>
              <a:ext uri="{FF2B5EF4-FFF2-40B4-BE49-F238E27FC236}">
                <a16:creationId xmlns:a16="http://schemas.microsoft.com/office/drawing/2014/main" id="{3F442027-D2AC-A922-C006-4D307C32B4B6}"/>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79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9" name="Otsikko 1">
            <a:extLst>
              <a:ext uri="{FF2B5EF4-FFF2-40B4-BE49-F238E27FC236}">
                <a16:creationId xmlns:a16="http://schemas.microsoft.com/office/drawing/2014/main" id="{30971C5D-C6D0-BF20-81C8-5081A17B4B23}"/>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36480518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Kansi_liila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violetti, pilvi, piha-, Magenta&#10;&#10;Tekoälyn generoima sisältö voi olla virheellistä.">
            <a:extLst>
              <a:ext uri="{FF2B5EF4-FFF2-40B4-BE49-F238E27FC236}">
                <a16:creationId xmlns:a16="http://schemas.microsoft.com/office/drawing/2014/main" id="{D6B41F1E-4E7D-C511-5D4A-A4B950334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orakulmio 5">
            <a:extLst>
              <a:ext uri="{FF2B5EF4-FFF2-40B4-BE49-F238E27FC236}">
                <a16:creationId xmlns:a16="http://schemas.microsoft.com/office/drawing/2014/main" id="{4E241445-79D6-2FE7-5C6A-93AFCF12C0C4}"/>
              </a:ext>
              <a:ext uri="{C183D7F6-B498-43B3-948B-1728B52AA6E4}">
                <adec:decorative xmlns:adec="http://schemas.microsoft.com/office/drawing/2017/decorative" val="1"/>
              </a:ext>
            </a:extLst>
          </p:cNvPr>
          <p:cNvSpPr/>
          <p:nvPr/>
        </p:nvSpPr>
        <p:spPr>
          <a:xfrm>
            <a:off x="0" y="0"/>
            <a:ext cx="2460171" cy="6858000"/>
          </a:xfrm>
          <a:prstGeom prst="rect">
            <a:avLst/>
          </a:prstGeom>
          <a:gradFill>
            <a:gsLst>
              <a:gs pos="46000">
                <a:schemeClr val="accent5">
                  <a:alpha val="70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mj-lt"/>
              </a:defRPr>
            </a:lvl1pPr>
          </a:lstStyle>
          <a:p>
            <a:r>
              <a:rPr lang="fi-FI" dirty="0"/>
              <a:t>Lisää teksti napsauttamalla</a:t>
            </a:r>
          </a:p>
        </p:txBody>
      </p:sp>
      <p:sp>
        <p:nvSpPr>
          <p:cNvPr id="3" name="Alaotsikko 2"/>
          <p:cNvSpPr>
            <a:spLocks noGrp="1"/>
          </p:cNvSpPr>
          <p:nvPr>
            <p:ph type="subTitle" idx="1" hasCustomPrompt="1"/>
          </p:nvPr>
        </p:nvSpPr>
        <p:spPr>
          <a:xfrm>
            <a:off x="509451"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28568292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Kansi_liila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Kuva 8" descr="Kuva, joka sisältää kohteen konsertti, vaate, henkilö, Tanssi&#10;&#10;Tekoälyn generoima sisältö voi olla virheellistä.">
            <a:extLst>
              <a:ext uri="{FF2B5EF4-FFF2-40B4-BE49-F238E27FC236}">
                <a16:creationId xmlns:a16="http://schemas.microsoft.com/office/drawing/2014/main" id="{F5DCF2F1-A8DF-487E-83FA-E0C0F108E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orakulmio 5">
            <a:extLst>
              <a:ext uri="{FF2B5EF4-FFF2-40B4-BE49-F238E27FC236}">
                <a16:creationId xmlns:a16="http://schemas.microsoft.com/office/drawing/2014/main" id="{71824CB9-2634-9471-0EA6-9D72CB668EE1}"/>
              </a:ext>
              <a:ext uri="{C183D7F6-B498-43B3-948B-1728B52AA6E4}">
                <adec:decorative xmlns:adec="http://schemas.microsoft.com/office/drawing/2017/decorative" val="1"/>
              </a:ext>
            </a:extLst>
          </p:cNvPr>
          <p:cNvSpPr/>
          <p:nvPr/>
        </p:nvSpPr>
        <p:spPr>
          <a:xfrm rot="16200000">
            <a:off x="4640206" y="-693794"/>
            <a:ext cx="2911588" cy="12192000"/>
          </a:xfrm>
          <a:prstGeom prst="rect">
            <a:avLst/>
          </a:prstGeom>
          <a:gradFill>
            <a:gsLst>
              <a:gs pos="46000">
                <a:schemeClr val="accent5">
                  <a:alpha val="70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Alaotsikko 2">
            <a:extLst>
              <a:ext uri="{FF2B5EF4-FFF2-40B4-BE49-F238E27FC236}">
                <a16:creationId xmlns:a16="http://schemas.microsoft.com/office/drawing/2014/main" id="{6DAEDAF1-235F-43EC-428F-565DD4C6B083}"/>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10" name="Otsikko 1">
            <a:extLst>
              <a:ext uri="{FF2B5EF4-FFF2-40B4-BE49-F238E27FC236}">
                <a16:creationId xmlns:a16="http://schemas.microsoft.com/office/drawing/2014/main" id="{222A9046-475A-0A60-E1C1-AC44532BC0E2}"/>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14855791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Kansi_aalto_1">
    <p:bg>
      <p:bgRef idx="1001">
        <a:schemeClr val="bg1"/>
      </p:bgRef>
    </p:bg>
    <p:spTree>
      <p:nvGrpSpPr>
        <p:cNvPr id="1" name=""/>
        <p:cNvGrpSpPr/>
        <p:nvPr/>
      </p:nvGrpSpPr>
      <p:grpSpPr>
        <a:xfrm>
          <a:off x="0" y="0"/>
          <a:ext cx="0" cy="0"/>
          <a:chOff x="0" y="0"/>
          <a:chExt cx="0" cy="0"/>
        </a:xfrm>
      </p:grpSpPr>
      <p:pic>
        <p:nvPicPr>
          <p:cNvPr id="12" name="Picture 11" descr="A city and water at night&#10;&#10;AI-generated content may be incorrect.">
            <a:extLst>
              <a:ext uri="{FF2B5EF4-FFF2-40B4-BE49-F238E27FC236}">
                <a16:creationId xmlns:a16="http://schemas.microsoft.com/office/drawing/2014/main" id="{25609C36-DEEA-FA25-B013-8E596D2EDA3C}"/>
              </a:ext>
            </a:extLst>
          </p:cNvPr>
          <p:cNvPicPr>
            <a:picLocks noChangeAspect="1"/>
          </p:cNvPicPr>
          <p:nvPr/>
        </p:nvPicPr>
        <p:blipFill>
          <a:blip r:embed="rId2">
            <a:extLst>
              <a:ext uri="{28A0092B-C50C-407E-A947-70E740481C1C}">
                <a14:useLocalDpi xmlns:a14="http://schemas.microsoft.com/office/drawing/2010/main" val="0"/>
              </a:ext>
            </a:extLst>
          </a:blip>
          <a:srcRect t="13987" b="10967"/>
          <a:stretch/>
        </p:blipFill>
        <p:spPr>
          <a:xfrm>
            <a:off x="0" y="0"/>
            <a:ext cx="12200830"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90020545"/>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Kansi_aalto_2">
    <p:bg>
      <p:bgRef idx="1001">
        <a:schemeClr val="bg1"/>
      </p:bgRef>
    </p:bg>
    <p:spTree>
      <p:nvGrpSpPr>
        <p:cNvPr id="1" name=""/>
        <p:cNvGrpSpPr/>
        <p:nvPr/>
      </p:nvGrpSpPr>
      <p:grpSpPr>
        <a:xfrm>
          <a:off x="0" y="0"/>
          <a:ext cx="0" cy="0"/>
          <a:chOff x="0" y="0"/>
          <a:chExt cx="0" cy="0"/>
        </a:xfrm>
      </p:grpSpPr>
      <p:pic>
        <p:nvPicPr>
          <p:cNvPr id="11" name="Picture 10" descr="A bridge over a forest&#10;&#10;AI-generated content may be incorrect.">
            <a:extLst>
              <a:ext uri="{FF2B5EF4-FFF2-40B4-BE49-F238E27FC236}">
                <a16:creationId xmlns:a16="http://schemas.microsoft.com/office/drawing/2014/main" id="{EEAEBEB8-51CD-32C1-2BE3-E5B4B1BF493E}"/>
              </a:ext>
            </a:extLst>
          </p:cNvPr>
          <p:cNvPicPr>
            <a:picLocks noChangeAspect="1"/>
          </p:cNvPicPr>
          <p:nvPr/>
        </p:nvPicPr>
        <p:blipFill>
          <a:blip r:embed="rId2">
            <a:extLst>
              <a:ext uri="{28A0092B-C50C-407E-A947-70E740481C1C}">
                <a14:useLocalDpi xmlns:a14="http://schemas.microsoft.com/office/drawing/2010/main" val="0"/>
              </a:ext>
            </a:extLst>
          </a:blip>
          <a:srcRect l="27770" t="7269" r="8320" b="2297"/>
          <a:stretch/>
        </p:blipFill>
        <p:spPr>
          <a:xfrm>
            <a:off x="0" y="0"/>
            <a:ext cx="12192000"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1"/>
            <a:ext cx="12192000" cy="6858000"/>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bg2"/>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tx2"/>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408024662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Kansi_keltainen_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Kuva 15" descr="Kuva, joka sisältää kohteen piha-, Polkupyörän kiekko, henkilö, pyörä&#10;&#10;Tekoälyn generoima sisältö voi olla virheellistä.">
            <a:extLst>
              <a:ext uri="{FF2B5EF4-FFF2-40B4-BE49-F238E27FC236}">
                <a16:creationId xmlns:a16="http://schemas.microsoft.com/office/drawing/2014/main" id="{AA1FFE84-40BF-DA23-4596-CC1A299823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uorakulmio 19">
            <a:extLst>
              <a:ext uri="{FF2B5EF4-FFF2-40B4-BE49-F238E27FC236}">
                <a16:creationId xmlns:a16="http://schemas.microsoft.com/office/drawing/2014/main" id="{A76C72AD-B851-3698-4F67-A7DE3E312C3F}"/>
              </a:ext>
              <a:ext uri="{C183D7F6-B498-43B3-948B-1728B52AA6E4}">
                <adec:decorative xmlns:adec="http://schemas.microsoft.com/office/drawing/2017/decorative" val="1"/>
              </a:ext>
            </a:extLst>
          </p:cNvPr>
          <p:cNvSpPr/>
          <p:nvPr/>
        </p:nvSpPr>
        <p:spPr>
          <a:xfrm rot="5400000">
            <a:off x="3581402" y="-1756441"/>
            <a:ext cx="5029196" cy="12192001"/>
          </a:xfrm>
          <a:prstGeom prst="rect">
            <a:avLst/>
          </a:prstGeom>
          <a:gradFill>
            <a:gsLst>
              <a:gs pos="17000">
                <a:schemeClr val="bg1">
                  <a:alpha val="0"/>
                </a:schemeClr>
              </a:gs>
              <a:gs pos="100000">
                <a:srgbClr val="FFC000">
                  <a:alpha val="49342"/>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Alaotsikko 2">
            <a:extLst>
              <a:ext uri="{FF2B5EF4-FFF2-40B4-BE49-F238E27FC236}">
                <a16:creationId xmlns:a16="http://schemas.microsoft.com/office/drawing/2014/main" id="{3F442027-D2AC-A922-C006-4D307C32B4B6}"/>
              </a:ext>
            </a:extLst>
          </p:cNvPr>
          <p:cNvSpPr>
            <a:spLocks noGrp="1"/>
          </p:cNvSpPr>
          <p:nvPr>
            <p:ph type="subTitle" idx="1" hasCustomPrompt="1"/>
          </p:nvPr>
        </p:nvSpPr>
        <p:spPr>
          <a:xfrm>
            <a:off x="509451" y="3154163"/>
            <a:ext cx="5770699" cy="653319"/>
          </a:xfrm>
          <a:prstGeom prst="rect">
            <a:avLst/>
          </a:prstGeom>
        </p:spPr>
        <p:txBody>
          <a:bodyPr>
            <a:normAutofit/>
          </a:bodyPr>
          <a:lstStyle>
            <a:lvl1pPr marL="0" indent="0" algn="l">
              <a:lnSpc>
                <a:spcPct val="120000"/>
              </a:lnSpc>
              <a:buNone/>
              <a:defRPr sz="2000">
                <a:solidFill>
                  <a:schemeClr val="bg1"/>
                </a:solidFill>
                <a:effectLst>
                  <a:outerShdw blurRad="127000" dist="50800" dir="5400000" algn="ctr" rotWithShape="0">
                    <a:schemeClr val="tx1">
                      <a:alpha val="79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9" name="Otsikko 1">
            <a:extLst>
              <a:ext uri="{FF2B5EF4-FFF2-40B4-BE49-F238E27FC236}">
                <a16:creationId xmlns:a16="http://schemas.microsoft.com/office/drawing/2014/main" id="{30971C5D-C6D0-BF20-81C8-5081A17B4B23}"/>
              </a:ext>
            </a:extLst>
          </p:cNvPr>
          <p:cNvSpPr>
            <a:spLocks noGrp="1"/>
          </p:cNvSpPr>
          <p:nvPr>
            <p:ph type="ctrTitle" hasCustomPrompt="1"/>
          </p:nvPr>
        </p:nvSpPr>
        <p:spPr>
          <a:xfrm>
            <a:off x="509451" y="3946412"/>
            <a:ext cx="5770699" cy="2092349"/>
          </a:xfrm>
          <a:prstGeom prst="rect">
            <a:avLst/>
          </a:prstGeom>
        </p:spPr>
        <p:txBody>
          <a:bodyPr anchor="t">
            <a:normAutofit/>
          </a:bodyPr>
          <a:lstStyle>
            <a:lvl1pPr algn="l">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Tree>
    <p:extLst>
      <p:ext uri="{BB962C8B-B14F-4D97-AF65-F5344CB8AC3E}">
        <p14:creationId xmlns:p14="http://schemas.microsoft.com/office/powerpoint/2010/main" val="4402272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Kansi_aalto_3">
    <p:bg>
      <p:bgRef idx="1001">
        <a:schemeClr val="bg1"/>
      </p:bgRef>
    </p:bg>
    <p:spTree>
      <p:nvGrpSpPr>
        <p:cNvPr id="1" name=""/>
        <p:cNvGrpSpPr/>
        <p:nvPr/>
      </p:nvGrpSpPr>
      <p:grpSpPr>
        <a:xfrm>
          <a:off x="0" y="0"/>
          <a:ext cx="0" cy="0"/>
          <a:chOff x="0" y="0"/>
          <a:chExt cx="0" cy="0"/>
        </a:xfrm>
      </p:grpSpPr>
      <p:pic>
        <p:nvPicPr>
          <p:cNvPr id="14" name="Picture 13" descr="A group of kids riding scooters and skateboards&#10;&#10;AI-generated content may be incorrect.">
            <a:extLst>
              <a:ext uri="{FF2B5EF4-FFF2-40B4-BE49-F238E27FC236}">
                <a16:creationId xmlns:a16="http://schemas.microsoft.com/office/drawing/2014/main" id="{9C14DA95-61B3-2240-5877-A4DA904E390C}"/>
              </a:ext>
            </a:extLst>
          </p:cNvPr>
          <p:cNvPicPr>
            <a:picLocks noChangeAspect="1"/>
          </p:cNvPicPr>
          <p:nvPr/>
        </p:nvPicPr>
        <p:blipFill>
          <a:blip r:embed="rId2" cstate="print">
            <a:extLst>
              <a:ext uri="{28A0092B-C50C-407E-A947-70E740481C1C}">
                <a14:useLocalDpi xmlns:a14="http://schemas.microsoft.com/office/drawing/2010/main" val="0"/>
              </a:ext>
            </a:extLst>
          </a:blip>
          <a:srcRect l="1870" t="20683" r="4289" b="164"/>
          <a:stretch/>
        </p:blipFill>
        <p:spPr>
          <a:xfrm>
            <a:off x="0" y="0"/>
            <a:ext cx="12206288" cy="6857999"/>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3">
              <a:lumMod val="60000"/>
              <a:lumOff val="4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3"/>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171971927"/>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Kansi_aalto_4">
    <p:bg>
      <p:bgRef idx="1001">
        <a:schemeClr val="bg1"/>
      </p:bgRef>
    </p:bg>
    <p:spTree>
      <p:nvGrpSpPr>
        <p:cNvPr id="1" name=""/>
        <p:cNvGrpSpPr/>
        <p:nvPr/>
      </p:nvGrpSpPr>
      <p:grpSpPr>
        <a:xfrm>
          <a:off x="0" y="0"/>
          <a:ext cx="0" cy="0"/>
          <a:chOff x="0" y="0"/>
          <a:chExt cx="0" cy="0"/>
        </a:xfrm>
      </p:grpSpPr>
      <p:pic>
        <p:nvPicPr>
          <p:cNvPr id="8" name="Picture 7" descr="A group of people in pink shirts in water&#10;&#10;AI-generated content may be incorrect.">
            <a:extLst>
              <a:ext uri="{FF2B5EF4-FFF2-40B4-BE49-F238E27FC236}">
                <a16:creationId xmlns:a16="http://schemas.microsoft.com/office/drawing/2014/main" id="{771FBF7F-1D55-D724-9933-761DC1224D71}"/>
              </a:ext>
            </a:extLst>
          </p:cNvPr>
          <p:cNvPicPr>
            <a:picLocks noChangeAspect="1"/>
          </p:cNvPicPr>
          <p:nvPr/>
        </p:nvPicPr>
        <p:blipFill>
          <a:blip r:embed="rId2">
            <a:extLst>
              <a:ext uri="{28A0092B-C50C-407E-A947-70E740481C1C}">
                <a14:useLocalDpi xmlns:a14="http://schemas.microsoft.com/office/drawing/2010/main" val="0"/>
              </a:ext>
            </a:extLst>
          </a:blip>
          <a:srcRect l="-1" t="21551" r="22199" b="12919"/>
          <a:stretch/>
        </p:blipFill>
        <p:spPr>
          <a:xfrm>
            <a:off x="-3377" y="-1"/>
            <a:ext cx="12209665" cy="6858000"/>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8260" y="-1"/>
            <a:ext cx="12200260" cy="6858000"/>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5">
              <a:lumMod val="75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5">
              <a:lumMod val="60000"/>
              <a:lumOff val="40000"/>
            </a:schemeClr>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1386814928"/>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Kansi_aalto_5">
    <p:bg>
      <p:bgRef idx="1001">
        <a:schemeClr val="bg1"/>
      </p:bgRef>
    </p:bg>
    <p:spTree>
      <p:nvGrpSpPr>
        <p:cNvPr id="1" name=""/>
        <p:cNvGrpSpPr/>
        <p:nvPr/>
      </p:nvGrpSpPr>
      <p:grpSpPr>
        <a:xfrm>
          <a:off x="0" y="0"/>
          <a:ext cx="0" cy="0"/>
          <a:chOff x="0" y="0"/>
          <a:chExt cx="0" cy="0"/>
        </a:xfrm>
      </p:grpSpPr>
      <p:pic>
        <p:nvPicPr>
          <p:cNvPr id="12" name="Picture 11" descr="A sunset over a city&#10;&#10;AI-generated content may be incorrect.">
            <a:extLst>
              <a:ext uri="{FF2B5EF4-FFF2-40B4-BE49-F238E27FC236}">
                <a16:creationId xmlns:a16="http://schemas.microsoft.com/office/drawing/2014/main" id="{E23820C5-4FF0-9E39-1DED-DEC729A3A9F5}"/>
              </a:ext>
            </a:extLst>
          </p:cNvPr>
          <p:cNvPicPr>
            <a:picLocks noChangeAspect="1"/>
          </p:cNvPicPr>
          <p:nvPr/>
        </p:nvPicPr>
        <p:blipFill>
          <a:blip r:embed="rId2">
            <a:extLst>
              <a:ext uri="{28A0092B-C50C-407E-A947-70E740481C1C}">
                <a14:useLocalDpi xmlns:a14="http://schemas.microsoft.com/office/drawing/2010/main" val="0"/>
              </a:ext>
            </a:extLst>
          </a:blip>
          <a:srcRect t="4607" r="2976" b="22836"/>
          <a:stretch/>
        </p:blipFill>
        <p:spPr>
          <a:xfrm>
            <a:off x="-40227" y="-1"/>
            <a:ext cx="12232227" cy="6858001"/>
          </a:xfrm>
          <a:prstGeom prst="rect">
            <a:avLst/>
          </a:prstGeom>
        </p:spPr>
      </p:pic>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42985" y="1"/>
            <a:ext cx="12232227" cy="6857998"/>
          </a:xfrm>
          <a:noFill/>
        </p:spPr>
        <p:txBody>
          <a:bodyPr>
            <a:normAutofit/>
          </a:bodyPr>
          <a:lstStyle>
            <a:lvl1pPr marL="0" indent="0">
              <a:buNone/>
              <a:defRPr sz="1400"/>
            </a:lvl1pPr>
          </a:lstStyle>
          <a:p>
            <a:r>
              <a:rPr lang="en-FI" dirty="0"/>
              <a:t>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4"/>
          </a:solidFill>
          <a:ln>
            <a:noFill/>
          </a:ln>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FFDD02"/>
          </a:solidFill>
          <a:ln>
            <a:noFill/>
          </a:ln>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4" name="TextBox 3">
            <a:extLst>
              <a:ext uri="{FF2B5EF4-FFF2-40B4-BE49-F238E27FC236}">
                <a16:creationId xmlns:a16="http://schemas.microsoft.com/office/drawing/2014/main" id="{BA4ED8A8-631E-A599-3EC6-D3A5BB1F0C64}"/>
              </a:ext>
            </a:extLst>
          </p:cNvPr>
          <p:cNvSpPr txBox="1"/>
          <p:nvPr/>
        </p:nvSpPr>
        <p:spPr>
          <a:xfrm>
            <a:off x="12894197" y="3379808"/>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2365997433"/>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Kansi_aalto_tausta">
    <p:bg>
      <p:bgRef idx="1001">
        <a:schemeClr val="bg1"/>
      </p:bgRef>
    </p:bg>
    <p:spTree>
      <p:nvGrpSpPr>
        <p:cNvPr id="1" name=""/>
        <p:cNvGrpSpPr/>
        <p:nvPr/>
      </p:nvGrpSpPr>
      <p:grpSpPr>
        <a:xfrm>
          <a:off x="0" y="0"/>
          <a:ext cx="0" cy="0"/>
          <a:chOff x="0" y="0"/>
          <a:chExt cx="0" cy="0"/>
        </a:xfrm>
      </p:grpSpPr>
      <p:sp>
        <p:nvSpPr>
          <p:cNvPr id="15" name="Picture Placeholder 8">
            <a:extLst>
              <a:ext uri="{FF2B5EF4-FFF2-40B4-BE49-F238E27FC236}">
                <a16:creationId xmlns:a16="http://schemas.microsoft.com/office/drawing/2014/main" id="{392485AF-179D-E744-4458-2333C70BBF0F}"/>
              </a:ext>
            </a:extLst>
          </p:cNvPr>
          <p:cNvSpPr>
            <a:spLocks noGrp="1"/>
          </p:cNvSpPr>
          <p:nvPr>
            <p:ph type="pic" sz="quarter" idx="10" hasCustomPrompt="1"/>
          </p:nvPr>
        </p:nvSpPr>
        <p:spPr>
          <a:xfrm>
            <a:off x="0" y="0"/>
            <a:ext cx="12192000" cy="6857999"/>
          </a:xfrm>
          <a:noFill/>
        </p:spPr>
        <p:txBody>
          <a:bodyPr>
            <a:normAutofit/>
          </a:bodyPr>
          <a:lstStyle>
            <a:lvl1pPr marL="0" indent="0">
              <a:buNone/>
              <a:defRPr sz="1400"/>
            </a:lvl1pPr>
          </a:lstStyle>
          <a:p>
            <a:r>
              <a:rPr lang="en-FI" dirty="0"/>
              <a:t>Vaihda taustan väriä tai lisää taustakuva</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316060" y="2163908"/>
            <a:ext cx="7779464" cy="5612818"/>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2"/>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122995" y="1987483"/>
            <a:ext cx="7779464" cy="5582892"/>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2">
              <a:lumMod val="40000"/>
              <a:lumOff val="60000"/>
            </a:schemeClr>
          </a:solidFill>
        </p:spPr>
        <p:txBody>
          <a:bodyPr>
            <a:normAutofit/>
          </a:bodyPr>
          <a:lstStyle>
            <a:lvl1pPr marL="0" indent="0" algn="ctr">
              <a:buNone/>
              <a:defRPr sz="1600"/>
            </a:lvl1pPr>
          </a:lstStyle>
          <a:p>
            <a:br>
              <a:rPr lang="fi-FI" dirty="0"/>
            </a:br>
            <a:br>
              <a:rPr lang="fi-FI" dirty="0"/>
            </a:br>
            <a:endParaRPr lang="fi-FI" dirty="0"/>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2907" y="285021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2907" y="5087544"/>
            <a:ext cx="6318070" cy="1060234"/>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Tree>
    <p:extLst>
      <p:ext uri="{BB962C8B-B14F-4D97-AF65-F5344CB8AC3E}">
        <p14:creationId xmlns:p14="http://schemas.microsoft.com/office/powerpoint/2010/main" val="2006040158"/>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Kansi_aalto_muokattava">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4A7757-BC4D-C407-0479-99125B8A5AB7}"/>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FI" dirty="0"/>
              <a:t>Lisää taustakuva tai 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678833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678833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73EE6895-8AE0-5D95-94D4-1FC7B9CE9B0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11" name="Picture Placeholder 3">
            <a:extLst>
              <a:ext uri="{FF2B5EF4-FFF2-40B4-BE49-F238E27FC236}">
                <a16:creationId xmlns:a16="http://schemas.microsoft.com/office/drawing/2014/main" id="{ED743569-52C4-44E4-098E-857D21C6BE66}"/>
              </a:ext>
            </a:extLst>
          </p:cNvPr>
          <p:cNvSpPr>
            <a:spLocks noGrp="1"/>
          </p:cNvSpPr>
          <p:nvPr>
            <p:ph type="pic" idx="15" hasCustomPrompt="1"/>
          </p:nvPr>
        </p:nvSpPr>
        <p:spPr>
          <a:xfrm rot="472052">
            <a:off x="6529807" y="2375759"/>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rgbClr val="0064A0"/>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12" name="Picture Placeholder 3">
            <a:extLst>
              <a:ext uri="{FF2B5EF4-FFF2-40B4-BE49-F238E27FC236}">
                <a16:creationId xmlns:a16="http://schemas.microsoft.com/office/drawing/2014/main" id="{8E9240D2-298F-0F62-6944-B65E4A88E1E4}"/>
              </a:ext>
            </a:extLst>
          </p:cNvPr>
          <p:cNvSpPr>
            <a:spLocks noGrp="1"/>
          </p:cNvSpPr>
          <p:nvPr>
            <p:ph type="pic" idx="12" hasCustomPrompt="1"/>
          </p:nvPr>
        </p:nvSpPr>
        <p:spPr>
          <a:xfrm>
            <a:off x="6662900" y="2460724"/>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rgbClr val="5FC5F1"/>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Lisää kuva tai vaihda väriä</a:t>
            </a:r>
            <a:br>
              <a:rPr lang="fi-FI" dirty="0"/>
            </a:br>
            <a:br>
              <a:rPr lang="fi-FI" dirty="0"/>
            </a:br>
            <a:r>
              <a:rPr lang="fi-FI" dirty="0"/>
              <a:t>Elementti on liikuteltavissa</a:t>
            </a:r>
          </a:p>
        </p:txBody>
      </p:sp>
    </p:spTree>
    <p:extLst>
      <p:ext uri="{BB962C8B-B14F-4D97-AF65-F5344CB8AC3E}">
        <p14:creationId xmlns:p14="http://schemas.microsoft.com/office/powerpoint/2010/main" val="282907172"/>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Kansi_aalto_muokattava2">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4A7757-BC4D-C407-0479-99125B8A5AB7}"/>
              </a:ext>
            </a:extLst>
          </p:cNvPr>
          <p:cNvSpPr>
            <a:spLocks noGrp="1"/>
          </p:cNvSpPr>
          <p:nvPr>
            <p:ph type="pic" sz="quarter" idx="10" hasCustomPrompt="1"/>
          </p:nvPr>
        </p:nvSpPr>
        <p:spPr>
          <a:xfrm>
            <a:off x="0" y="0"/>
            <a:ext cx="12192000" cy="6858000"/>
          </a:xfrm>
          <a:solidFill>
            <a:schemeClr val="accent1"/>
          </a:solidFill>
        </p:spPr>
        <p:txBody>
          <a:bodyPr/>
          <a:lstStyle>
            <a:lvl1pPr marL="0" indent="0">
              <a:buNone/>
              <a:defRPr/>
            </a:lvl1pPr>
          </a:lstStyle>
          <a:p>
            <a:r>
              <a:rPr lang="en-FI" dirty="0"/>
              <a:t>Lisää taustakuva tai vaihda 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1" y="1002979"/>
            <a:ext cx="6318070"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1" y="3240304"/>
            <a:ext cx="6318070"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95BC65B3-3276-1482-3DF4-62A20406BEB6}"/>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 name="Picture Placeholder 3">
            <a:extLst>
              <a:ext uri="{FF2B5EF4-FFF2-40B4-BE49-F238E27FC236}">
                <a16:creationId xmlns:a16="http://schemas.microsoft.com/office/drawing/2014/main" id="{2A3ACE0D-EF29-4758-96BB-B2E4790AFE22}"/>
              </a:ext>
            </a:extLst>
          </p:cNvPr>
          <p:cNvSpPr>
            <a:spLocks noGrp="1"/>
          </p:cNvSpPr>
          <p:nvPr>
            <p:ph type="pic" idx="16" hasCustomPrompt="1"/>
          </p:nvPr>
        </p:nvSpPr>
        <p:spPr>
          <a:xfrm rot="472052">
            <a:off x="6204027" y="-62265"/>
            <a:ext cx="6680923" cy="48202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96810"/>
              <a:gd name="connsiteX1" fmla="*/ 831545 w 4568217"/>
              <a:gd name="connsiteY1" fmla="*/ 374310 h 3296810"/>
              <a:gd name="connsiteX2" fmla="*/ 2615763 w 4568217"/>
              <a:gd name="connsiteY2" fmla="*/ 792571 h 3296810"/>
              <a:gd name="connsiteX3" fmla="*/ 3183045 w 4568217"/>
              <a:gd name="connsiteY3" fmla="*/ 508272 h 3296810"/>
              <a:gd name="connsiteX4" fmla="*/ 4421236 w 4568217"/>
              <a:gd name="connsiteY4" fmla="*/ 325570 h 3296810"/>
              <a:gd name="connsiteX5" fmla="*/ 4322878 w 4568217"/>
              <a:gd name="connsiteY5" fmla="*/ 1226814 h 3296810"/>
              <a:gd name="connsiteX6" fmla="*/ 4410344 w 4568217"/>
              <a:gd name="connsiteY6" fmla="*/ 2125655 h 3296810"/>
              <a:gd name="connsiteX7" fmla="*/ 3527067 w 4568217"/>
              <a:gd name="connsiteY7" fmla="*/ 2349254 h 3296810"/>
              <a:gd name="connsiteX8" fmla="*/ 2625310 w 4568217"/>
              <a:gd name="connsiteY8" fmla="*/ 3086791 h 3296810"/>
              <a:gd name="connsiteX9" fmla="*/ 1533275 w 4568217"/>
              <a:gd name="connsiteY9" fmla="*/ 2827392 h 3296810"/>
              <a:gd name="connsiteX10" fmla="*/ 436910 w 4568217"/>
              <a:gd name="connsiteY10" fmla="*/ 2878479 h 3296810"/>
              <a:gd name="connsiteX11" fmla="*/ 363612 w 4568217"/>
              <a:gd name="connsiteY11" fmla="*/ 2007030 h 3296810"/>
              <a:gd name="connsiteX12" fmla="*/ 60769 w 4568217"/>
              <a:gd name="connsiteY12" fmla="*/ 1006542 h 3296810"/>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 name="connsiteX0" fmla="*/ 60769 w 4568217"/>
              <a:gd name="connsiteY0" fmla="*/ 1006542 h 3295931"/>
              <a:gd name="connsiteX1" fmla="*/ 831545 w 4568217"/>
              <a:gd name="connsiteY1" fmla="*/ 374310 h 3295931"/>
              <a:gd name="connsiteX2" fmla="*/ 2615763 w 4568217"/>
              <a:gd name="connsiteY2" fmla="*/ 792571 h 3295931"/>
              <a:gd name="connsiteX3" fmla="*/ 3183045 w 4568217"/>
              <a:gd name="connsiteY3" fmla="*/ 508272 h 3295931"/>
              <a:gd name="connsiteX4" fmla="*/ 4421236 w 4568217"/>
              <a:gd name="connsiteY4" fmla="*/ 325570 h 3295931"/>
              <a:gd name="connsiteX5" fmla="*/ 4322878 w 4568217"/>
              <a:gd name="connsiteY5" fmla="*/ 1226814 h 3295931"/>
              <a:gd name="connsiteX6" fmla="*/ 4410344 w 4568217"/>
              <a:gd name="connsiteY6" fmla="*/ 2125655 h 3295931"/>
              <a:gd name="connsiteX7" fmla="*/ 3527067 w 4568217"/>
              <a:gd name="connsiteY7" fmla="*/ 2349254 h 3295931"/>
              <a:gd name="connsiteX8" fmla="*/ 2625310 w 4568217"/>
              <a:gd name="connsiteY8" fmla="*/ 3086791 h 3295931"/>
              <a:gd name="connsiteX9" fmla="*/ 1533275 w 4568217"/>
              <a:gd name="connsiteY9" fmla="*/ 2827392 h 3295931"/>
              <a:gd name="connsiteX10" fmla="*/ 449814 w 4568217"/>
              <a:gd name="connsiteY10" fmla="*/ 2876696 h 3295931"/>
              <a:gd name="connsiteX11" fmla="*/ 363612 w 4568217"/>
              <a:gd name="connsiteY11" fmla="*/ 2007030 h 3295931"/>
              <a:gd name="connsiteX12" fmla="*/ 60769 w 4568217"/>
              <a:gd name="connsiteY12" fmla="*/ 1006542 h 329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95931">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611847" y="3407988"/>
                  <a:pt x="449814" y="2876696"/>
                </a:cubicBezTo>
                <a:cubicBezTo>
                  <a:pt x="390889" y="2380467"/>
                  <a:pt x="602465" y="2235139"/>
                  <a:pt x="363612" y="2007030"/>
                </a:cubicBezTo>
                <a:cubicBezTo>
                  <a:pt x="87688" y="1823858"/>
                  <a:pt x="-103393" y="1488836"/>
                  <a:pt x="60769" y="1006542"/>
                </a:cubicBezTo>
                <a:close/>
              </a:path>
            </a:pathLst>
          </a:custGeom>
          <a:solidFill>
            <a:schemeClr val="accent1">
              <a:lumMod val="40000"/>
              <a:lumOff val="6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  </a:t>
            </a:r>
          </a:p>
        </p:txBody>
      </p:sp>
      <p:sp>
        <p:nvSpPr>
          <p:cNvPr id="3" name="Picture Placeholder 3">
            <a:extLst>
              <a:ext uri="{FF2B5EF4-FFF2-40B4-BE49-F238E27FC236}">
                <a16:creationId xmlns:a16="http://schemas.microsoft.com/office/drawing/2014/main" id="{3A8A5D8D-FEE8-FD39-59F5-5EB1B330295A}"/>
              </a:ext>
            </a:extLst>
          </p:cNvPr>
          <p:cNvSpPr>
            <a:spLocks noGrp="1"/>
          </p:cNvSpPr>
          <p:nvPr>
            <p:ph type="pic" idx="17" hasCustomPrompt="1"/>
          </p:nvPr>
        </p:nvSpPr>
        <p:spPr>
          <a:xfrm>
            <a:off x="6502488" y="-440671"/>
            <a:ext cx="6680923" cy="4794530"/>
          </a:xfrm>
          <a:custGeom>
            <a:avLst/>
            <a:gdLst>
              <a:gd name="connsiteX0" fmla="*/ 0 w 4785656"/>
              <a:gd name="connsiteY0" fmla="*/ 1329087 h 3631201"/>
              <a:gd name="connsiteX1" fmla="*/ 641189 w 4785656"/>
              <a:gd name="connsiteY1" fmla="*/ 486514 h 3631201"/>
              <a:gd name="connsiteX2" fmla="*/ 1751639 w 4785656"/>
              <a:gd name="connsiteY2" fmla="*/ 0 h 3631201"/>
              <a:gd name="connsiteX3" fmla="*/ 3034017 w 4785656"/>
              <a:gd name="connsiteY3" fmla="*/ 0 h 3631201"/>
              <a:gd name="connsiteX4" fmla="*/ 4144467 w 4785656"/>
              <a:gd name="connsiteY4" fmla="*/ 486514 h 3631201"/>
              <a:gd name="connsiteX5" fmla="*/ 4785656 w 4785656"/>
              <a:gd name="connsiteY5" fmla="*/ 1329087 h 3631201"/>
              <a:gd name="connsiteX6" fmla="*/ 4785656 w 4785656"/>
              <a:gd name="connsiteY6" fmla="*/ 2302114 h 3631201"/>
              <a:gd name="connsiteX7" fmla="*/ 4144467 w 4785656"/>
              <a:gd name="connsiteY7" fmla="*/ 3144687 h 3631201"/>
              <a:gd name="connsiteX8" fmla="*/ 3034017 w 4785656"/>
              <a:gd name="connsiteY8" fmla="*/ 3631201 h 3631201"/>
              <a:gd name="connsiteX9" fmla="*/ 1751639 w 4785656"/>
              <a:gd name="connsiteY9" fmla="*/ 3631201 h 3631201"/>
              <a:gd name="connsiteX10" fmla="*/ 641189 w 4785656"/>
              <a:gd name="connsiteY10" fmla="*/ 3144687 h 3631201"/>
              <a:gd name="connsiteX11" fmla="*/ 0 w 4785656"/>
              <a:gd name="connsiteY11" fmla="*/ 2302114 h 3631201"/>
              <a:gd name="connsiteX12" fmla="*/ 0 w 4785656"/>
              <a:gd name="connsiteY12" fmla="*/ 1329087 h 3631201"/>
              <a:gd name="connsiteX0" fmla="*/ 0 w 4833782"/>
              <a:gd name="connsiteY0" fmla="*/ 1290586 h 3631201"/>
              <a:gd name="connsiteX1" fmla="*/ 689315 w 4833782"/>
              <a:gd name="connsiteY1" fmla="*/ 486514 h 3631201"/>
              <a:gd name="connsiteX2" fmla="*/ 1799765 w 4833782"/>
              <a:gd name="connsiteY2" fmla="*/ 0 h 3631201"/>
              <a:gd name="connsiteX3" fmla="*/ 3082143 w 4833782"/>
              <a:gd name="connsiteY3" fmla="*/ 0 h 3631201"/>
              <a:gd name="connsiteX4" fmla="*/ 4192593 w 4833782"/>
              <a:gd name="connsiteY4" fmla="*/ 486514 h 3631201"/>
              <a:gd name="connsiteX5" fmla="*/ 4833782 w 4833782"/>
              <a:gd name="connsiteY5" fmla="*/ 1329087 h 3631201"/>
              <a:gd name="connsiteX6" fmla="*/ 4833782 w 4833782"/>
              <a:gd name="connsiteY6" fmla="*/ 2302114 h 3631201"/>
              <a:gd name="connsiteX7" fmla="*/ 4192593 w 4833782"/>
              <a:gd name="connsiteY7" fmla="*/ 3144687 h 3631201"/>
              <a:gd name="connsiteX8" fmla="*/ 3082143 w 4833782"/>
              <a:gd name="connsiteY8" fmla="*/ 3631201 h 3631201"/>
              <a:gd name="connsiteX9" fmla="*/ 1799765 w 4833782"/>
              <a:gd name="connsiteY9" fmla="*/ 3631201 h 3631201"/>
              <a:gd name="connsiteX10" fmla="*/ 689315 w 4833782"/>
              <a:gd name="connsiteY10" fmla="*/ 3144687 h 3631201"/>
              <a:gd name="connsiteX11" fmla="*/ 48126 w 4833782"/>
              <a:gd name="connsiteY11" fmla="*/ 2302114 h 3631201"/>
              <a:gd name="connsiteX12" fmla="*/ 0 w 4833782"/>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24514 w 4858296"/>
              <a:gd name="connsiteY0" fmla="*/ 1290586 h 3631201"/>
              <a:gd name="connsiteX1" fmla="*/ 713829 w 4858296"/>
              <a:gd name="connsiteY1" fmla="*/ 486514 h 3631201"/>
              <a:gd name="connsiteX2" fmla="*/ 1824279 w 4858296"/>
              <a:gd name="connsiteY2" fmla="*/ 0 h 3631201"/>
              <a:gd name="connsiteX3" fmla="*/ 3106657 w 4858296"/>
              <a:gd name="connsiteY3" fmla="*/ 0 h 3631201"/>
              <a:gd name="connsiteX4" fmla="*/ 4217107 w 4858296"/>
              <a:gd name="connsiteY4" fmla="*/ 486514 h 3631201"/>
              <a:gd name="connsiteX5" fmla="*/ 4858296 w 4858296"/>
              <a:gd name="connsiteY5" fmla="*/ 1329087 h 3631201"/>
              <a:gd name="connsiteX6" fmla="*/ 4858296 w 4858296"/>
              <a:gd name="connsiteY6" fmla="*/ 2302114 h 3631201"/>
              <a:gd name="connsiteX7" fmla="*/ 4217107 w 4858296"/>
              <a:gd name="connsiteY7" fmla="*/ 3144687 h 3631201"/>
              <a:gd name="connsiteX8" fmla="*/ 3106657 w 4858296"/>
              <a:gd name="connsiteY8" fmla="*/ 3631201 h 3631201"/>
              <a:gd name="connsiteX9" fmla="*/ 1824279 w 4858296"/>
              <a:gd name="connsiteY9" fmla="*/ 3631201 h 3631201"/>
              <a:gd name="connsiteX10" fmla="*/ 713829 w 4858296"/>
              <a:gd name="connsiteY10" fmla="*/ 3144687 h 3631201"/>
              <a:gd name="connsiteX11" fmla="*/ 72640 w 4858296"/>
              <a:gd name="connsiteY11" fmla="*/ 2302114 h 3631201"/>
              <a:gd name="connsiteX12" fmla="*/ 24514 w 4858296"/>
              <a:gd name="connsiteY12" fmla="*/ 1290586 h 3631201"/>
              <a:gd name="connsiteX0" fmla="*/ 9104 w 4842886"/>
              <a:gd name="connsiteY0" fmla="*/ 1290586 h 3631201"/>
              <a:gd name="connsiteX1" fmla="*/ 698419 w 4842886"/>
              <a:gd name="connsiteY1" fmla="*/ 486514 h 3631201"/>
              <a:gd name="connsiteX2" fmla="*/ 1808869 w 4842886"/>
              <a:gd name="connsiteY2" fmla="*/ 0 h 3631201"/>
              <a:gd name="connsiteX3" fmla="*/ 3091247 w 4842886"/>
              <a:gd name="connsiteY3" fmla="*/ 0 h 3631201"/>
              <a:gd name="connsiteX4" fmla="*/ 4201697 w 4842886"/>
              <a:gd name="connsiteY4" fmla="*/ 486514 h 3631201"/>
              <a:gd name="connsiteX5" fmla="*/ 4842886 w 4842886"/>
              <a:gd name="connsiteY5" fmla="*/ 1329087 h 3631201"/>
              <a:gd name="connsiteX6" fmla="*/ 4842886 w 4842886"/>
              <a:gd name="connsiteY6" fmla="*/ 2302114 h 3631201"/>
              <a:gd name="connsiteX7" fmla="*/ 4201697 w 4842886"/>
              <a:gd name="connsiteY7" fmla="*/ 3144687 h 3631201"/>
              <a:gd name="connsiteX8" fmla="*/ 3091247 w 4842886"/>
              <a:gd name="connsiteY8" fmla="*/ 3631201 h 3631201"/>
              <a:gd name="connsiteX9" fmla="*/ 1808869 w 4842886"/>
              <a:gd name="connsiteY9" fmla="*/ 3631201 h 3631201"/>
              <a:gd name="connsiteX10" fmla="*/ 698419 w 4842886"/>
              <a:gd name="connsiteY10" fmla="*/ 3144687 h 3631201"/>
              <a:gd name="connsiteX11" fmla="*/ 317113 w 4842886"/>
              <a:gd name="connsiteY11" fmla="*/ 2311739 h 3631201"/>
              <a:gd name="connsiteX12" fmla="*/ 9104 w 4842886"/>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710882 w 4855349"/>
              <a:gd name="connsiteY10" fmla="*/ 3144687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308316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821332 w 4855349"/>
              <a:gd name="connsiteY9" fmla="*/ 3631201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631201"/>
              <a:gd name="connsiteX1" fmla="*/ 710882 w 4855349"/>
              <a:gd name="connsiteY1" fmla="*/ 486514 h 3631201"/>
              <a:gd name="connsiteX2" fmla="*/ 1821332 w 4855349"/>
              <a:gd name="connsiteY2" fmla="*/ 0 h 3631201"/>
              <a:gd name="connsiteX3" fmla="*/ 3103710 w 4855349"/>
              <a:gd name="connsiteY3" fmla="*/ 0 h 3631201"/>
              <a:gd name="connsiteX4" fmla="*/ 4214160 w 4855349"/>
              <a:gd name="connsiteY4" fmla="*/ 486514 h 3631201"/>
              <a:gd name="connsiteX5" fmla="*/ 4855349 w 4855349"/>
              <a:gd name="connsiteY5" fmla="*/ 1329087 h 3631201"/>
              <a:gd name="connsiteX6" fmla="*/ 4855349 w 4855349"/>
              <a:gd name="connsiteY6" fmla="*/ 2302114 h 3631201"/>
              <a:gd name="connsiteX7" fmla="*/ 4214160 w 4855349"/>
              <a:gd name="connsiteY7" fmla="*/ 3144687 h 3631201"/>
              <a:gd name="connsiteX8" fmla="*/ 3103710 w 4855349"/>
              <a:gd name="connsiteY8" fmla="*/ 3631201 h 3631201"/>
              <a:gd name="connsiteX9" fmla="*/ 1494073 w 4855349"/>
              <a:gd name="connsiteY9" fmla="*/ 3111437 h 3631201"/>
              <a:gd name="connsiteX10" fmla="*/ 402874 w 4855349"/>
              <a:gd name="connsiteY10" fmla="*/ 3183188 h 3631201"/>
              <a:gd name="connsiteX11" fmla="*/ 329576 w 4855349"/>
              <a:gd name="connsiteY11" fmla="*/ 2311739 h 3631201"/>
              <a:gd name="connsiteX12" fmla="*/ 21567 w 4855349"/>
              <a:gd name="connsiteY12" fmla="*/ 1290586 h 3631201"/>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4214160 w 4855349"/>
              <a:gd name="connsiteY7" fmla="*/ 3144687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855349 w 4855349"/>
              <a:gd name="connsiteY6" fmla="*/ 2302114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855349"/>
              <a:gd name="connsiteY0" fmla="*/ 1290586 h 3538604"/>
              <a:gd name="connsiteX1" fmla="*/ 710882 w 4855349"/>
              <a:gd name="connsiteY1" fmla="*/ 486514 h 3538604"/>
              <a:gd name="connsiteX2" fmla="*/ 1821332 w 4855349"/>
              <a:gd name="connsiteY2" fmla="*/ 0 h 3538604"/>
              <a:gd name="connsiteX3" fmla="*/ 3103710 w 4855349"/>
              <a:gd name="connsiteY3" fmla="*/ 0 h 3538604"/>
              <a:gd name="connsiteX4" fmla="*/ 4214160 w 4855349"/>
              <a:gd name="connsiteY4" fmla="*/ 486514 h 3538604"/>
              <a:gd name="connsiteX5" fmla="*/ 4855349 w 4855349"/>
              <a:gd name="connsiteY5" fmla="*/ 1329087 h 3538604"/>
              <a:gd name="connsiteX6" fmla="*/ 4287459 w 4855349"/>
              <a:gd name="connsiteY6" fmla="*/ 2436868 h 3538604"/>
              <a:gd name="connsiteX7" fmla="*/ 3482640 w 4855349"/>
              <a:gd name="connsiteY7" fmla="*/ 2586422 h 3538604"/>
              <a:gd name="connsiteX8" fmla="*/ 2622447 w 4855349"/>
              <a:gd name="connsiteY8" fmla="*/ 3313568 h 3538604"/>
              <a:gd name="connsiteX9" fmla="*/ 1494073 w 4855349"/>
              <a:gd name="connsiteY9" fmla="*/ 3111437 h 3538604"/>
              <a:gd name="connsiteX10" fmla="*/ 402874 w 4855349"/>
              <a:gd name="connsiteY10" fmla="*/ 3183188 h 3538604"/>
              <a:gd name="connsiteX11" fmla="*/ 329576 w 4855349"/>
              <a:gd name="connsiteY11" fmla="*/ 2311739 h 3538604"/>
              <a:gd name="connsiteX12" fmla="*/ 21567 w 4855349"/>
              <a:gd name="connsiteY12" fmla="*/ 1290586 h 3538604"/>
              <a:gd name="connsiteX0" fmla="*/ 21567 w 4701345"/>
              <a:gd name="connsiteY0" fmla="*/ 1290586 h 3538604"/>
              <a:gd name="connsiteX1" fmla="*/ 710882 w 4701345"/>
              <a:gd name="connsiteY1" fmla="*/ 486514 h 3538604"/>
              <a:gd name="connsiteX2" fmla="*/ 1821332 w 4701345"/>
              <a:gd name="connsiteY2" fmla="*/ 0 h 3538604"/>
              <a:gd name="connsiteX3" fmla="*/ 3103710 w 4701345"/>
              <a:gd name="connsiteY3" fmla="*/ 0 h 3538604"/>
              <a:gd name="connsiteX4" fmla="*/ 4214160 w 4701345"/>
              <a:gd name="connsiteY4" fmla="*/ 486514 h 3538604"/>
              <a:gd name="connsiteX5" fmla="*/ 4701345 w 4701345"/>
              <a:gd name="connsiteY5" fmla="*/ 1348337 h 3538604"/>
              <a:gd name="connsiteX6" fmla="*/ 4287459 w 4701345"/>
              <a:gd name="connsiteY6" fmla="*/ 2436868 h 3538604"/>
              <a:gd name="connsiteX7" fmla="*/ 3482640 w 4701345"/>
              <a:gd name="connsiteY7" fmla="*/ 2586422 h 3538604"/>
              <a:gd name="connsiteX8" fmla="*/ 2622447 w 4701345"/>
              <a:gd name="connsiteY8" fmla="*/ 3313568 h 3538604"/>
              <a:gd name="connsiteX9" fmla="*/ 1494073 w 4701345"/>
              <a:gd name="connsiteY9" fmla="*/ 3111437 h 3538604"/>
              <a:gd name="connsiteX10" fmla="*/ 402874 w 4701345"/>
              <a:gd name="connsiteY10" fmla="*/ 3183188 h 3538604"/>
              <a:gd name="connsiteX11" fmla="*/ 329576 w 4701345"/>
              <a:gd name="connsiteY11" fmla="*/ 2311739 h 3538604"/>
              <a:gd name="connsiteX12" fmla="*/ 21567 w 4701345"/>
              <a:gd name="connsiteY12" fmla="*/ 1290586 h 3538604"/>
              <a:gd name="connsiteX0" fmla="*/ 21567 w 4477551"/>
              <a:gd name="connsiteY0" fmla="*/ 1290586 h 3538604"/>
              <a:gd name="connsiteX1" fmla="*/ 710882 w 4477551"/>
              <a:gd name="connsiteY1" fmla="*/ 486514 h 3538604"/>
              <a:gd name="connsiteX2" fmla="*/ 1821332 w 4477551"/>
              <a:gd name="connsiteY2" fmla="*/ 0 h 3538604"/>
              <a:gd name="connsiteX3" fmla="*/ 3103710 w 4477551"/>
              <a:gd name="connsiteY3" fmla="*/ 0 h 3538604"/>
              <a:gd name="connsiteX4" fmla="*/ 4214160 w 4477551"/>
              <a:gd name="connsiteY4" fmla="*/ 486514 h 3538604"/>
              <a:gd name="connsiteX5" fmla="*/ 4316334 w 4477551"/>
              <a:gd name="connsiteY5" fmla="*/ 1598594 h 3538604"/>
              <a:gd name="connsiteX6" fmla="*/ 4287459 w 4477551"/>
              <a:gd name="connsiteY6" fmla="*/ 2436868 h 3538604"/>
              <a:gd name="connsiteX7" fmla="*/ 3482640 w 4477551"/>
              <a:gd name="connsiteY7" fmla="*/ 2586422 h 3538604"/>
              <a:gd name="connsiteX8" fmla="*/ 2622447 w 4477551"/>
              <a:gd name="connsiteY8" fmla="*/ 3313568 h 3538604"/>
              <a:gd name="connsiteX9" fmla="*/ 1494073 w 4477551"/>
              <a:gd name="connsiteY9" fmla="*/ 3111437 h 3538604"/>
              <a:gd name="connsiteX10" fmla="*/ 402874 w 4477551"/>
              <a:gd name="connsiteY10" fmla="*/ 3183188 h 3538604"/>
              <a:gd name="connsiteX11" fmla="*/ 329576 w 4477551"/>
              <a:gd name="connsiteY11" fmla="*/ 2311739 h 3538604"/>
              <a:gd name="connsiteX12" fmla="*/ 21567 w 4477551"/>
              <a:gd name="connsiteY12" fmla="*/ 1290586 h 3538604"/>
              <a:gd name="connsiteX0" fmla="*/ 21567 w 4617017"/>
              <a:gd name="connsiteY0" fmla="*/ 1290586 h 3538604"/>
              <a:gd name="connsiteX1" fmla="*/ 710882 w 4617017"/>
              <a:gd name="connsiteY1" fmla="*/ 486514 h 3538604"/>
              <a:gd name="connsiteX2" fmla="*/ 1821332 w 4617017"/>
              <a:gd name="connsiteY2" fmla="*/ 0 h 3538604"/>
              <a:gd name="connsiteX3" fmla="*/ 3103710 w 4617017"/>
              <a:gd name="connsiteY3" fmla="*/ 0 h 3538604"/>
              <a:gd name="connsiteX4" fmla="*/ 4214160 w 4617017"/>
              <a:gd name="connsiteY4" fmla="*/ 486514 h 3538604"/>
              <a:gd name="connsiteX5" fmla="*/ 4316334 w 4617017"/>
              <a:gd name="connsiteY5" fmla="*/ 1598594 h 3538604"/>
              <a:gd name="connsiteX6" fmla="*/ 4287459 w 4617017"/>
              <a:gd name="connsiteY6" fmla="*/ 2436868 h 3538604"/>
              <a:gd name="connsiteX7" fmla="*/ 3482640 w 4617017"/>
              <a:gd name="connsiteY7" fmla="*/ 2586422 h 3538604"/>
              <a:gd name="connsiteX8" fmla="*/ 2622447 w 4617017"/>
              <a:gd name="connsiteY8" fmla="*/ 3313568 h 3538604"/>
              <a:gd name="connsiteX9" fmla="*/ 1494073 w 4617017"/>
              <a:gd name="connsiteY9" fmla="*/ 3111437 h 3538604"/>
              <a:gd name="connsiteX10" fmla="*/ 402874 w 4617017"/>
              <a:gd name="connsiteY10" fmla="*/ 3183188 h 3538604"/>
              <a:gd name="connsiteX11" fmla="*/ 329576 w 4617017"/>
              <a:gd name="connsiteY11" fmla="*/ 2311739 h 3538604"/>
              <a:gd name="connsiteX12" fmla="*/ 21567 w 4617017"/>
              <a:gd name="connsiteY12" fmla="*/ 1290586 h 3538604"/>
              <a:gd name="connsiteX0" fmla="*/ 21567 w 4612666"/>
              <a:gd name="connsiteY0" fmla="*/ 1290586 h 3538604"/>
              <a:gd name="connsiteX1" fmla="*/ 710882 w 4612666"/>
              <a:gd name="connsiteY1" fmla="*/ 486514 h 3538604"/>
              <a:gd name="connsiteX2" fmla="*/ 1821332 w 4612666"/>
              <a:gd name="connsiteY2" fmla="*/ 0 h 3538604"/>
              <a:gd name="connsiteX3" fmla="*/ 3103710 w 4612666"/>
              <a:gd name="connsiteY3" fmla="*/ 0 h 3538604"/>
              <a:gd name="connsiteX4" fmla="*/ 4214160 w 4612666"/>
              <a:gd name="connsiteY4" fmla="*/ 486514 h 3538604"/>
              <a:gd name="connsiteX5" fmla="*/ 4306708 w 4612666"/>
              <a:gd name="connsiteY5" fmla="*/ 1771849 h 3538604"/>
              <a:gd name="connsiteX6" fmla="*/ 4287459 w 4612666"/>
              <a:gd name="connsiteY6" fmla="*/ 2436868 h 3538604"/>
              <a:gd name="connsiteX7" fmla="*/ 3482640 w 4612666"/>
              <a:gd name="connsiteY7" fmla="*/ 2586422 h 3538604"/>
              <a:gd name="connsiteX8" fmla="*/ 2622447 w 4612666"/>
              <a:gd name="connsiteY8" fmla="*/ 3313568 h 3538604"/>
              <a:gd name="connsiteX9" fmla="*/ 1494073 w 4612666"/>
              <a:gd name="connsiteY9" fmla="*/ 3111437 h 3538604"/>
              <a:gd name="connsiteX10" fmla="*/ 402874 w 4612666"/>
              <a:gd name="connsiteY10" fmla="*/ 3183188 h 3538604"/>
              <a:gd name="connsiteX11" fmla="*/ 329576 w 4612666"/>
              <a:gd name="connsiteY11" fmla="*/ 2311739 h 3538604"/>
              <a:gd name="connsiteX12" fmla="*/ 21567 w 4612666"/>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83685"/>
              <a:gd name="connsiteY0" fmla="*/ 1290586 h 3538604"/>
              <a:gd name="connsiteX1" fmla="*/ 710882 w 4583685"/>
              <a:gd name="connsiteY1" fmla="*/ 486514 h 3538604"/>
              <a:gd name="connsiteX2" fmla="*/ 1821332 w 4583685"/>
              <a:gd name="connsiteY2" fmla="*/ 0 h 3538604"/>
              <a:gd name="connsiteX3" fmla="*/ 3103710 w 4583685"/>
              <a:gd name="connsiteY3" fmla="*/ 0 h 3538604"/>
              <a:gd name="connsiteX4" fmla="*/ 4214160 w 4583685"/>
              <a:gd name="connsiteY4" fmla="*/ 486514 h 3538604"/>
              <a:gd name="connsiteX5" fmla="*/ 4306708 w 4583685"/>
              <a:gd name="connsiteY5" fmla="*/ 1771849 h 3538604"/>
              <a:gd name="connsiteX6" fmla="*/ 4287459 w 4583685"/>
              <a:gd name="connsiteY6" fmla="*/ 2436868 h 3538604"/>
              <a:gd name="connsiteX7" fmla="*/ 3482640 w 4583685"/>
              <a:gd name="connsiteY7" fmla="*/ 2586422 h 3538604"/>
              <a:gd name="connsiteX8" fmla="*/ 2622447 w 4583685"/>
              <a:gd name="connsiteY8" fmla="*/ 3313568 h 3538604"/>
              <a:gd name="connsiteX9" fmla="*/ 1494073 w 4583685"/>
              <a:gd name="connsiteY9" fmla="*/ 3111437 h 3538604"/>
              <a:gd name="connsiteX10" fmla="*/ 402874 w 4583685"/>
              <a:gd name="connsiteY10" fmla="*/ 3183188 h 3538604"/>
              <a:gd name="connsiteX11" fmla="*/ 329576 w 4583685"/>
              <a:gd name="connsiteY11" fmla="*/ 2311739 h 3538604"/>
              <a:gd name="connsiteX12" fmla="*/ 21567 w 4583685"/>
              <a:gd name="connsiteY12" fmla="*/ 1290586 h 3538604"/>
              <a:gd name="connsiteX0" fmla="*/ 21567 w 4568764"/>
              <a:gd name="connsiteY0" fmla="*/ 1290586 h 3538604"/>
              <a:gd name="connsiteX1" fmla="*/ 710882 w 4568764"/>
              <a:gd name="connsiteY1" fmla="*/ 486514 h 3538604"/>
              <a:gd name="connsiteX2" fmla="*/ 1821332 w 4568764"/>
              <a:gd name="connsiteY2" fmla="*/ 0 h 3538604"/>
              <a:gd name="connsiteX3" fmla="*/ 3103710 w 4568764"/>
              <a:gd name="connsiteY3" fmla="*/ 0 h 3538604"/>
              <a:gd name="connsiteX4" fmla="*/ 4214160 w 4568764"/>
              <a:gd name="connsiteY4" fmla="*/ 486514 h 3538604"/>
              <a:gd name="connsiteX5" fmla="*/ 4268207 w 4568764"/>
              <a:gd name="connsiteY5" fmla="*/ 1665971 h 3538604"/>
              <a:gd name="connsiteX6" fmla="*/ 4287459 w 4568764"/>
              <a:gd name="connsiteY6" fmla="*/ 2436868 h 3538604"/>
              <a:gd name="connsiteX7" fmla="*/ 3482640 w 4568764"/>
              <a:gd name="connsiteY7" fmla="*/ 2586422 h 3538604"/>
              <a:gd name="connsiteX8" fmla="*/ 2622447 w 4568764"/>
              <a:gd name="connsiteY8" fmla="*/ 3313568 h 3538604"/>
              <a:gd name="connsiteX9" fmla="*/ 1494073 w 4568764"/>
              <a:gd name="connsiteY9" fmla="*/ 3111437 h 3538604"/>
              <a:gd name="connsiteX10" fmla="*/ 402874 w 4568764"/>
              <a:gd name="connsiteY10" fmla="*/ 3183188 h 3538604"/>
              <a:gd name="connsiteX11" fmla="*/ 329576 w 4568764"/>
              <a:gd name="connsiteY11" fmla="*/ 2311739 h 3538604"/>
              <a:gd name="connsiteX12" fmla="*/ 21567 w 4568764"/>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596049"/>
              <a:gd name="connsiteY0" fmla="*/ 1290586 h 3538604"/>
              <a:gd name="connsiteX1" fmla="*/ 710882 w 4596049"/>
              <a:gd name="connsiteY1" fmla="*/ 486514 h 3538604"/>
              <a:gd name="connsiteX2" fmla="*/ 1821332 w 4596049"/>
              <a:gd name="connsiteY2" fmla="*/ 0 h 3538604"/>
              <a:gd name="connsiteX3" fmla="*/ 3103710 w 4596049"/>
              <a:gd name="connsiteY3" fmla="*/ 0 h 3538604"/>
              <a:gd name="connsiteX4" fmla="*/ 4214160 w 4596049"/>
              <a:gd name="connsiteY4" fmla="*/ 486514 h 3538604"/>
              <a:gd name="connsiteX5" fmla="*/ 4268207 w 4596049"/>
              <a:gd name="connsiteY5" fmla="*/ 1665971 h 3538604"/>
              <a:gd name="connsiteX6" fmla="*/ 4287459 w 4596049"/>
              <a:gd name="connsiteY6" fmla="*/ 2436868 h 3538604"/>
              <a:gd name="connsiteX7" fmla="*/ 3482640 w 4596049"/>
              <a:gd name="connsiteY7" fmla="*/ 2586422 h 3538604"/>
              <a:gd name="connsiteX8" fmla="*/ 2622447 w 4596049"/>
              <a:gd name="connsiteY8" fmla="*/ 3313568 h 3538604"/>
              <a:gd name="connsiteX9" fmla="*/ 1494073 w 4596049"/>
              <a:gd name="connsiteY9" fmla="*/ 3111437 h 3538604"/>
              <a:gd name="connsiteX10" fmla="*/ 402874 w 4596049"/>
              <a:gd name="connsiteY10" fmla="*/ 3183188 h 3538604"/>
              <a:gd name="connsiteX11" fmla="*/ 329576 w 4596049"/>
              <a:gd name="connsiteY11" fmla="*/ 2311739 h 3538604"/>
              <a:gd name="connsiteX12" fmla="*/ 21567 w 4596049"/>
              <a:gd name="connsiteY12" fmla="*/ 1290586 h 3538604"/>
              <a:gd name="connsiteX0" fmla="*/ 21567 w 4474795"/>
              <a:gd name="connsiteY0" fmla="*/ 1290586 h 3538604"/>
              <a:gd name="connsiteX1" fmla="*/ 710882 w 4474795"/>
              <a:gd name="connsiteY1" fmla="*/ 486514 h 3538604"/>
              <a:gd name="connsiteX2" fmla="*/ 1821332 w 4474795"/>
              <a:gd name="connsiteY2" fmla="*/ 0 h 3538604"/>
              <a:gd name="connsiteX3" fmla="*/ 3103710 w 4474795"/>
              <a:gd name="connsiteY3" fmla="*/ 0 h 3538604"/>
              <a:gd name="connsiteX4" fmla="*/ 4214160 w 4474795"/>
              <a:gd name="connsiteY4" fmla="*/ 486514 h 3538604"/>
              <a:gd name="connsiteX5" fmla="*/ 4268207 w 4474795"/>
              <a:gd name="connsiteY5" fmla="*/ 1665971 h 3538604"/>
              <a:gd name="connsiteX6" fmla="*/ 4287459 w 4474795"/>
              <a:gd name="connsiteY6" fmla="*/ 2436868 h 3538604"/>
              <a:gd name="connsiteX7" fmla="*/ 3482640 w 4474795"/>
              <a:gd name="connsiteY7" fmla="*/ 2586422 h 3538604"/>
              <a:gd name="connsiteX8" fmla="*/ 2622447 w 4474795"/>
              <a:gd name="connsiteY8" fmla="*/ 3313568 h 3538604"/>
              <a:gd name="connsiteX9" fmla="*/ 1494073 w 4474795"/>
              <a:gd name="connsiteY9" fmla="*/ 3111437 h 3538604"/>
              <a:gd name="connsiteX10" fmla="*/ 402874 w 4474795"/>
              <a:gd name="connsiteY10" fmla="*/ 3183188 h 3538604"/>
              <a:gd name="connsiteX11" fmla="*/ 329576 w 4474795"/>
              <a:gd name="connsiteY11" fmla="*/ 2311739 h 3538604"/>
              <a:gd name="connsiteX12" fmla="*/ 21567 w 4474795"/>
              <a:gd name="connsiteY12" fmla="*/ 1290586 h 3538604"/>
              <a:gd name="connsiteX0" fmla="*/ 21567 w 4578689"/>
              <a:gd name="connsiteY0" fmla="*/ 1290586 h 3538604"/>
              <a:gd name="connsiteX1" fmla="*/ 710882 w 4578689"/>
              <a:gd name="connsiteY1" fmla="*/ 486514 h 3538604"/>
              <a:gd name="connsiteX2" fmla="*/ 1821332 w 4578689"/>
              <a:gd name="connsiteY2" fmla="*/ 0 h 3538604"/>
              <a:gd name="connsiteX3" fmla="*/ 3103710 w 4578689"/>
              <a:gd name="connsiteY3" fmla="*/ 0 h 3538604"/>
              <a:gd name="connsiteX4" fmla="*/ 4214160 w 4578689"/>
              <a:gd name="connsiteY4" fmla="*/ 486514 h 3538604"/>
              <a:gd name="connsiteX5" fmla="*/ 4268207 w 4578689"/>
              <a:gd name="connsiteY5" fmla="*/ 1665971 h 3538604"/>
              <a:gd name="connsiteX6" fmla="*/ 4412588 w 4578689"/>
              <a:gd name="connsiteY6" fmla="*/ 2388741 h 3538604"/>
              <a:gd name="connsiteX7" fmla="*/ 3482640 w 4578689"/>
              <a:gd name="connsiteY7" fmla="*/ 2586422 h 3538604"/>
              <a:gd name="connsiteX8" fmla="*/ 2622447 w 4578689"/>
              <a:gd name="connsiteY8" fmla="*/ 3313568 h 3538604"/>
              <a:gd name="connsiteX9" fmla="*/ 1494073 w 4578689"/>
              <a:gd name="connsiteY9" fmla="*/ 3111437 h 3538604"/>
              <a:gd name="connsiteX10" fmla="*/ 402874 w 4578689"/>
              <a:gd name="connsiteY10" fmla="*/ 3183188 h 3538604"/>
              <a:gd name="connsiteX11" fmla="*/ 329576 w 4578689"/>
              <a:gd name="connsiteY11" fmla="*/ 2311739 h 3538604"/>
              <a:gd name="connsiteX12" fmla="*/ 21567 w 4578689"/>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665971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02994"/>
              <a:gd name="connsiteY0" fmla="*/ 1290586 h 3538604"/>
              <a:gd name="connsiteX1" fmla="*/ 710882 w 4602994"/>
              <a:gd name="connsiteY1" fmla="*/ 486514 h 3538604"/>
              <a:gd name="connsiteX2" fmla="*/ 1821332 w 4602994"/>
              <a:gd name="connsiteY2" fmla="*/ 0 h 3538604"/>
              <a:gd name="connsiteX3" fmla="*/ 3103710 w 4602994"/>
              <a:gd name="connsiteY3" fmla="*/ 0 h 3538604"/>
              <a:gd name="connsiteX4" fmla="*/ 4214160 w 4602994"/>
              <a:gd name="connsiteY4" fmla="*/ 486514 h 3538604"/>
              <a:gd name="connsiteX5" fmla="*/ 4268207 w 4602994"/>
              <a:gd name="connsiteY5" fmla="*/ 1598594 h 3538604"/>
              <a:gd name="connsiteX6" fmla="*/ 4412588 w 4602994"/>
              <a:gd name="connsiteY6" fmla="*/ 2388741 h 3538604"/>
              <a:gd name="connsiteX7" fmla="*/ 3482640 w 4602994"/>
              <a:gd name="connsiteY7" fmla="*/ 2586422 h 3538604"/>
              <a:gd name="connsiteX8" fmla="*/ 2622447 w 4602994"/>
              <a:gd name="connsiteY8" fmla="*/ 3313568 h 3538604"/>
              <a:gd name="connsiteX9" fmla="*/ 1494073 w 4602994"/>
              <a:gd name="connsiteY9" fmla="*/ 3111437 h 3538604"/>
              <a:gd name="connsiteX10" fmla="*/ 402874 w 4602994"/>
              <a:gd name="connsiteY10" fmla="*/ 3183188 h 3538604"/>
              <a:gd name="connsiteX11" fmla="*/ 329576 w 4602994"/>
              <a:gd name="connsiteY11" fmla="*/ 2311739 h 3538604"/>
              <a:gd name="connsiteX12" fmla="*/ 21567 w 4602994"/>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03710 w 4650927"/>
              <a:gd name="connsiteY3" fmla="*/ 0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214160 w 4650927"/>
              <a:gd name="connsiteY4" fmla="*/ 48651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1290586 h 3538604"/>
              <a:gd name="connsiteX1" fmla="*/ 710882 w 4650927"/>
              <a:gd name="connsiteY1" fmla="*/ 486514 h 3538604"/>
              <a:gd name="connsiteX2" fmla="*/ 1821332 w 4650927"/>
              <a:gd name="connsiteY2" fmla="*/ 0 h 3538604"/>
              <a:gd name="connsiteX3" fmla="*/ 3190337 w 4650927"/>
              <a:gd name="connsiteY3" fmla="*/ 818148 h 3538604"/>
              <a:gd name="connsiteX4" fmla="*/ 4194909 w 4650927"/>
              <a:gd name="connsiteY4" fmla="*/ 505764 h 3538604"/>
              <a:gd name="connsiteX5" fmla="*/ 4268207 w 4650927"/>
              <a:gd name="connsiteY5" fmla="*/ 1598594 h 3538604"/>
              <a:gd name="connsiteX6" fmla="*/ 4412588 w 4650927"/>
              <a:gd name="connsiteY6" fmla="*/ 2388741 h 3538604"/>
              <a:gd name="connsiteX7" fmla="*/ 3482640 w 4650927"/>
              <a:gd name="connsiteY7" fmla="*/ 2586422 h 3538604"/>
              <a:gd name="connsiteX8" fmla="*/ 2622447 w 4650927"/>
              <a:gd name="connsiteY8" fmla="*/ 3313568 h 3538604"/>
              <a:gd name="connsiteX9" fmla="*/ 1494073 w 4650927"/>
              <a:gd name="connsiteY9" fmla="*/ 3111437 h 3538604"/>
              <a:gd name="connsiteX10" fmla="*/ 402874 w 4650927"/>
              <a:gd name="connsiteY10" fmla="*/ 3183188 h 3538604"/>
              <a:gd name="connsiteX11" fmla="*/ 329576 w 4650927"/>
              <a:gd name="connsiteY11" fmla="*/ 2311739 h 3538604"/>
              <a:gd name="connsiteX12" fmla="*/ 21567 w 4650927"/>
              <a:gd name="connsiteY12" fmla="*/ 1290586 h 3538604"/>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10882 w 4650927"/>
              <a:gd name="connsiteY1" fmla="*/ 129406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826385 w 4650927"/>
              <a:gd name="connsiteY1" fmla="*/ 30266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33478 h 3181496"/>
              <a:gd name="connsiteX1" fmla="*/ 797509 w 4650927"/>
              <a:gd name="connsiteY1" fmla="*/ 321911 h 3181496"/>
              <a:gd name="connsiteX2" fmla="*/ 2581727 w 4650927"/>
              <a:gd name="connsiteY2" fmla="*/ 740172 h 3181496"/>
              <a:gd name="connsiteX3" fmla="*/ 3190337 w 4650927"/>
              <a:gd name="connsiteY3" fmla="*/ 461040 h 3181496"/>
              <a:gd name="connsiteX4" fmla="*/ 4194909 w 4650927"/>
              <a:gd name="connsiteY4" fmla="*/ 148656 h 3181496"/>
              <a:gd name="connsiteX5" fmla="*/ 4268207 w 4650927"/>
              <a:gd name="connsiteY5" fmla="*/ 1241486 h 3181496"/>
              <a:gd name="connsiteX6" fmla="*/ 4412588 w 4650927"/>
              <a:gd name="connsiteY6" fmla="*/ 2031633 h 3181496"/>
              <a:gd name="connsiteX7" fmla="*/ 3482640 w 4650927"/>
              <a:gd name="connsiteY7" fmla="*/ 2229314 h 3181496"/>
              <a:gd name="connsiteX8" fmla="*/ 2622447 w 4650927"/>
              <a:gd name="connsiteY8" fmla="*/ 2956460 h 3181496"/>
              <a:gd name="connsiteX9" fmla="*/ 1494073 w 4650927"/>
              <a:gd name="connsiteY9" fmla="*/ 2754329 h 3181496"/>
              <a:gd name="connsiteX10" fmla="*/ 402874 w 4650927"/>
              <a:gd name="connsiteY10" fmla="*/ 2826080 h 3181496"/>
              <a:gd name="connsiteX11" fmla="*/ 329576 w 4650927"/>
              <a:gd name="connsiteY11" fmla="*/ 1954631 h 3181496"/>
              <a:gd name="connsiteX12" fmla="*/ 21567 w 4650927"/>
              <a:gd name="connsiteY12" fmla="*/ 933478 h 3181496"/>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50927"/>
              <a:gd name="connsiteY0" fmla="*/ 921116 h 3169134"/>
              <a:gd name="connsiteX1" fmla="*/ 797509 w 4650927"/>
              <a:gd name="connsiteY1" fmla="*/ 309549 h 3169134"/>
              <a:gd name="connsiteX2" fmla="*/ 2581727 w 4650927"/>
              <a:gd name="connsiteY2" fmla="*/ 727810 h 3169134"/>
              <a:gd name="connsiteX3" fmla="*/ 3190337 w 4650927"/>
              <a:gd name="connsiteY3" fmla="*/ 448678 h 3169134"/>
              <a:gd name="connsiteX4" fmla="*/ 4205241 w 4650927"/>
              <a:gd name="connsiteY4" fmla="*/ 167291 h 3169134"/>
              <a:gd name="connsiteX5" fmla="*/ 4268207 w 4650927"/>
              <a:gd name="connsiteY5" fmla="*/ 1229124 h 3169134"/>
              <a:gd name="connsiteX6" fmla="*/ 4412588 w 4650927"/>
              <a:gd name="connsiteY6" fmla="*/ 2019271 h 3169134"/>
              <a:gd name="connsiteX7" fmla="*/ 3482640 w 4650927"/>
              <a:gd name="connsiteY7" fmla="*/ 2216952 h 3169134"/>
              <a:gd name="connsiteX8" fmla="*/ 2622447 w 4650927"/>
              <a:gd name="connsiteY8" fmla="*/ 2944098 h 3169134"/>
              <a:gd name="connsiteX9" fmla="*/ 1494073 w 4650927"/>
              <a:gd name="connsiteY9" fmla="*/ 2741967 h 3169134"/>
              <a:gd name="connsiteX10" fmla="*/ 402874 w 4650927"/>
              <a:gd name="connsiteY10" fmla="*/ 2813718 h 3169134"/>
              <a:gd name="connsiteX11" fmla="*/ 329576 w 4650927"/>
              <a:gd name="connsiteY11" fmla="*/ 1942269 h 3169134"/>
              <a:gd name="connsiteX12" fmla="*/ 21567 w 4650927"/>
              <a:gd name="connsiteY12" fmla="*/ 921116 h 3169134"/>
              <a:gd name="connsiteX0" fmla="*/ 21567 w 4620450"/>
              <a:gd name="connsiteY0" fmla="*/ 921116 h 3169134"/>
              <a:gd name="connsiteX1" fmla="*/ 797509 w 4620450"/>
              <a:gd name="connsiteY1" fmla="*/ 309549 h 3169134"/>
              <a:gd name="connsiteX2" fmla="*/ 2581727 w 4620450"/>
              <a:gd name="connsiteY2" fmla="*/ 727810 h 3169134"/>
              <a:gd name="connsiteX3" fmla="*/ 3190337 w 4620450"/>
              <a:gd name="connsiteY3" fmla="*/ 448678 h 3169134"/>
              <a:gd name="connsiteX4" fmla="*/ 4205241 w 4620450"/>
              <a:gd name="connsiteY4" fmla="*/ 167291 h 3169134"/>
              <a:gd name="connsiteX5" fmla="*/ 4268207 w 4620450"/>
              <a:gd name="connsiteY5" fmla="*/ 1229124 h 3169134"/>
              <a:gd name="connsiteX6" fmla="*/ 4412588 w 4620450"/>
              <a:gd name="connsiteY6" fmla="*/ 2019271 h 3169134"/>
              <a:gd name="connsiteX7" fmla="*/ 3482640 w 4620450"/>
              <a:gd name="connsiteY7" fmla="*/ 2216952 h 3169134"/>
              <a:gd name="connsiteX8" fmla="*/ 2622447 w 4620450"/>
              <a:gd name="connsiteY8" fmla="*/ 2944098 h 3169134"/>
              <a:gd name="connsiteX9" fmla="*/ 1494073 w 4620450"/>
              <a:gd name="connsiteY9" fmla="*/ 2741967 h 3169134"/>
              <a:gd name="connsiteX10" fmla="*/ 402874 w 4620450"/>
              <a:gd name="connsiteY10" fmla="*/ 2813718 h 3169134"/>
              <a:gd name="connsiteX11" fmla="*/ 329576 w 4620450"/>
              <a:gd name="connsiteY11" fmla="*/ 1942269 h 3169134"/>
              <a:gd name="connsiteX12" fmla="*/ 21567 w 4620450"/>
              <a:gd name="connsiteY12" fmla="*/ 921116 h 3169134"/>
              <a:gd name="connsiteX0" fmla="*/ 21567 w 4589166"/>
              <a:gd name="connsiteY0" fmla="*/ 921116 h 3169134"/>
              <a:gd name="connsiteX1" fmla="*/ 797509 w 4589166"/>
              <a:gd name="connsiteY1" fmla="*/ 309549 h 3169134"/>
              <a:gd name="connsiteX2" fmla="*/ 2581727 w 4589166"/>
              <a:gd name="connsiteY2" fmla="*/ 727810 h 3169134"/>
              <a:gd name="connsiteX3" fmla="*/ 3190337 w 4589166"/>
              <a:gd name="connsiteY3" fmla="*/ 448678 h 3169134"/>
              <a:gd name="connsiteX4" fmla="*/ 4205241 w 4589166"/>
              <a:gd name="connsiteY4" fmla="*/ 167291 h 3169134"/>
              <a:gd name="connsiteX5" fmla="*/ 4268207 w 4589166"/>
              <a:gd name="connsiteY5" fmla="*/ 1229124 h 3169134"/>
              <a:gd name="connsiteX6" fmla="*/ 4412588 w 4589166"/>
              <a:gd name="connsiteY6" fmla="*/ 2019271 h 3169134"/>
              <a:gd name="connsiteX7" fmla="*/ 3482640 w 4589166"/>
              <a:gd name="connsiteY7" fmla="*/ 2216952 h 3169134"/>
              <a:gd name="connsiteX8" fmla="*/ 2622447 w 4589166"/>
              <a:gd name="connsiteY8" fmla="*/ 2944098 h 3169134"/>
              <a:gd name="connsiteX9" fmla="*/ 1494073 w 4589166"/>
              <a:gd name="connsiteY9" fmla="*/ 2741967 h 3169134"/>
              <a:gd name="connsiteX10" fmla="*/ 402874 w 4589166"/>
              <a:gd name="connsiteY10" fmla="*/ 2813718 h 3169134"/>
              <a:gd name="connsiteX11" fmla="*/ 329576 w 4589166"/>
              <a:gd name="connsiteY11" fmla="*/ 1942269 h 3169134"/>
              <a:gd name="connsiteX12" fmla="*/ 21567 w 4589166"/>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591963"/>
              <a:gd name="connsiteY0" fmla="*/ 921116 h 3169134"/>
              <a:gd name="connsiteX1" fmla="*/ 797509 w 4591963"/>
              <a:gd name="connsiteY1" fmla="*/ 309549 h 3169134"/>
              <a:gd name="connsiteX2" fmla="*/ 2581727 w 4591963"/>
              <a:gd name="connsiteY2" fmla="*/ 727810 h 3169134"/>
              <a:gd name="connsiteX3" fmla="*/ 3190337 w 4591963"/>
              <a:gd name="connsiteY3" fmla="*/ 448678 h 3169134"/>
              <a:gd name="connsiteX4" fmla="*/ 4205241 w 4591963"/>
              <a:gd name="connsiteY4" fmla="*/ 167291 h 3169134"/>
              <a:gd name="connsiteX5" fmla="*/ 4283705 w 4591963"/>
              <a:gd name="connsiteY5" fmla="*/ 1223958 h 3169134"/>
              <a:gd name="connsiteX6" fmla="*/ 4412588 w 4591963"/>
              <a:gd name="connsiteY6" fmla="*/ 2019271 h 3169134"/>
              <a:gd name="connsiteX7" fmla="*/ 3482640 w 4591963"/>
              <a:gd name="connsiteY7" fmla="*/ 2216952 h 3169134"/>
              <a:gd name="connsiteX8" fmla="*/ 2622447 w 4591963"/>
              <a:gd name="connsiteY8" fmla="*/ 2944098 h 3169134"/>
              <a:gd name="connsiteX9" fmla="*/ 1494073 w 4591963"/>
              <a:gd name="connsiteY9" fmla="*/ 2741967 h 3169134"/>
              <a:gd name="connsiteX10" fmla="*/ 402874 w 4591963"/>
              <a:gd name="connsiteY10" fmla="*/ 2813718 h 3169134"/>
              <a:gd name="connsiteX11" fmla="*/ 329576 w 4591963"/>
              <a:gd name="connsiteY11" fmla="*/ 1942269 h 3169134"/>
              <a:gd name="connsiteX12" fmla="*/ 21567 w 4591963"/>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20397"/>
              <a:gd name="connsiteY0" fmla="*/ 921116 h 3169134"/>
              <a:gd name="connsiteX1" fmla="*/ 797509 w 4620397"/>
              <a:gd name="connsiteY1" fmla="*/ 309549 h 3169134"/>
              <a:gd name="connsiteX2" fmla="*/ 2581727 w 4620397"/>
              <a:gd name="connsiteY2" fmla="*/ 727810 h 3169134"/>
              <a:gd name="connsiteX3" fmla="*/ 3190337 w 4620397"/>
              <a:gd name="connsiteY3" fmla="*/ 448678 h 3169134"/>
              <a:gd name="connsiteX4" fmla="*/ 4205241 w 4620397"/>
              <a:gd name="connsiteY4" fmla="*/ 167291 h 3169134"/>
              <a:gd name="connsiteX5" fmla="*/ 4283705 w 4620397"/>
              <a:gd name="connsiteY5" fmla="*/ 1223958 h 3169134"/>
              <a:gd name="connsiteX6" fmla="*/ 4412588 w 4620397"/>
              <a:gd name="connsiteY6" fmla="*/ 2019271 h 3169134"/>
              <a:gd name="connsiteX7" fmla="*/ 3482640 w 4620397"/>
              <a:gd name="connsiteY7" fmla="*/ 2216952 h 3169134"/>
              <a:gd name="connsiteX8" fmla="*/ 2622447 w 4620397"/>
              <a:gd name="connsiteY8" fmla="*/ 2944098 h 3169134"/>
              <a:gd name="connsiteX9" fmla="*/ 1494073 w 4620397"/>
              <a:gd name="connsiteY9" fmla="*/ 2741967 h 3169134"/>
              <a:gd name="connsiteX10" fmla="*/ 402874 w 4620397"/>
              <a:gd name="connsiteY10" fmla="*/ 2813718 h 3169134"/>
              <a:gd name="connsiteX11" fmla="*/ 329576 w 4620397"/>
              <a:gd name="connsiteY11" fmla="*/ 1942269 h 3169134"/>
              <a:gd name="connsiteX12" fmla="*/ 21567 w 4620397"/>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69134"/>
              <a:gd name="connsiteX1" fmla="*/ 797509 w 4600871"/>
              <a:gd name="connsiteY1" fmla="*/ 309549 h 3169134"/>
              <a:gd name="connsiteX2" fmla="*/ 2581727 w 4600871"/>
              <a:gd name="connsiteY2" fmla="*/ 727810 h 3169134"/>
              <a:gd name="connsiteX3" fmla="*/ 3190337 w 4600871"/>
              <a:gd name="connsiteY3" fmla="*/ 448678 h 3169134"/>
              <a:gd name="connsiteX4" fmla="*/ 4205241 w 4600871"/>
              <a:gd name="connsiteY4" fmla="*/ 167291 h 3169134"/>
              <a:gd name="connsiteX5" fmla="*/ 4283705 w 4600871"/>
              <a:gd name="connsiteY5" fmla="*/ 1223958 h 3169134"/>
              <a:gd name="connsiteX6" fmla="*/ 4386758 w 4600871"/>
              <a:gd name="connsiteY6" fmla="*/ 2019271 h 3169134"/>
              <a:gd name="connsiteX7" fmla="*/ 3482640 w 4600871"/>
              <a:gd name="connsiteY7" fmla="*/ 2216952 h 3169134"/>
              <a:gd name="connsiteX8" fmla="*/ 2622447 w 4600871"/>
              <a:gd name="connsiteY8" fmla="*/ 2944098 h 3169134"/>
              <a:gd name="connsiteX9" fmla="*/ 1494073 w 4600871"/>
              <a:gd name="connsiteY9" fmla="*/ 2741967 h 3169134"/>
              <a:gd name="connsiteX10" fmla="*/ 402874 w 4600871"/>
              <a:gd name="connsiteY10" fmla="*/ 2813718 h 3169134"/>
              <a:gd name="connsiteX11" fmla="*/ 329576 w 4600871"/>
              <a:gd name="connsiteY11" fmla="*/ 1942269 h 3169134"/>
              <a:gd name="connsiteX12" fmla="*/ 21567 w 4600871"/>
              <a:gd name="connsiteY12" fmla="*/ 921116 h 3169134"/>
              <a:gd name="connsiteX0" fmla="*/ 21567 w 4600871"/>
              <a:gd name="connsiteY0" fmla="*/ 921116 h 3178670"/>
              <a:gd name="connsiteX1" fmla="*/ 797509 w 4600871"/>
              <a:gd name="connsiteY1" fmla="*/ 309549 h 3178670"/>
              <a:gd name="connsiteX2" fmla="*/ 2581727 w 4600871"/>
              <a:gd name="connsiteY2" fmla="*/ 727810 h 3178670"/>
              <a:gd name="connsiteX3" fmla="*/ 3190337 w 4600871"/>
              <a:gd name="connsiteY3" fmla="*/ 448678 h 3178670"/>
              <a:gd name="connsiteX4" fmla="*/ 4205241 w 4600871"/>
              <a:gd name="connsiteY4" fmla="*/ 167291 h 3178670"/>
              <a:gd name="connsiteX5" fmla="*/ 4283705 w 4600871"/>
              <a:gd name="connsiteY5" fmla="*/ 1223958 h 3178670"/>
              <a:gd name="connsiteX6" fmla="*/ 4386758 w 4600871"/>
              <a:gd name="connsiteY6" fmla="*/ 2019271 h 3178670"/>
              <a:gd name="connsiteX7" fmla="*/ 3482640 w 4600871"/>
              <a:gd name="connsiteY7" fmla="*/ 2216952 h 3178670"/>
              <a:gd name="connsiteX8" fmla="*/ 2622447 w 4600871"/>
              <a:gd name="connsiteY8" fmla="*/ 2944098 h 3178670"/>
              <a:gd name="connsiteX9" fmla="*/ 1499239 w 4600871"/>
              <a:gd name="connsiteY9" fmla="*/ 2762631 h 3178670"/>
              <a:gd name="connsiteX10" fmla="*/ 402874 w 4600871"/>
              <a:gd name="connsiteY10" fmla="*/ 2813718 h 3178670"/>
              <a:gd name="connsiteX11" fmla="*/ 329576 w 4600871"/>
              <a:gd name="connsiteY11" fmla="*/ 1942269 h 3178670"/>
              <a:gd name="connsiteX12" fmla="*/ 21567 w 4600871"/>
              <a:gd name="connsiteY12" fmla="*/ 921116 h 3178670"/>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58634"/>
              <a:gd name="connsiteX1" fmla="*/ 797509 w 4600871"/>
              <a:gd name="connsiteY1" fmla="*/ 309549 h 3158634"/>
              <a:gd name="connsiteX2" fmla="*/ 2581727 w 4600871"/>
              <a:gd name="connsiteY2" fmla="*/ 727810 h 3158634"/>
              <a:gd name="connsiteX3" fmla="*/ 3190337 w 4600871"/>
              <a:gd name="connsiteY3" fmla="*/ 448678 h 3158634"/>
              <a:gd name="connsiteX4" fmla="*/ 4205241 w 4600871"/>
              <a:gd name="connsiteY4" fmla="*/ 167291 h 3158634"/>
              <a:gd name="connsiteX5" fmla="*/ 4283705 w 4600871"/>
              <a:gd name="connsiteY5" fmla="*/ 1223958 h 3158634"/>
              <a:gd name="connsiteX6" fmla="*/ 4386758 w 4600871"/>
              <a:gd name="connsiteY6" fmla="*/ 2019271 h 3158634"/>
              <a:gd name="connsiteX7" fmla="*/ 3482640 w 4600871"/>
              <a:gd name="connsiteY7" fmla="*/ 2216952 h 3158634"/>
              <a:gd name="connsiteX8" fmla="*/ 2622447 w 4600871"/>
              <a:gd name="connsiteY8" fmla="*/ 2944098 h 3158634"/>
              <a:gd name="connsiteX9" fmla="*/ 1499239 w 4600871"/>
              <a:gd name="connsiteY9" fmla="*/ 2762631 h 3158634"/>
              <a:gd name="connsiteX10" fmla="*/ 402874 w 4600871"/>
              <a:gd name="connsiteY10" fmla="*/ 2813718 h 3158634"/>
              <a:gd name="connsiteX11" fmla="*/ 329576 w 4600871"/>
              <a:gd name="connsiteY11" fmla="*/ 1942269 h 3158634"/>
              <a:gd name="connsiteX12" fmla="*/ 21567 w 4600871"/>
              <a:gd name="connsiteY12" fmla="*/ 921116 h 3158634"/>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80527"/>
              <a:gd name="connsiteX1" fmla="*/ 797509 w 4600871"/>
              <a:gd name="connsiteY1" fmla="*/ 309549 h 3180527"/>
              <a:gd name="connsiteX2" fmla="*/ 2581727 w 4600871"/>
              <a:gd name="connsiteY2" fmla="*/ 727810 h 3180527"/>
              <a:gd name="connsiteX3" fmla="*/ 3190337 w 4600871"/>
              <a:gd name="connsiteY3" fmla="*/ 448678 h 3180527"/>
              <a:gd name="connsiteX4" fmla="*/ 4205241 w 4600871"/>
              <a:gd name="connsiteY4" fmla="*/ 167291 h 3180527"/>
              <a:gd name="connsiteX5" fmla="*/ 4283705 w 4600871"/>
              <a:gd name="connsiteY5" fmla="*/ 1223958 h 3180527"/>
              <a:gd name="connsiteX6" fmla="*/ 4386758 w 4600871"/>
              <a:gd name="connsiteY6" fmla="*/ 2019271 h 3180527"/>
              <a:gd name="connsiteX7" fmla="*/ 3482640 w 4600871"/>
              <a:gd name="connsiteY7" fmla="*/ 2216952 h 3180527"/>
              <a:gd name="connsiteX8" fmla="*/ 2622447 w 4600871"/>
              <a:gd name="connsiteY8" fmla="*/ 2944098 h 3180527"/>
              <a:gd name="connsiteX9" fmla="*/ 1499239 w 4600871"/>
              <a:gd name="connsiteY9" fmla="*/ 2762631 h 3180527"/>
              <a:gd name="connsiteX10" fmla="*/ 402874 w 4600871"/>
              <a:gd name="connsiteY10" fmla="*/ 2813718 h 3180527"/>
              <a:gd name="connsiteX11" fmla="*/ 329576 w 4600871"/>
              <a:gd name="connsiteY11" fmla="*/ 1942269 h 3180527"/>
              <a:gd name="connsiteX12" fmla="*/ 21567 w 4600871"/>
              <a:gd name="connsiteY12" fmla="*/ 921116 h 3180527"/>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21567 w 4600871"/>
              <a:gd name="connsiteY0" fmla="*/ 921116 h 3158681"/>
              <a:gd name="connsiteX1" fmla="*/ 797509 w 4600871"/>
              <a:gd name="connsiteY1" fmla="*/ 309549 h 3158681"/>
              <a:gd name="connsiteX2" fmla="*/ 2581727 w 4600871"/>
              <a:gd name="connsiteY2" fmla="*/ 727810 h 3158681"/>
              <a:gd name="connsiteX3" fmla="*/ 3190337 w 4600871"/>
              <a:gd name="connsiteY3" fmla="*/ 448678 h 3158681"/>
              <a:gd name="connsiteX4" fmla="*/ 4205241 w 4600871"/>
              <a:gd name="connsiteY4" fmla="*/ 167291 h 3158681"/>
              <a:gd name="connsiteX5" fmla="*/ 4283705 w 4600871"/>
              <a:gd name="connsiteY5" fmla="*/ 1223958 h 3158681"/>
              <a:gd name="connsiteX6" fmla="*/ 4386758 w 4600871"/>
              <a:gd name="connsiteY6" fmla="*/ 2019271 h 3158681"/>
              <a:gd name="connsiteX7" fmla="*/ 3482640 w 4600871"/>
              <a:gd name="connsiteY7" fmla="*/ 2216952 h 3158681"/>
              <a:gd name="connsiteX8" fmla="*/ 2622447 w 4600871"/>
              <a:gd name="connsiteY8" fmla="*/ 2944098 h 3158681"/>
              <a:gd name="connsiteX9" fmla="*/ 1499239 w 4600871"/>
              <a:gd name="connsiteY9" fmla="*/ 2762631 h 3158681"/>
              <a:gd name="connsiteX10" fmla="*/ 402874 w 4600871"/>
              <a:gd name="connsiteY10" fmla="*/ 2813718 h 3158681"/>
              <a:gd name="connsiteX11" fmla="*/ 329576 w 4600871"/>
              <a:gd name="connsiteY11" fmla="*/ 1942269 h 3158681"/>
              <a:gd name="connsiteX12" fmla="*/ 21567 w 4600871"/>
              <a:gd name="connsiteY12" fmla="*/ 921116 h 3158681"/>
              <a:gd name="connsiteX0" fmla="*/ 13774 w 4593078"/>
              <a:gd name="connsiteY0" fmla="*/ 921116 h 3158681"/>
              <a:gd name="connsiteX1" fmla="*/ 789716 w 4593078"/>
              <a:gd name="connsiteY1" fmla="*/ 309549 h 3158681"/>
              <a:gd name="connsiteX2" fmla="*/ 2573934 w 4593078"/>
              <a:gd name="connsiteY2" fmla="*/ 727810 h 3158681"/>
              <a:gd name="connsiteX3" fmla="*/ 3182544 w 4593078"/>
              <a:gd name="connsiteY3" fmla="*/ 448678 h 3158681"/>
              <a:gd name="connsiteX4" fmla="*/ 4197448 w 4593078"/>
              <a:gd name="connsiteY4" fmla="*/ 167291 h 3158681"/>
              <a:gd name="connsiteX5" fmla="*/ 4275912 w 4593078"/>
              <a:gd name="connsiteY5" fmla="*/ 1223958 h 3158681"/>
              <a:gd name="connsiteX6" fmla="*/ 4378965 w 4593078"/>
              <a:gd name="connsiteY6" fmla="*/ 2019271 h 3158681"/>
              <a:gd name="connsiteX7" fmla="*/ 3474847 w 4593078"/>
              <a:gd name="connsiteY7" fmla="*/ 2216952 h 3158681"/>
              <a:gd name="connsiteX8" fmla="*/ 2614654 w 4593078"/>
              <a:gd name="connsiteY8" fmla="*/ 2944098 h 3158681"/>
              <a:gd name="connsiteX9" fmla="*/ 1491446 w 4593078"/>
              <a:gd name="connsiteY9" fmla="*/ 2762631 h 3158681"/>
              <a:gd name="connsiteX10" fmla="*/ 395081 w 4593078"/>
              <a:gd name="connsiteY10" fmla="*/ 2813718 h 3158681"/>
              <a:gd name="connsiteX11" fmla="*/ 321783 w 4593078"/>
              <a:gd name="connsiteY11" fmla="*/ 1942269 h 3158681"/>
              <a:gd name="connsiteX12" fmla="*/ 13774 w 4593078"/>
              <a:gd name="connsiteY12" fmla="*/ 921116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14235 w 4588373"/>
              <a:gd name="connsiteY0" fmla="*/ 941781 h 3158681"/>
              <a:gd name="connsiteX1" fmla="*/ 785011 w 4588373"/>
              <a:gd name="connsiteY1" fmla="*/ 309549 h 3158681"/>
              <a:gd name="connsiteX2" fmla="*/ 2569229 w 4588373"/>
              <a:gd name="connsiteY2" fmla="*/ 727810 h 3158681"/>
              <a:gd name="connsiteX3" fmla="*/ 3177839 w 4588373"/>
              <a:gd name="connsiteY3" fmla="*/ 448678 h 3158681"/>
              <a:gd name="connsiteX4" fmla="*/ 4192743 w 4588373"/>
              <a:gd name="connsiteY4" fmla="*/ 167291 h 3158681"/>
              <a:gd name="connsiteX5" fmla="*/ 4271207 w 4588373"/>
              <a:gd name="connsiteY5" fmla="*/ 1223958 h 3158681"/>
              <a:gd name="connsiteX6" fmla="*/ 4374260 w 4588373"/>
              <a:gd name="connsiteY6" fmla="*/ 2019271 h 3158681"/>
              <a:gd name="connsiteX7" fmla="*/ 3470142 w 4588373"/>
              <a:gd name="connsiteY7" fmla="*/ 2216952 h 3158681"/>
              <a:gd name="connsiteX8" fmla="*/ 2609949 w 4588373"/>
              <a:gd name="connsiteY8" fmla="*/ 2944098 h 3158681"/>
              <a:gd name="connsiteX9" fmla="*/ 1486741 w 4588373"/>
              <a:gd name="connsiteY9" fmla="*/ 2762631 h 3158681"/>
              <a:gd name="connsiteX10" fmla="*/ 390376 w 4588373"/>
              <a:gd name="connsiteY10" fmla="*/ 2813718 h 3158681"/>
              <a:gd name="connsiteX11" fmla="*/ 317078 w 4588373"/>
              <a:gd name="connsiteY11" fmla="*/ 1942269 h 3158681"/>
              <a:gd name="connsiteX12" fmla="*/ 14235 w 4588373"/>
              <a:gd name="connsiteY12" fmla="*/ 941781 h 3158681"/>
              <a:gd name="connsiteX0" fmla="*/ 36702 w 4610840"/>
              <a:gd name="connsiteY0" fmla="*/ 941781 h 3158681"/>
              <a:gd name="connsiteX1" fmla="*/ 807478 w 4610840"/>
              <a:gd name="connsiteY1" fmla="*/ 309549 h 3158681"/>
              <a:gd name="connsiteX2" fmla="*/ 2591696 w 4610840"/>
              <a:gd name="connsiteY2" fmla="*/ 727810 h 3158681"/>
              <a:gd name="connsiteX3" fmla="*/ 3200306 w 4610840"/>
              <a:gd name="connsiteY3" fmla="*/ 448678 h 3158681"/>
              <a:gd name="connsiteX4" fmla="*/ 4215210 w 4610840"/>
              <a:gd name="connsiteY4" fmla="*/ 167291 h 3158681"/>
              <a:gd name="connsiteX5" fmla="*/ 4293674 w 4610840"/>
              <a:gd name="connsiteY5" fmla="*/ 1223958 h 3158681"/>
              <a:gd name="connsiteX6" fmla="*/ 4396727 w 4610840"/>
              <a:gd name="connsiteY6" fmla="*/ 2019271 h 3158681"/>
              <a:gd name="connsiteX7" fmla="*/ 3492609 w 4610840"/>
              <a:gd name="connsiteY7" fmla="*/ 2216952 h 3158681"/>
              <a:gd name="connsiteX8" fmla="*/ 2632416 w 4610840"/>
              <a:gd name="connsiteY8" fmla="*/ 2944098 h 3158681"/>
              <a:gd name="connsiteX9" fmla="*/ 1509208 w 4610840"/>
              <a:gd name="connsiteY9" fmla="*/ 2762631 h 3158681"/>
              <a:gd name="connsiteX10" fmla="*/ 412843 w 4610840"/>
              <a:gd name="connsiteY10" fmla="*/ 2813718 h 3158681"/>
              <a:gd name="connsiteX11" fmla="*/ 339545 w 4610840"/>
              <a:gd name="connsiteY11" fmla="*/ 1942269 h 3158681"/>
              <a:gd name="connsiteX12" fmla="*/ 36702 w 4610840"/>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41781 h 3158681"/>
              <a:gd name="connsiteX1" fmla="*/ 788907 w 4592269"/>
              <a:gd name="connsiteY1" fmla="*/ 309549 h 3158681"/>
              <a:gd name="connsiteX2" fmla="*/ 2573125 w 4592269"/>
              <a:gd name="connsiteY2" fmla="*/ 727810 h 3158681"/>
              <a:gd name="connsiteX3" fmla="*/ 3181735 w 4592269"/>
              <a:gd name="connsiteY3" fmla="*/ 448678 h 3158681"/>
              <a:gd name="connsiteX4" fmla="*/ 4196639 w 4592269"/>
              <a:gd name="connsiteY4" fmla="*/ 167291 h 3158681"/>
              <a:gd name="connsiteX5" fmla="*/ 4275103 w 4592269"/>
              <a:gd name="connsiteY5" fmla="*/ 1223958 h 3158681"/>
              <a:gd name="connsiteX6" fmla="*/ 4378156 w 4592269"/>
              <a:gd name="connsiteY6" fmla="*/ 2019271 h 3158681"/>
              <a:gd name="connsiteX7" fmla="*/ 3474038 w 4592269"/>
              <a:gd name="connsiteY7" fmla="*/ 2216952 h 3158681"/>
              <a:gd name="connsiteX8" fmla="*/ 2613845 w 4592269"/>
              <a:gd name="connsiteY8" fmla="*/ 2944098 h 3158681"/>
              <a:gd name="connsiteX9" fmla="*/ 1490637 w 4592269"/>
              <a:gd name="connsiteY9" fmla="*/ 2762631 h 3158681"/>
              <a:gd name="connsiteX10" fmla="*/ 394272 w 4592269"/>
              <a:gd name="connsiteY10" fmla="*/ 2813718 h 3158681"/>
              <a:gd name="connsiteX11" fmla="*/ 320974 w 4592269"/>
              <a:gd name="connsiteY11" fmla="*/ 1942269 h 3158681"/>
              <a:gd name="connsiteX12" fmla="*/ 18131 w 4592269"/>
              <a:gd name="connsiteY12" fmla="*/ 941781 h 3158681"/>
              <a:gd name="connsiteX0" fmla="*/ 18131 w 4592269"/>
              <a:gd name="connsiteY0" fmla="*/ 935497 h 3152397"/>
              <a:gd name="connsiteX1" fmla="*/ 788907 w 4592269"/>
              <a:gd name="connsiteY1" fmla="*/ 303265 h 3152397"/>
              <a:gd name="connsiteX2" fmla="*/ 2573125 w 4592269"/>
              <a:gd name="connsiteY2" fmla="*/ 721526 h 3152397"/>
              <a:gd name="connsiteX3" fmla="*/ 3166237 w 4592269"/>
              <a:gd name="connsiteY3" fmla="*/ 452726 h 3152397"/>
              <a:gd name="connsiteX4" fmla="*/ 4196639 w 4592269"/>
              <a:gd name="connsiteY4" fmla="*/ 161007 h 3152397"/>
              <a:gd name="connsiteX5" fmla="*/ 4275103 w 4592269"/>
              <a:gd name="connsiteY5" fmla="*/ 1217674 h 3152397"/>
              <a:gd name="connsiteX6" fmla="*/ 4378156 w 4592269"/>
              <a:gd name="connsiteY6" fmla="*/ 2012987 h 3152397"/>
              <a:gd name="connsiteX7" fmla="*/ 3474038 w 4592269"/>
              <a:gd name="connsiteY7" fmla="*/ 2210668 h 3152397"/>
              <a:gd name="connsiteX8" fmla="*/ 2613845 w 4592269"/>
              <a:gd name="connsiteY8" fmla="*/ 2937814 h 3152397"/>
              <a:gd name="connsiteX9" fmla="*/ 1490637 w 4592269"/>
              <a:gd name="connsiteY9" fmla="*/ 2756347 h 3152397"/>
              <a:gd name="connsiteX10" fmla="*/ 394272 w 4592269"/>
              <a:gd name="connsiteY10" fmla="*/ 2807434 h 3152397"/>
              <a:gd name="connsiteX11" fmla="*/ 320974 w 4592269"/>
              <a:gd name="connsiteY11" fmla="*/ 1935985 h 3152397"/>
              <a:gd name="connsiteX12" fmla="*/ 18131 w 4592269"/>
              <a:gd name="connsiteY12" fmla="*/ 935497 h 3152397"/>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44175 h 3161075"/>
              <a:gd name="connsiteX1" fmla="*/ 788907 w 4592269"/>
              <a:gd name="connsiteY1" fmla="*/ 311943 h 3161075"/>
              <a:gd name="connsiteX2" fmla="*/ 2573125 w 4592269"/>
              <a:gd name="connsiteY2" fmla="*/ 730204 h 3161075"/>
              <a:gd name="connsiteX3" fmla="*/ 3166237 w 4592269"/>
              <a:gd name="connsiteY3" fmla="*/ 461404 h 3161075"/>
              <a:gd name="connsiteX4" fmla="*/ 4196639 w 4592269"/>
              <a:gd name="connsiteY4" fmla="*/ 169685 h 3161075"/>
              <a:gd name="connsiteX5" fmla="*/ 4275103 w 4592269"/>
              <a:gd name="connsiteY5" fmla="*/ 1226352 h 3161075"/>
              <a:gd name="connsiteX6" fmla="*/ 4378156 w 4592269"/>
              <a:gd name="connsiteY6" fmla="*/ 2021665 h 3161075"/>
              <a:gd name="connsiteX7" fmla="*/ 3474038 w 4592269"/>
              <a:gd name="connsiteY7" fmla="*/ 2219346 h 3161075"/>
              <a:gd name="connsiteX8" fmla="*/ 2613845 w 4592269"/>
              <a:gd name="connsiteY8" fmla="*/ 2946492 h 3161075"/>
              <a:gd name="connsiteX9" fmla="*/ 1490637 w 4592269"/>
              <a:gd name="connsiteY9" fmla="*/ 2765025 h 3161075"/>
              <a:gd name="connsiteX10" fmla="*/ 394272 w 4592269"/>
              <a:gd name="connsiteY10" fmla="*/ 2816112 h 3161075"/>
              <a:gd name="connsiteX11" fmla="*/ 320974 w 4592269"/>
              <a:gd name="connsiteY11" fmla="*/ 1944663 h 3161075"/>
              <a:gd name="connsiteX12" fmla="*/ 18131 w 4592269"/>
              <a:gd name="connsiteY12" fmla="*/ 944175 h 316107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3695 h 3170595"/>
              <a:gd name="connsiteX1" fmla="*/ 788907 w 4592269"/>
              <a:gd name="connsiteY1" fmla="*/ 321463 h 3170595"/>
              <a:gd name="connsiteX2" fmla="*/ 2573125 w 4592269"/>
              <a:gd name="connsiteY2" fmla="*/ 739724 h 3170595"/>
              <a:gd name="connsiteX3" fmla="*/ 3140407 w 4592269"/>
              <a:gd name="connsiteY3" fmla="*/ 455425 h 3170595"/>
              <a:gd name="connsiteX4" fmla="*/ 4196639 w 4592269"/>
              <a:gd name="connsiteY4" fmla="*/ 179205 h 3170595"/>
              <a:gd name="connsiteX5" fmla="*/ 4275103 w 4592269"/>
              <a:gd name="connsiteY5" fmla="*/ 1235872 h 3170595"/>
              <a:gd name="connsiteX6" fmla="*/ 4378156 w 4592269"/>
              <a:gd name="connsiteY6" fmla="*/ 2031185 h 3170595"/>
              <a:gd name="connsiteX7" fmla="*/ 3474038 w 4592269"/>
              <a:gd name="connsiteY7" fmla="*/ 2228866 h 3170595"/>
              <a:gd name="connsiteX8" fmla="*/ 2613845 w 4592269"/>
              <a:gd name="connsiteY8" fmla="*/ 2956012 h 3170595"/>
              <a:gd name="connsiteX9" fmla="*/ 1490637 w 4592269"/>
              <a:gd name="connsiteY9" fmla="*/ 2774545 h 3170595"/>
              <a:gd name="connsiteX10" fmla="*/ 394272 w 4592269"/>
              <a:gd name="connsiteY10" fmla="*/ 2825632 h 3170595"/>
              <a:gd name="connsiteX11" fmla="*/ 320974 w 4592269"/>
              <a:gd name="connsiteY11" fmla="*/ 1954183 h 3170595"/>
              <a:gd name="connsiteX12" fmla="*/ 18131 w 4592269"/>
              <a:gd name="connsiteY12" fmla="*/ 953695 h 3170595"/>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96639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42536 h 3159436"/>
              <a:gd name="connsiteX1" fmla="*/ 788907 w 4592269"/>
              <a:gd name="connsiteY1" fmla="*/ 310304 h 3159436"/>
              <a:gd name="connsiteX2" fmla="*/ 2573125 w 4592269"/>
              <a:gd name="connsiteY2" fmla="*/ 728565 h 3159436"/>
              <a:gd name="connsiteX3" fmla="*/ 3140407 w 4592269"/>
              <a:gd name="connsiteY3" fmla="*/ 444266 h 3159436"/>
              <a:gd name="connsiteX4" fmla="*/ 4222469 w 4592269"/>
              <a:gd name="connsiteY4" fmla="*/ 204209 h 3159436"/>
              <a:gd name="connsiteX5" fmla="*/ 4275103 w 4592269"/>
              <a:gd name="connsiteY5" fmla="*/ 1224713 h 3159436"/>
              <a:gd name="connsiteX6" fmla="*/ 4378156 w 4592269"/>
              <a:gd name="connsiteY6" fmla="*/ 2020026 h 3159436"/>
              <a:gd name="connsiteX7" fmla="*/ 3474038 w 4592269"/>
              <a:gd name="connsiteY7" fmla="*/ 2217707 h 3159436"/>
              <a:gd name="connsiteX8" fmla="*/ 2613845 w 4592269"/>
              <a:gd name="connsiteY8" fmla="*/ 2944853 h 3159436"/>
              <a:gd name="connsiteX9" fmla="*/ 1490637 w 4592269"/>
              <a:gd name="connsiteY9" fmla="*/ 2763386 h 3159436"/>
              <a:gd name="connsiteX10" fmla="*/ 394272 w 4592269"/>
              <a:gd name="connsiteY10" fmla="*/ 2814473 h 3159436"/>
              <a:gd name="connsiteX11" fmla="*/ 320974 w 4592269"/>
              <a:gd name="connsiteY11" fmla="*/ 1943024 h 3159436"/>
              <a:gd name="connsiteX12" fmla="*/ 18131 w 4592269"/>
              <a:gd name="connsiteY12" fmla="*/ 942536 h 3159436"/>
              <a:gd name="connsiteX0" fmla="*/ 18131 w 4592269"/>
              <a:gd name="connsiteY0" fmla="*/ 955885 h 3172785"/>
              <a:gd name="connsiteX1" fmla="*/ 788907 w 4592269"/>
              <a:gd name="connsiteY1" fmla="*/ 323653 h 3172785"/>
              <a:gd name="connsiteX2" fmla="*/ 2573125 w 4592269"/>
              <a:gd name="connsiteY2" fmla="*/ 741914 h 3172785"/>
              <a:gd name="connsiteX3" fmla="*/ 3140407 w 4592269"/>
              <a:gd name="connsiteY3" fmla="*/ 457615 h 3172785"/>
              <a:gd name="connsiteX4" fmla="*/ 4175974 w 4592269"/>
              <a:gd name="connsiteY4" fmla="*/ 181395 h 3172785"/>
              <a:gd name="connsiteX5" fmla="*/ 4275103 w 4592269"/>
              <a:gd name="connsiteY5" fmla="*/ 1238062 h 3172785"/>
              <a:gd name="connsiteX6" fmla="*/ 4378156 w 4592269"/>
              <a:gd name="connsiteY6" fmla="*/ 2033375 h 3172785"/>
              <a:gd name="connsiteX7" fmla="*/ 3474038 w 4592269"/>
              <a:gd name="connsiteY7" fmla="*/ 2231056 h 3172785"/>
              <a:gd name="connsiteX8" fmla="*/ 2613845 w 4592269"/>
              <a:gd name="connsiteY8" fmla="*/ 2958202 h 3172785"/>
              <a:gd name="connsiteX9" fmla="*/ 1490637 w 4592269"/>
              <a:gd name="connsiteY9" fmla="*/ 2776735 h 3172785"/>
              <a:gd name="connsiteX10" fmla="*/ 394272 w 4592269"/>
              <a:gd name="connsiteY10" fmla="*/ 2827822 h 3172785"/>
              <a:gd name="connsiteX11" fmla="*/ 320974 w 4592269"/>
              <a:gd name="connsiteY11" fmla="*/ 1956373 h 3172785"/>
              <a:gd name="connsiteX12" fmla="*/ 18131 w 4592269"/>
              <a:gd name="connsiteY12" fmla="*/ 955885 h 3172785"/>
              <a:gd name="connsiteX0" fmla="*/ 18131 w 4594893"/>
              <a:gd name="connsiteY0" fmla="*/ 955885 h 3172785"/>
              <a:gd name="connsiteX1" fmla="*/ 788907 w 4594893"/>
              <a:gd name="connsiteY1" fmla="*/ 323653 h 3172785"/>
              <a:gd name="connsiteX2" fmla="*/ 2573125 w 4594893"/>
              <a:gd name="connsiteY2" fmla="*/ 741914 h 3172785"/>
              <a:gd name="connsiteX3" fmla="*/ 3140407 w 4594893"/>
              <a:gd name="connsiteY3" fmla="*/ 457615 h 3172785"/>
              <a:gd name="connsiteX4" fmla="*/ 4175974 w 4594893"/>
              <a:gd name="connsiteY4" fmla="*/ 181395 h 3172785"/>
              <a:gd name="connsiteX5" fmla="*/ 4285435 w 4594893"/>
              <a:gd name="connsiteY5" fmla="*/ 1160571 h 3172785"/>
              <a:gd name="connsiteX6" fmla="*/ 4378156 w 4594893"/>
              <a:gd name="connsiteY6" fmla="*/ 2033375 h 3172785"/>
              <a:gd name="connsiteX7" fmla="*/ 3474038 w 4594893"/>
              <a:gd name="connsiteY7" fmla="*/ 2231056 h 3172785"/>
              <a:gd name="connsiteX8" fmla="*/ 2613845 w 4594893"/>
              <a:gd name="connsiteY8" fmla="*/ 2958202 h 3172785"/>
              <a:gd name="connsiteX9" fmla="*/ 1490637 w 4594893"/>
              <a:gd name="connsiteY9" fmla="*/ 2776735 h 3172785"/>
              <a:gd name="connsiteX10" fmla="*/ 394272 w 4594893"/>
              <a:gd name="connsiteY10" fmla="*/ 2827822 h 3172785"/>
              <a:gd name="connsiteX11" fmla="*/ 320974 w 4594893"/>
              <a:gd name="connsiteY11" fmla="*/ 1956373 h 3172785"/>
              <a:gd name="connsiteX12" fmla="*/ 18131 w 4594893"/>
              <a:gd name="connsiteY12" fmla="*/ 955885 h 3172785"/>
              <a:gd name="connsiteX0" fmla="*/ 18131 w 4575753"/>
              <a:gd name="connsiteY0" fmla="*/ 955885 h 3172785"/>
              <a:gd name="connsiteX1" fmla="*/ 788907 w 4575753"/>
              <a:gd name="connsiteY1" fmla="*/ 323653 h 3172785"/>
              <a:gd name="connsiteX2" fmla="*/ 2573125 w 4575753"/>
              <a:gd name="connsiteY2" fmla="*/ 741914 h 3172785"/>
              <a:gd name="connsiteX3" fmla="*/ 3140407 w 4575753"/>
              <a:gd name="connsiteY3" fmla="*/ 457615 h 3172785"/>
              <a:gd name="connsiteX4" fmla="*/ 4175974 w 4575753"/>
              <a:gd name="connsiteY4" fmla="*/ 181395 h 3172785"/>
              <a:gd name="connsiteX5" fmla="*/ 4285435 w 4575753"/>
              <a:gd name="connsiteY5" fmla="*/ 1160571 h 3172785"/>
              <a:gd name="connsiteX6" fmla="*/ 4378156 w 4575753"/>
              <a:gd name="connsiteY6" fmla="*/ 2033375 h 3172785"/>
              <a:gd name="connsiteX7" fmla="*/ 3474038 w 4575753"/>
              <a:gd name="connsiteY7" fmla="*/ 2231056 h 3172785"/>
              <a:gd name="connsiteX8" fmla="*/ 2613845 w 4575753"/>
              <a:gd name="connsiteY8" fmla="*/ 2958202 h 3172785"/>
              <a:gd name="connsiteX9" fmla="*/ 1490637 w 4575753"/>
              <a:gd name="connsiteY9" fmla="*/ 2776735 h 3172785"/>
              <a:gd name="connsiteX10" fmla="*/ 394272 w 4575753"/>
              <a:gd name="connsiteY10" fmla="*/ 2827822 h 3172785"/>
              <a:gd name="connsiteX11" fmla="*/ 320974 w 4575753"/>
              <a:gd name="connsiteY11" fmla="*/ 1956373 h 3172785"/>
              <a:gd name="connsiteX12" fmla="*/ 18131 w 4575753"/>
              <a:gd name="connsiteY12" fmla="*/ 955885 h 3172785"/>
              <a:gd name="connsiteX0" fmla="*/ 18131 w 4583843"/>
              <a:gd name="connsiteY0" fmla="*/ 955885 h 3172785"/>
              <a:gd name="connsiteX1" fmla="*/ 788907 w 4583843"/>
              <a:gd name="connsiteY1" fmla="*/ 323653 h 3172785"/>
              <a:gd name="connsiteX2" fmla="*/ 2573125 w 4583843"/>
              <a:gd name="connsiteY2" fmla="*/ 741914 h 3172785"/>
              <a:gd name="connsiteX3" fmla="*/ 3140407 w 4583843"/>
              <a:gd name="connsiteY3" fmla="*/ 457615 h 3172785"/>
              <a:gd name="connsiteX4" fmla="*/ 4175974 w 4583843"/>
              <a:gd name="connsiteY4" fmla="*/ 181395 h 3172785"/>
              <a:gd name="connsiteX5" fmla="*/ 4285435 w 4583843"/>
              <a:gd name="connsiteY5" fmla="*/ 1160571 h 3172785"/>
              <a:gd name="connsiteX6" fmla="*/ 4388488 w 4583843"/>
              <a:gd name="connsiteY6" fmla="*/ 2023043 h 3172785"/>
              <a:gd name="connsiteX7" fmla="*/ 3474038 w 4583843"/>
              <a:gd name="connsiteY7" fmla="*/ 2231056 h 3172785"/>
              <a:gd name="connsiteX8" fmla="*/ 2613845 w 4583843"/>
              <a:gd name="connsiteY8" fmla="*/ 2958202 h 3172785"/>
              <a:gd name="connsiteX9" fmla="*/ 1490637 w 4583843"/>
              <a:gd name="connsiteY9" fmla="*/ 2776735 h 3172785"/>
              <a:gd name="connsiteX10" fmla="*/ 394272 w 4583843"/>
              <a:gd name="connsiteY10" fmla="*/ 2827822 h 3172785"/>
              <a:gd name="connsiteX11" fmla="*/ 320974 w 4583843"/>
              <a:gd name="connsiteY11" fmla="*/ 1956373 h 3172785"/>
              <a:gd name="connsiteX12" fmla="*/ 18131 w 458384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172785"/>
              <a:gd name="connsiteX1" fmla="*/ 788907 w 4577013"/>
              <a:gd name="connsiteY1" fmla="*/ 323653 h 3172785"/>
              <a:gd name="connsiteX2" fmla="*/ 2573125 w 4577013"/>
              <a:gd name="connsiteY2" fmla="*/ 741914 h 3172785"/>
              <a:gd name="connsiteX3" fmla="*/ 3140407 w 4577013"/>
              <a:gd name="connsiteY3" fmla="*/ 457615 h 3172785"/>
              <a:gd name="connsiteX4" fmla="*/ 4175974 w 4577013"/>
              <a:gd name="connsiteY4" fmla="*/ 181395 h 3172785"/>
              <a:gd name="connsiteX5" fmla="*/ 4285435 w 4577013"/>
              <a:gd name="connsiteY5" fmla="*/ 1160571 h 3172785"/>
              <a:gd name="connsiteX6" fmla="*/ 4388488 w 4577013"/>
              <a:gd name="connsiteY6" fmla="*/ 2023043 h 3172785"/>
              <a:gd name="connsiteX7" fmla="*/ 3474038 w 4577013"/>
              <a:gd name="connsiteY7" fmla="*/ 2231056 h 3172785"/>
              <a:gd name="connsiteX8" fmla="*/ 2613845 w 4577013"/>
              <a:gd name="connsiteY8" fmla="*/ 2958202 h 3172785"/>
              <a:gd name="connsiteX9" fmla="*/ 1490637 w 4577013"/>
              <a:gd name="connsiteY9" fmla="*/ 2776735 h 3172785"/>
              <a:gd name="connsiteX10" fmla="*/ 394272 w 4577013"/>
              <a:gd name="connsiteY10" fmla="*/ 2827822 h 3172785"/>
              <a:gd name="connsiteX11" fmla="*/ 320974 w 4577013"/>
              <a:gd name="connsiteY11" fmla="*/ 1956373 h 3172785"/>
              <a:gd name="connsiteX12" fmla="*/ 18131 w 4577013"/>
              <a:gd name="connsiteY12" fmla="*/ 955885 h 3172785"/>
              <a:gd name="connsiteX0" fmla="*/ 18131 w 4577013"/>
              <a:gd name="connsiteY0" fmla="*/ 955885 h 3202204"/>
              <a:gd name="connsiteX1" fmla="*/ 788907 w 4577013"/>
              <a:gd name="connsiteY1" fmla="*/ 323653 h 3202204"/>
              <a:gd name="connsiteX2" fmla="*/ 2573125 w 4577013"/>
              <a:gd name="connsiteY2" fmla="*/ 741914 h 3202204"/>
              <a:gd name="connsiteX3" fmla="*/ 3140407 w 4577013"/>
              <a:gd name="connsiteY3" fmla="*/ 457615 h 3202204"/>
              <a:gd name="connsiteX4" fmla="*/ 4175974 w 4577013"/>
              <a:gd name="connsiteY4" fmla="*/ 181395 h 3202204"/>
              <a:gd name="connsiteX5" fmla="*/ 4285435 w 4577013"/>
              <a:gd name="connsiteY5" fmla="*/ 1160571 h 3202204"/>
              <a:gd name="connsiteX6" fmla="*/ 4388488 w 4577013"/>
              <a:gd name="connsiteY6" fmla="*/ 2023043 h 3202204"/>
              <a:gd name="connsiteX7" fmla="*/ 3474038 w 4577013"/>
              <a:gd name="connsiteY7" fmla="*/ 2231056 h 3202204"/>
              <a:gd name="connsiteX8" fmla="*/ 2613845 w 4577013"/>
              <a:gd name="connsiteY8" fmla="*/ 2958202 h 3202204"/>
              <a:gd name="connsiteX9" fmla="*/ 1490637 w 4577013"/>
              <a:gd name="connsiteY9" fmla="*/ 2776735 h 3202204"/>
              <a:gd name="connsiteX10" fmla="*/ 394272 w 4577013"/>
              <a:gd name="connsiteY10" fmla="*/ 2827822 h 3202204"/>
              <a:gd name="connsiteX11" fmla="*/ 320974 w 4577013"/>
              <a:gd name="connsiteY11" fmla="*/ 1956373 h 3202204"/>
              <a:gd name="connsiteX12" fmla="*/ 18131 w 457701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55885 h 3202204"/>
              <a:gd name="connsiteX1" fmla="*/ 807587 w 4595693"/>
              <a:gd name="connsiteY1" fmla="*/ 323653 h 3202204"/>
              <a:gd name="connsiteX2" fmla="*/ 2591805 w 4595693"/>
              <a:gd name="connsiteY2" fmla="*/ 741914 h 3202204"/>
              <a:gd name="connsiteX3" fmla="*/ 3159087 w 4595693"/>
              <a:gd name="connsiteY3" fmla="*/ 457615 h 3202204"/>
              <a:gd name="connsiteX4" fmla="*/ 4194654 w 4595693"/>
              <a:gd name="connsiteY4" fmla="*/ 181395 h 3202204"/>
              <a:gd name="connsiteX5" fmla="*/ 4304115 w 4595693"/>
              <a:gd name="connsiteY5" fmla="*/ 1160571 h 3202204"/>
              <a:gd name="connsiteX6" fmla="*/ 4407168 w 4595693"/>
              <a:gd name="connsiteY6" fmla="*/ 2023043 h 3202204"/>
              <a:gd name="connsiteX7" fmla="*/ 3492718 w 4595693"/>
              <a:gd name="connsiteY7" fmla="*/ 2231056 h 3202204"/>
              <a:gd name="connsiteX8" fmla="*/ 2632525 w 4595693"/>
              <a:gd name="connsiteY8" fmla="*/ 2958202 h 3202204"/>
              <a:gd name="connsiteX9" fmla="*/ 1509317 w 4595693"/>
              <a:gd name="connsiteY9" fmla="*/ 2776735 h 3202204"/>
              <a:gd name="connsiteX10" fmla="*/ 412952 w 4595693"/>
              <a:gd name="connsiteY10" fmla="*/ 2827822 h 3202204"/>
              <a:gd name="connsiteX11" fmla="*/ 339654 w 4595693"/>
              <a:gd name="connsiteY11" fmla="*/ 1956373 h 3202204"/>
              <a:gd name="connsiteX12" fmla="*/ 36811 w 4595693"/>
              <a:gd name="connsiteY12" fmla="*/ 955885 h 3202204"/>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492718 w 4595693"/>
              <a:gd name="connsiteY7" fmla="*/ 2241138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95693"/>
              <a:gd name="connsiteY0" fmla="*/ 965967 h 3212286"/>
              <a:gd name="connsiteX1" fmla="*/ 807587 w 4595693"/>
              <a:gd name="connsiteY1" fmla="*/ 333735 h 3212286"/>
              <a:gd name="connsiteX2" fmla="*/ 2591805 w 4595693"/>
              <a:gd name="connsiteY2" fmla="*/ 751996 h 3212286"/>
              <a:gd name="connsiteX3" fmla="*/ 3159087 w 4595693"/>
              <a:gd name="connsiteY3" fmla="*/ 467697 h 3212286"/>
              <a:gd name="connsiteX4" fmla="*/ 4225827 w 4595693"/>
              <a:gd name="connsiteY4" fmla="*/ 165500 h 3212286"/>
              <a:gd name="connsiteX5" fmla="*/ 4304115 w 4595693"/>
              <a:gd name="connsiteY5" fmla="*/ 1170653 h 3212286"/>
              <a:gd name="connsiteX6" fmla="*/ 4407168 w 4595693"/>
              <a:gd name="connsiteY6" fmla="*/ 2033125 h 3212286"/>
              <a:gd name="connsiteX7" fmla="*/ 3503109 w 4595693"/>
              <a:gd name="connsiteY7" fmla="*/ 2308679 h 3212286"/>
              <a:gd name="connsiteX8" fmla="*/ 2632525 w 4595693"/>
              <a:gd name="connsiteY8" fmla="*/ 2968284 h 3212286"/>
              <a:gd name="connsiteX9" fmla="*/ 1509317 w 4595693"/>
              <a:gd name="connsiteY9" fmla="*/ 2786817 h 3212286"/>
              <a:gd name="connsiteX10" fmla="*/ 412952 w 4595693"/>
              <a:gd name="connsiteY10" fmla="*/ 2837904 h 3212286"/>
              <a:gd name="connsiteX11" fmla="*/ 339654 w 4595693"/>
              <a:gd name="connsiteY11" fmla="*/ 1966455 h 3212286"/>
              <a:gd name="connsiteX12" fmla="*/ 36811 w 4595693"/>
              <a:gd name="connsiteY12" fmla="*/ 965967 h 3212286"/>
              <a:gd name="connsiteX0" fmla="*/ 36811 w 4579450"/>
              <a:gd name="connsiteY0" fmla="*/ 965967 h 3212286"/>
              <a:gd name="connsiteX1" fmla="*/ 807587 w 4579450"/>
              <a:gd name="connsiteY1" fmla="*/ 333735 h 3212286"/>
              <a:gd name="connsiteX2" fmla="*/ 2591805 w 4579450"/>
              <a:gd name="connsiteY2" fmla="*/ 751996 h 3212286"/>
              <a:gd name="connsiteX3" fmla="*/ 3159087 w 4579450"/>
              <a:gd name="connsiteY3" fmla="*/ 467697 h 3212286"/>
              <a:gd name="connsiteX4" fmla="*/ 4225827 w 4579450"/>
              <a:gd name="connsiteY4" fmla="*/ 165500 h 3212286"/>
              <a:gd name="connsiteX5" fmla="*/ 4304115 w 4579450"/>
              <a:gd name="connsiteY5" fmla="*/ 1170653 h 3212286"/>
              <a:gd name="connsiteX6" fmla="*/ 4386386 w 4579450"/>
              <a:gd name="connsiteY6" fmla="*/ 2085080 h 3212286"/>
              <a:gd name="connsiteX7" fmla="*/ 3503109 w 4579450"/>
              <a:gd name="connsiteY7" fmla="*/ 2308679 h 3212286"/>
              <a:gd name="connsiteX8" fmla="*/ 2632525 w 4579450"/>
              <a:gd name="connsiteY8" fmla="*/ 2968284 h 3212286"/>
              <a:gd name="connsiteX9" fmla="*/ 1509317 w 4579450"/>
              <a:gd name="connsiteY9" fmla="*/ 2786817 h 3212286"/>
              <a:gd name="connsiteX10" fmla="*/ 412952 w 4579450"/>
              <a:gd name="connsiteY10" fmla="*/ 2837904 h 3212286"/>
              <a:gd name="connsiteX11" fmla="*/ 339654 w 4579450"/>
              <a:gd name="connsiteY11" fmla="*/ 1966455 h 3212286"/>
              <a:gd name="connsiteX12" fmla="*/ 36811 w 4579450"/>
              <a:gd name="connsiteY12" fmla="*/ 965967 h 3212286"/>
              <a:gd name="connsiteX0" fmla="*/ 36811 w 4547319"/>
              <a:gd name="connsiteY0" fmla="*/ 965967 h 3212286"/>
              <a:gd name="connsiteX1" fmla="*/ 807587 w 4547319"/>
              <a:gd name="connsiteY1" fmla="*/ 333735 h 3212286"/>
              <a:gd name="connsiteX2" fmla="*/ 2591805 w 4547319"/>
              <a:gd name="connsiteY2" fmla="*/ 751996 h 3212286"/>
              <a:gd name="connsiteX3" fmla="*/ 3159087 w 4547319"/>
              <a:gd name="connsiteY3" fmla="*/ 467697 h 3212286"/>
              <a:gd name="connsiteX4" fmla="*/ 4225827 w 4547319"/>
              <a:gd name="connsiteY4" fmla="*/ 165500 h 3212286"/>
              <a:gd name="connsiteX5" fmla="*/ 4304115 w 4547319"/>
              <a:gd name="connsiteY5" fmla="*/ 1170653 h 3212286"/>
              <a:gd name="connsiteX6" fmla="*/ 4386386 w 4547319"/>
              <a:gd name="connsiteY6" fmla="*/ 2085080 h 3212286"/>
              <a:gd name="connsiteX7" fmla="*/ 3503109 w 4547319"/>
              <a:gd name="connsiteY7" fmla="*/ 2308679 h 3212286"/>
              <a:gd name="connsiteX8" fmla="*/ 2632525 w 4547319"/>
              <a:gd name="connsiteY8" fmla="*/ 2968284 h 3212286"/>
              <a:gd name="connsiteX9" fmla="*/ 1509317 w 4547319"/>
              <a:gd name="connsiteY9" fmla="*/ 2786817 h 3212286"/>
              <a:gd name="connsiteX10" fmla="*/ 412952 w 4547319"/>
              <a:gd name="connsiteY10" fmla="*/ 2837904 h 3212286"/>
              <a:gd name="connsiteX11" fmla="*/ 339654 w 4547319"/>
              <a:gd name="connsiteY11" fmla="*/ 1966455 h 3212286"/>
              <a:gd name="connsiteX12" fmla="*/ 36811 w 4547319"/>
              <a:gd name="connsiteY12" fmla="*/ 965967 h 3212286"/>
              <a:gd name="connsiteX0" fmla="*/ 60769 w 4571277"/>
              <a:gd name="connsiteY0" fmla="*/ 965967 h 3212286"/>
              <a:gd name="connsiteX1" fmla="*/ 831545 w 4571277"/>
              <a:gd name="connsiteY1" fmla="*/ 333735 h 3212286"/>
              <a:gd name="connsiteX2" fmla="*/ 2615763 w 4571277"/>
              <a:gd name="connsiteY2" fmla="*/ 751996 h 3212286"/>
              <a:gd name="connsiteX3" fmla="*/ 3183045 w 4571277"/>
              <a:gd name="connsiteY3" fmla="*/ 467697 h 3212286"/>
              <a:gd name="connsiteX4" fmla="*/ 4249785 w 4571277"/>
              <a:gd name="connsiteY4" fmla="*/ 165500 h 3212286"/>
              <a:gd name="connsiteX5" fmla="*/ 4328073 w 4571277"/>
              <a:gd name="connsiteY5" fmla="*/ 1170653 h 3212286"/>
              <a:gd name="connsiteX6" fmla="*/ 4410344 w 4571277"/>
              <a:gd name="connsiteY6" fmla="*/ 2085080 h 3212286"/>
              <a:gd name="connsiteX7" fmla="*/ 3527067 w 4571277"/>
              <a:gd name="connsiteY7" fmla="*/ 2308679 h 3212286"/>
              <a:gd name="connsiteX8" fmla="*/ 2656483 w 4571277"/>
              <a:gd name="connsiteY8" fmla="*/ 2968284 h 3212286"/>
              <a:gd name="connsiteX9" fmla="*/ 1533275 w 4571277"/>
              <a:gd name="connsiteY9" fmla="*/ 2786817 h 3212286"/>
              <a:gd name="connsiteX10" fmla="*/ 436910 w 4571277"/>
              <a:gd name="connsiteY10" fmla="*/ 2837904 h 3212286"/>
              <a:gd name="connsiteX11" fmla="*/ 363612 w 4571277"/>
              <a:gd name="connsiteY11" fmla="*/ 1966455 h 3212286"/>
              <a:gd name="connsiteX12" fmla="*/ 60769 w 4571277"/>
              <a:gd name="connsiteY12" fmla="*/ 965967 h 3212286"/>
              <a:gd name="connsiteX0" fmla="*/ 60769 w 4571277"/>
              <a:gd name="connsiteY0" fmla="*/ 983027 h 3229346"/>
              <a:gd name="connsiteX1" fmla="*/ 831545 w 4571277"/>
              <a:gd name="connsiteY1" fmla="*/ 350795 h 3229346"/>
              <a:gd name="connsiteX2" fmla="*/ 2615763 w 4571277"/>
              <a:gd name="connsiteY2" fmla="*/ 769056 h 3229346"/>
              <a:gd name="connsiteX3" fmla="*/ 3183045 w 4571277"/>
              <a:gd name="connsiteY3" fmla="*/ 484757 h 3229346"/>
              <a:gd name="connsiteX4" fmla="*/ 4234199 w 4571277"/>
              <a:gd name="connsiteY4" fmla="*/ 140996 h 3229346"/>
              <a:gd name="connsiteX5" fmla="*/ 4328073 w 4571277"/>
              <a:gd name="connsiteY5" fmla="*/ 1187713 h 3229346"/>
              <a:gd name="connsiteX6" fmla="*/ 4410344 w 4571277"/>
              <a:gd name="connsiteY6" fmla="*/ 2102140 h 3229346"/>
              <a:gd name="connsiteX7" fmla="*/ 3527067 w 4571277"/>
              <a:gd name="connsiteY7" fmla="*/ 2325739 h 3229346"/>
              <a:gd name="connsiteX8" fmla="*/ 2656483 w 4571277"/>
              <a:gd name="connsiteY8" fmla="*/ 2985344 h 3229346"/>
              <a:gd name="connsiteX9" fmla="*/ 1533275 w 4571277"/>
              <a:gd name="connsiteY9" fmla="*/ 2803877 h 3229346"/>
              <a:gd name="connsiteX10" fmla="*/ 436910 w 4571277"/>
              <a:gd name="connsiteY10" fmla="*/ 2854964 h 3229346"/>
              <a:gd name="connsiteX11" fmla="*/ 363612 w 4571277"/>
              <a:gd name="connsiteY11" fmla="*/ 1983515 h 3229346"/>
              <a:gd name="connsiteX12" fmla="*/ 60769 w 4571277"/>
              <a:gd name="connsiteY12" fmla="*/ 983027 h 3229346"/>
              <a:gd name="connsiteX0" fmla="*/ 60769 w 4571277"/>
              <a:gd name="connsiteY0" fmla="*/ 1015323 h 3261642"/>
              <a:gd name="connsiteX1" fmla="*/ 831545 w 4571277"/>
              <a:gd name="connsiteY1" fmla="*/ 383091 h 3261642"/>
              <a:gd name="connsiteX2" fmla="*/ 2615763 w 4571277"/>
              <a:gd name="connsiteY2" fmla="*/ 801352 h 3261642"/>
              <a:gd name="connsiteX3" fmla="*/ 3183045 w 4571277"/>
              <a:gd name="connsiteY3" fmla="*/ 517053 h 3261642"/>
              <a:gd name="connsiteX4" fmla="*/ 4234199 w 4571277"/>
              <a:gd name="connsiteY4" fmla="*/ 173292 h 3261642"/>
              <a:gd name="connsiteX5" fmla="*/ 4328073 w 4571277"/>
              <a:gd name="connsiteY5" fmla="*/ 1220009 h 3261642"/>
              <a:gd name="connsiteX6" fmla="*/ 4410344 w 4571277"/>
              <a:gd name="connsiteY6" fmla="*/ 2134436 h 3261642"/>
              <a:gd name="connsiteX7" fmla="*/ 3527067 w 4571277"/>
              <a:gd name="connsiteY7" fmla="*/ 2358035 h 3261642"/>
              <a:gd name="connsiteX8" fmla="*/ 2656483 w 4571277"/>
              <a:gd name="connsiteY8" fmla="*/ 3017640 h 3261642"/>
              <a:gd name="connsiteX9" fmla="*/ 1533275 w 4571277"/>
              <a:gd name="connsiteY9" fmla="*/ 2836173 h 3261642"/>
              <a:gd name="connsiteX10" fmla="*/ 436910 w 4571277"/>
              <a:gd name="connsiteY10" fmla="*/ 2887260 h 3261642"/>
              <a:gd name="connsiteX11" fmla="*/ 363612 w 4571277"/>
              <a:gd name="connsiteY11" fmla="*/ 2015811 h 3261642"/>
              <a:gd name="connsiteX12" fmla="*/ 60769 w 4571277"/>
              <a:gd name="connsiteY12" fmla="*/ 1015323 h 3261642"/>
              <a:gd name="connsiteX0" fmla="*/ 60769 w 4571277"/>
              <a:gd name="connsiteY0" fmla="*/ 1008179 h 3254498"/>
              <a:gd name="connsiteX1" fmla="*/ 831545 w 4571277"/>
              <a:gd name="connsiteY1" fmla="*/ 375947 h 3254498"/>
              <a:gd name="connsiteX2" fmla="*/ 2615763 w 4571277"/>
              <a:gd name="connsiteY2" fmla="*/ 794208 h 3254498"/>
              <a:gd name="connsiteX3" fmla="*/ 3183045 w 4571277"/>
              <a:gd name="connsiteY3" fmla="*/ 509909 h 3254498"/>
              <a:gd name="connsiteX4" fmla="*/ 4291349 w 4571277"/>
              <a:gd name="connsiteY4" fmla="*/ 181734 h 3254498"/>
              <a:gd name="connsiteX5" fmla="*/ 4328073 w 4571277"/>
              <a:gd name="connsiteY5" fmla="*/ 1212865 h 3254498"/>
              <a:gd name="connsiteX6" fmla="*/ 4410344 w 4571277"/>
              <a:gd name="connsiteY6" fmla="*/ 2127292 h 3254498"/>
              <a:gd name="connsiteX7" fmla="*/ 3527067 w 4571277"/>
              <a:gd name="connsiteY7" fmla="*/ 2350891 h 3254498"/>
              <a:gd name="connsiteX8" fmla="*/ 2656483 w 4571277"/>
              <a:gd name="connsiteY8" fmla="*/ 3010496 h 3254498"/>
              <a:gd name="connsiteX9" fmla="*/ 1533275 w 4571277"/>
              <a:gd name="connsiteY9" fmla="*/ 2829029 h 3254498"/>
              <a:gd name="connsiteX10" fmla="*/ 436910 w 4571277"/>
              <a:gd name="connsiteY10" fmla="*/ 2880116 h 3254498"/>
              <a:gd name="connsiteX11" fmla="*/ 363612 w 4571277"/>
              <a:gd name="connsiteY11" fmla="*/ 2008667 h 3254498"/>
              <a:gd name="connsiteX12" fmla="*/ 60769 w 4571277"/>
              <a:gd name="connsiteY12" fmla="*/ 1008179 h 3254498"/>
              <a:gd name="connsiteX0" fmla="*/ 60769 w 4571277"/>
              <a:gd name="connsiteY0" fmla="*/ 956938 h 3203257"/>
              <a:gd name="connsiteX1" fmla="*/ 831545 w 4571277"/>
              <a:gd name="connsiteY1" fmla="*/ 324706 h 3203257"/>
              <a:gd name="connsiteX2" fmla="*/ 2615763 w 4571277"/>
              <a:gd name="connsiteY2" fmla="*/ 742967 h 3203257"/>
              <a:gd name="connsiteX3" fmla="*/ 3183045 w 4571277"/>
              <a:gd name="connsiteY3" fmla="*/ 458668 h 3203257"/>
              <a:gd name="connsiteX4" fmla="*/ 4327718 w 4571277"/>
              <a:gd name="connsiteY4" fmla="*/ 255184 h 3203257"/>
              <a:gd name="connsiteX5" fmla="*/ 4328073 w 4571277"/>
              <a:gd name="connsiteY5" fmla="*/ 1161624 h 3203257"/>
              <a:gd name="connsiteX6" fmla="*/ 4410344 w 4571277"/>
              <a:gd name="connsiteY6" fmla="*/ 2076051 h 3203257"/>
              <a:gd name="connsiteX7" fmla="*/ 3527067 w 4571277"/>
              <a:gd name="connsiteY7" fmla="*/ 2299650 h 3203257"/>
              <a:gd name="connsiteX8" fmla="*/ 2656483 w 4571277"/>
              <a:gd name="connsiteY8" fmla="*/ 2959255 h 3203257"/>
              <a:gd name="connsiteX9" fmla="*/ 1533275 w 4571277"/>
              <a:gd name="connsiteY9" fmla="*/ 2777788 h 3203257"/>
              <a:gd name="connsiteX10" fmla="*/ 436910 w 4571277"/>
              <a:gd name="connsiteY10" fmla="*/ 2828875 h 3203257"/>
              <a:gd name="connsiteX11" fmla="*/ 363612 w 4571277"/>
              <a:gd name="connsiteY11" fmla="*/ 1957426 h 3203257"/>
              <a:gd name="connsiteX12" fmla="*/ 60769 w 4571277"/>
              <a:gd name="connsiteY12" fmla="*/ 956938 h 3203257"/>
              <a:gd name="connsiteX0" fmla="*/ 60769 w 4571277"/>
              <a:gd name="connsiteY0" fmla="*/ 979484 h 3225803"/>
              <a:gd name="connsiteX1" fmla="*/ 831545 w 4571277"/>
              <a:gd name="connsiteY1" fmla="*/ 347252 h 3225803"/>
              <a:gd name="connsiteX2" fmla="*/ 2615763 w 4571277"/>
              <a:gd name="connsiteY2" fmla="*/ 765513 h 3225803"/>
              <a:gd name="connsiteX3" fmla="*/ 3183045 w 4571277"/>
              <a:gd name="connsiteY3" fmla="*/ 481214 h 3225803"/>
              <a:gd name="connsiteX4" fmla="*/ 4327718 w 4571277"/>
              <a:gd name="connsiteY4" fmla="*/ 277730 h 3225803"/>
              <a:gd name="connsiteX5" fmla="*/ 4328073 w 4571277"/>
              <a:gd name="connsiteY5" fmla="*/ 1184170 h 3225803"/>
              <a:gd name="connsiteX6" fmla="*/ 4410344 w 4571277"/>
              <a:gd name="connsiteY6" fmla="*/ 2098597 h 3225803"/>
              <a:gd name="connsiteX7" fmla="*/ 3527067 w 4571277"/>
              <a:gd name="connsiteY7" fmla="*/ 2322196 h 3225803"/>
              <a:gd name="connsiteX8" fmla="*/ 2656483 w 4571277"/>
              <a:gd name="connsiteY8" fmla="*/ 2981801 h 3225803"/>
              <a:gd name="connsiteX9" fmla="*/ 1533275 w 4571277"/>
              <a:gd name="connsiteY9" fmla="*/ 2800334 h 3225803"/>
              <a:gd name="connsiteX10" fmla="*/ 436910 w 4571277"/>
              <a:gd name="connsiteY10" fmla="*/ 2851421 h 3225803"/>
              <a:gd name="connsiteX11" fmla="*/ 363612 w 4571277"/>
              <a:gd name="connsiteY11" fmla="*/ 1979972 h 3225803"/>
              <a:gd name="connsiteX12" fmla="*/ 60769 w 4571277"/>
              <a:gd name="connsiteY12" fmla="*/ 979484 h 3225803"/>
              <a:gd name="connsiteX0" fmla="*/ 60769 w 4571277"/>
              <a:gd name="connsiteY0" fmla="*/ 996600 h 3242919"/>
              <a:gd name="connsiteX1" fmla="*/ 831545 w 4571277"/>
              <a:gd name="connsiteY1" fmla="*/ 364368 h 3242919"/>
              <a:gd name="connsiteX2" fmla="*/ 2615763 w 4571277"/>
              <a:gd name="connsiteY2" fmla="*/ 782629 h 3242919"/>
              <a:gd name="connsiteX3" fmla="*/ 3183045 w 4571277"/>
              <a:gd name="connsiteY3" fmla="*/ 498330 h 3242919"/>
              <a:gd name="connsiteX4" fmla="*/ 4332913 w 4571277"/>
              <a:gd name="connsiteY4" fmla="*/ 253282 h 3242919"/>
              <a:gd name="connsiteX5" fmla="*/ 4328073 w 4571277"/>
              <a:gd name="connsiteY5" fmla="*/ 1201286 h 3242919"/>
              <a:gd name="connsiteX6" fmla="*/ 4410344 w 4571277"/>
              <a:gd name="connsiteY6" fmla="*/ 2115713 h 3242919"/>
              <a:gd name="connsiteX7" fmla="*/ 3527067 w 4571277"/>
              <a:gd name="connsiteY7" fmla="*/ 2339312 h 3242919"/>
              <a:gd name="connsiteX8" fmla="*/ 2656483 w 4571277"/>
              <a:gd name="connsiteY8" fmla="*/ 2998917 h 3242919"/>
              <a:gd name="connsiteX9" fmla="*/ 1533275 w 4571277"/>
              <a:gd name="connsiteY9" fmla="*/ 2817450 h 3242919"/>
              <a:gd name="connsiteX10" fmla="*/ 436910 w 4571277"/>
              <a:gd name="connsiteY10" fmla="*/ 2868537 h 3242919"/>
              <a:gd name="connsiteX11" fmla="*/ 363612 w 4571277"/>
              <a:gd name="connsiteY11" fmla="*/ 1997088 h 3242919"/>
              <a:gd name="connsiteX12" fmla="*/ 60769 w 4571277"/>
              <a:gd name="connsiteY12" fmla="*/ 996600 h 3242919"/>
              <a:gd name="connsiteX0" fmla="*/ 60769 w 4571277"/>
              <a:gd name="connsiteY0" fmla="*/ 1003297 h 3249616"/>
              <a:gd name="connsiteX1" fmla="*/ 831545 w 4571277"/>
              <a:gd name="connsiteY1" fmla="*/ 371065 h 3249616"/>
              <a:gd name="connsiteX2" fmla="*/ 2615763 w 4571277"/>
              <a:gd name="connsiteY2" fmla="*/ 789326 h 3249616"/>
              <a:gd name="connsiteX3" fmla="*/ 3183045 w 4571277"/>
              <a:gd name="connsiteY3" fmla="*/ 505027 h 3249616"/>
              <a:gd name="connsiteX4" fmla="*/ 4353695 w 4571277"/>
              <a:gd name="connsiteY4" fmla="*/ 244393 h 3249616"/>
              <a:gd name="connsiteX5" fmla="*/ 4328073 w 4571277"/>
              <a:gd name="connsiteY5" fmla="*/ 1207983 h 3249616"/>
              <a:gd name="connsiteX6" fmla="*/ 4410344 w 4571277"/>
              <a:gd name="connsiteY6" fmla="*/ 2122410 h 3249616"/>
              <a:gd name="connsiteX7" fmla="*/ 3527067 w 4571277"/>
              <a:gd name="connsiteY7" fmla="*/ 2346009 h 3249616"/>
              <a:gd name="connsiteX8" fmla="*/ 2656483 w 4571277"/>
              <a:gd name="connsiteY8" fmla="*/ 3005614 h 3249616"/>
              <a:gd name="connsiteX9" fmla="*/ 1533275 w 4571277"/>
              <a:gd name="connsiteY9" fmla="*/ 2824147 h 3249616"/>
              <a:gd name="connsiteX10" fmla="*/ 436910 w 4571277"/>
              <a:gd name="connsiteY10" fmla="*/ 2875234 h 3249616"/>
              <a:gd name="connsiteX11" fmla="*/ 363612 w 4571277"/>
              <a:gd name="connsiteY11" fmla="*/ 2003785 h 3249616"/>
              <a:gd name="connsiteX12" fmla="*/ 60769 w 4571277"/>
              <a:gd name="connsiteY12" fmla="*/ 1003297 h 3249616"/>
              <a:gd name="connsiteX0" fmla="*/ 60769 w 4571277"/>
              <a:gd name="connsiteY0" fmla="*/ 984252 h 3230571"/>
              <a:gd name="connsiteX1" fmla="*/ 831545 w 4571277"/>
              <a:gd name="connsiteY1" fmla="*/ 352020 h 3230571"/>
              <a:gd name="connsiteX2" fmla="*/ 2615763 w 4571277"/>
              <a:gd name="connsiteY2" fmla="*/ 770281 h 3230571"/>
              <a:gd name="connsiteX3" fmla="*/ 3183045 w 4571277"/>
              <a:gd name="connsiteY3" fmla="*/ 485982 h 3230571"/>
              <a:gd name="connsiteX4" fmla="*/ 4353695 w 4571277"/>
              <a:gd name="connsiteY4" fmla="*/ 225348 h 3230571"/>
              <a:gd name="connsiteX5" fmla="*/ 4328073 w 4571277"/>
              <a:gd name="connsiteY5" fmla="*/ 1188938 h 3230571"/>
              <a:gd name="connsiteX6" fmla="*/ 4410344 w 4571277"/>
              <a:gd name="connsiteY6" fmla="*/ 2103365 h 3230571"/>
              <a:gd name="connsiteX7" fmla="*/ 3527067 w 4571277"/>
              <a:gd name="connsiteY7" fmla="*/ 2326964 h 3230571"/>
              <a:gd name="connsiteX8" fmla="*/ 2656483 w 4571277"/>
              <a:gd name="connsiteY8" fmla="*/ 2986569 h 3230571"/>
              <a:gd name="connsiteX9" fmla="*/ 1533275 w 4571277"/>
              <a:gd name="connsiteY9" fmla="*/ 2805102 h 3230571"/>
              <a:gd name="connsiteX10" fmla="*/ 436910 w 4571277"/>
              <a:gd name="connsiteY10" fmla="*/ 2856189 h 3230571"/>
              <a:gd name="connsiteX11" fmla="*/ 363612 w 4571277"/>
              <a:gd name="connsiteY11" fmla="*/ 1984740 h 3230571"/>
              <a:gd name="connsiteX12" fmla="*/ 60769 w 4571277"/>
              <a:gd name="connsiteY12" fmla="*/ 984252 h 3230571"/>
              <a:gd name="connsiteX0" fmla="*/ 60769 w 4570153"/>
              <a:gd name="connsiteY0" fmla="*/ 984252 h 3230571"/>
              <a:gd name="connsiteX1" fmla="*/ 831545 w 4570153"/>
              <a:gd name="connsiteY1" fmla="*/ 352020 h 3230571"/>
              <a:gd name="connsiteX2" fmla="*/ 2615763 w 4570153"/>
              <a:gd name="connsiteY2" fmla="*/ 770281 h 3230571"/>
              <a:gd name="connsiteX3" fmla="*/ 3183045 w 4570153"/>
              <a:gd name="connsiteY3" fmla="*/ 485982 h 3230571"/>
              <a:gd name="connsiteX4" fmla="*/ 4353695 w 4570153"/>
              <a:gd name="connsiteY4" fmla="*/ 225348 h 3230571"/>
              <a:gd name="connsiteX5" fmla="*/ 4322878 w 4570153"/>
              <a:gd name="connsiteY5" fmla="*/ 1204524 h 3230571"/>
              <a:gd name="connsiteX6" fmla="*/ 4410344 w 4570153"/>
              <a:gd name="connsiteY6" fmla="*/ 2103365 h 3230571"/>
              <a:gd name="connsiteX7" fmla="*/ 3527067 w 4570153"/>
              <a:gd name="connsiteY7" fmla="*/ 2326964 h 3230571"/>
              <a:gd name="connsiteX8" fmla="*/ 2656483 w 4570153"/>
              <a:gd name="connsiteY8" fmla="*/ 2986569 h 3230571"/>
              <a:gd name="connsiteX9" fmla="*/ 1533275 w 4570153"/>
              <a:gd name="connsiteY9" fmla="*/ 2805102 h 3230571"/>
              <a:gd name="connsiteX10" fmla="*/ 436910 w 4570153"/>
              <a:gd name="connsiteY10" fmla="*/ 2856189 h 3230571"/>
              <a:gd name="connsiteX11" fmla="*/ 363612 w 4570153"/>
              <a:gd name="connsiteY11" fmla="*/ 1984740 h 3230571"/>
              <a:gd name="connsiteX12" fmla="*/ 60769 w 4570153"/>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30571"/>
              <a:gd name="connsiteX1" fmla="*/ 831545 w 4581489"/>
              <a:gd name="connsiteY1" fmla="*/ 352020 h 3230571"/>
              <a:gd name="connsiteX2" fmla="*/ 2615763 w 4581489"/>
              <a:gd name="connsiteY2" fmla="*/ 770281 h 3230571"/>
              <a:gd name="connsiteX3" fmla="*/ 3183045 w 4581489"/>
              <a:gd name="connsiteY3" fmla="*/ 485982 h 3230571"/>
              <a:gd name="connsiteX4" fmla="*/ 4353695 w 4581489"/>
              <a:gd name="connsiteY4" fmla="*/ 225348 h 3230571"/>
              <a:gd name="connsiteX5" fmla="*/ 4322878 w 4581489"/>
              <a:gd name="connsiteY5" fmla="*/ 1204524 h 3230571"/>
              <a:gd name="connsiteX6" fmla="*/ 4410344 w 4581489"/>
              <a:gd name="connsiteY6" fmla="*/ 2103365 h 3230571"/>
              <a:gd name="connsiteX7" fmla="*/ 3527067 w 4581489"/>
              <a:gd name="connsiteY7" fmla="*/ 2326964 h 3230571"/>
              <a:gd name="connsiteX8" fmla="*/ 2656483 w 4581489"/>
              <a:gd name="connsiteY8" fmla="*/ 2986569 h 3230571"/>
              <a:gd name="connsiteX9" fmla="*/ 1533275 w 4581489"/>
              <a:gd name="connsiteY9" fmla="*/ 2805102 h 3230571"/>
              <a:gd name="connsiteX10" fmla="*/ 436910 w 4581489"/>
              <a:gd name="connsiteY10" fmla="*/ 2856189 h 3230571"/>
              <a:gd name="connsiteX11" fmla="*/ 363612 w 4581489"/>
              <a:gd name="connsiteY11" fmla="*/ 1984740 h 3230571"/>
              <a:gd name="connsiteX12" fmla="*/ 60769 w 4581489"/>
              <a:gd name="connsiteY12" fmla="*/ 984252 h 3230571"/>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56483 w 4581489"/>
              <a:gd name="connsiteY8" fmla="*/ 2986569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81489"/>
              <a:gd name="connsiteY0" fmla="*/ 984252 h 3246666"/>
              <a:gd name="connsiteX1" fmla="*/ 831545 w 4581489"/>
              <a:gd name="connsiteY1" fmla="*/ 352020 h 3246666"/>
              <a:gd name="connsiteX2" fmla="*/ 2615763 w 4581489"/>
              <a:gd name="connsiteY2" fmla="*/ 770281 h 3246666"/>
              <a:gd name="connsiteX3" fmla="*/ 3183045 w 4581489"/>
              <a:gd name="connsiteY3" fmla="*/ 485982 h 3246666"/>
              <a:gd name="connsiteX4" fmla="*/ 4353695 w 4581489"/>
              <a:gd name="connsiteY4" fmla="*/ 225348 h 3246666"/>
              <a:gd name="connsiteX5" fmla="*/ 4322878 w 4581489"/>
              <a:gd name="connsiteY5" fmla="*/ 1204524 h 3246666"/>
              <a:gd name="connsiteX6" fmla="*/ 4410344 w 4581489"/>
              <a:gd name="connsiteY6" fmla="*/ 2103365 h 3246666"/>
              <a:gd name="connsiteX7" fmla="*/ 3527067 w 4581489"/>
              <a:gd name="connsiteY7" fmla="*/ 2326964 h 3246666"/>
              <a:gd name="connsiteX8" fmla="*/ 2625310 w 4581489"/>
              <a:gd name="connsiteY8" fmla="*/ 3064501 h 3246666"/>
              <a:gd name="connsiteX9" fmla="*/ 1533275 w 4581489"/>
              <a:gd name="connsiteY9" fmla="*/ 2805102 h 3246666"/>
              <a:gd name="connsiteX10" fmla="*/ 436910 w 4581489"/>
              <a:gd name="connsiteY10" fmla="*/ 2856189 h 3246666"/>
              <a:gd name="connsiteX11" fmla="*/ 363612 w 4581489"/>
              <a:gd name="connsiteY11" fmla="*/ 1984740 h 3246666"/>
              <a:gd name="connsiteX12" fmla="*/ 60769 w 4581489"/>
              <a:gd name="connsiteY12" fmla="*/ 984252 h 3246666"/>
              <a:gd name="connsiteX0" fmla="*/ 60769 w 4568217"/>
              <a:gd name="connsiteY0" fmla="*/ 984252 h 3246666"/>
              <a:gd name="connsiteX1" fmla="*/ 831545 w 4568217"/>
              <a:gd name="connsiteY1" fmla="*/ 352020 h 3246666"/>
              <a:gd name="connsiteX2" fmla="*/ 2615763 w 4568217"/>
              <a:gd name="connsiteY2" fmla="*/ 770281 h 3246666"/>
              <a:gd name="connsiteX3" fmla="*/ 3183045 w 4568217"/>
              <a:gd name="connsiteY3" fmla="*/ 485982 h 3246666"/>
              <a:gd name="connsiteX4" fmla="*/ 4353695 w 4568217"/>
              <a:gd name="connsiteY4" fmla="*/ 225348 h 3246666"/>
              <a:gd name="connsiteX5" fmla="*/ 4322878 w 4568217"/>
              <a:gd name="connsiteY5" fmla="*/ 1204524 h 3246666"/>
              <a:gd name="connsiteX6" fmla="*/ 4410344 w 4568217"/>
              <a:gd name="connsiteY6" fmla="*/ 2103365 h 3246666"/>
              <a:gd name="connsiteX7" fmla="*/ 3527067 w 4568217"/>
              <a:gd name="connsiteY7" fmla="*/ 2326964 h 3246666"/>
              <a:gd name="connsiteX8" fmla="*/ 2625310 w 4568217"/>
              <a:gd name="connsiteY8" fmla="*/ 3064501 h 3246666"/>
              <a:gd name="connsiteX9" fmla="*/ 1533275 w 4568217"/>
              <a:gd name="connsiteY9" fmla="*/ 2805102 h 3246666"/>
              <a:gd name="connsiteX10" fmla="*/ 436910 w 4568217"/>
              <a:gd name="connsiteY10" fmla="*/ 2856189 h 3246666"/>
              <a:gd name="connsiteX11" fmla="*/ 363612 w 4568217"/>
              <a:gd name="connsiteY11" fmla="*/ 1984740 h 3246666"/>
              <a:gd name="connsiteX12" fmla="*/ 60769 w 4568217"/>
              <a:gd name="connsiteY12" fmla="*/ 984252 h 3246666"/>
              <a:gd name="connsiteX0" fmla="*/ 60769 w 4568217"/>
              <a:gd name="connsiteY0" fmla="*/ 953927 h 3216341"/>
              <a:gd name="connsiteX1" fmla="*/ 831545 w 4568217"/>
              <a:gd name="connsiteY1" fmla="*/ 321695 h 3216341"/>
              <a:gd name="connsiteX2" fmla="*/ 2615763 w 4568217"/>
              <a:gd name="connsiteY2" fmla="*/ 739956 h 3216341"/>
              <a:gd name="connsiteX3" fmla="*/ 3183045 w 4568217"/>
              <a:gd name="connsiteY3" fmla="*/ 455657 h 3216341"/>
              <a:gd name="connsiteX4" fmla="*/ 4421236 w 4568217"/>
              <a:gd name="connsiteY4" fmla="*/ 272955 h 3216341"/>
              <a:gd name="connsiteX5" fmla="*/ 4322878 w 4568217"/>
              <a:gd name="connsiteY5" fmla="*/ 1174199 h 3216341"/>
              <a:gd name="connsiteX6" fmla="*/ 4410344 w 4568217"/>
              <a:gd name="connsiteY6" fmla="*/ 2073040 h 3216341"/>
              <a:gd name="connsiteX7" fmla="*/ 3527067 w 4568217"/>
              <a:gd name="connsiteY7" fmla="*/ 2296639 h 3216341"/>
              <a:gd name="connsiteX8" fmla="*/ 2625310 w 4568217"/>
              <a:gd name="connsiteY8" fmla="*/ 3034176 h 3216341"/>
              <a:gd name="connsiteX9" fmla="*/ 1533275 w 4568217"/>
              <a:gd name="connsiteY9" fmla="*/ 2774777 h 3216341"/>
              <a:gd name="connsiteX10" fmla="*/ 436910 w 4568217"/>
              <a:gd name="connsiteY10" fmla="*/ 2825864 h 3216341"/>
              <a:gd name="connsiteX11" fmla="*/ 363612 w 4568217"/>
              <a:gd name="connsiteY11" fmla="*/ 1954415 h 3216341"/>
              <a:gd name="connsiteX12" fmla="*/ 60769 w 4568217"/>
              <a:gd name="connsiteY12" fmla="*/ 953927 h 3216341"/>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68956"/>
              <a:gd name="connsiteX1" fmla="*/ 831545 w 4568217"/>
              <a:gd name="connsiteY1" fmla="*/ 374310 h 3268956"/>
              <a:gd name="connsiteX2" fmla="*/ 2615763 w 4568217"/>
              <a:gd name="connsiteY2" fmla="*/ 792571 h 3268956"/>
              <a:gd name="connsiteX3" fmla="*/ 3183045 w 4568217"/>
              <a:gd name="connsiteY3" fmla="*/ 508272 h 3268956"/>
              <a:gd name="connsiteX4" fmla="*/ 4421236 w 4568217"/>
              <a:gd name="connsiteY4" fmla="*/ 325570 h 3268956"/>
              <a:gd name="connsiteX5" fmla="*/ 4322878 w 4568217"/>
              <a:gd name="connsiteY5" fmla="*/ 1226814 h 3268956"/>
              <a:gd name="connsiteX6" fmla="*/ 4410344 w 4568217"/>
              <a:gd name="connsiteY6" fmla="*/ 2125655 h 3268956"/>
              <a:gd name="connsiteX7" fmla="*/ 3527067 w 4568217"/>
              <a:gd name="connsiteY7" fmla="*/ 2349254 h 3268956"/>
              <a:gd name="connsiteX8" fmla="*/ 2625310 w 4568217"/>
              <a:gd name="connsiteY8" fmla="*/ 3086791 h 3268956"/>
              <a:gd name="connsiteX9" fmla="*/ 1533275 w 4568217"/>
              <a:gd name="connsiteY9" fmla="*/ 2827392 h 3268956"/>
              <a:gd name="connsiteX10" fmla="*/ 436910 w 4568217"/>
              <a:gd name="connsiteY10" fmla="*/ 2878479 h 3268956"/>
              <a:gd name="connsiteX11" fmla="*/ 363612 w 4568217"/>
              <a:gd name="connsiteY11" fmla="*/ 2007030 h 3268956"/>
              <a:gd name="connsiteX12" fmla="*/ 60769 w 4568217"/>
              <a:gd name="connsiteY12" fmla="*/ 1006542 h 3268956"/>
              <a:gd name="connsiteX0" fmla="*/ 60769 w 4568217"/>
              <a:gd name="connsiteY0" fmla="*/ 1006542 h 3278358"/>
              <a:gd name="connsiteX1" fmla="*/ 831545 w 4568217"/>
              <a:gd name="connsiteY1" fmla="*/ 374310 h 3278358"/>
              <a:gd name="connsiteX2" fmla="*/ 2615763 w 4568217"/>
              <a:gd name="connsiteY2" fmla="*/ 792571 h 3278358"/>
              <a:gd name="connsiteX3" fmla="*/ 3183045 w 4568217"/>
              <a:gd name="connsiteY3" fmla="*/ 508272 h 3278358"/>
              <a:gd name="connsiteX4" fmla="*/ 4421236 w 4568217"/>
              <a:gd name="connsiteY4" fmla="*/ 325570 h 3278358"/>
              <a:gd name="connsiteX5" fmla="*/ 4322878 w 4568217"/>
              <a:gd name="connsiteY5" fmla="*/ 1226814 h 3278358"/>
              <a:gd name="connsiteX6" fmla="*/ 4410344 w 4568217"/>
              <a:gd name="connsiteY6" fmla="*/ 2125655 h 3278358"/>
              <a:gd name="connsiteX7" fmla="*/ 3527067 w 4568217"/>
              <a:gd name="connsiteY7" fmla="*/ 2349254 h 3278358"/>
              <a:gd name="connsiteX8" fmla="*/ 2625310 w 4568217"/>
              <a:gd name="connsiteY8" fmla="*/ 3086791 h 3278358"/>
              <a:gd name="connsiteX9" fmla="*/ 1533275 w 4568217"/>
              <a:gd name="connsiteY9" fmla="*/ 2827392 h 3278358"/>
              <a:gd name="connsiteX10" fmla="*/ 436910 w 4568217"/>
              <a:gd name="connsiteY10" fmla="*/ 2878479 h 3278358"/>
              <a:gd name="connsiteX11" fmla="*/ 363612 w 4568217"/>
              <a:gd name="connsiteY11" fmla="*/ 2007030 h 3278358"/>
              <a:gd name="connsiteX12" fmla="*/ 60769 w 4568217"/>
              <a:gd name="connsiteY12" fmla="*/ 1006542 h 32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68217" h="3278358">
                <a:moveTo>
                  <a:pt x="60769" y="1006542"/>
                </a:moveTo>
                <a:cubicBezTo>
                  <a:pt x="299241" y="534484"/>
                  <a:pt x="494047" y="446294"/>
                  <a:pt x="831545" y="374310"/>
                </a:cubicBezTo>
                <a:cubicBezTo>
                  <a:pt x="1455756" y="305782"/>
                  <a:pt x="1916070" y="750273"/>
                  <a:pt x="2615763" y="792571"/>
                </a:cubicBezTo>
                <a:cubicBezTo>
                  <a:pt x="2843080" y="769967"/>
                  <a:pt x="2972453" y="772452"/>
                  <a:pt x="3183045" y="508272"/>
                </a:cubicBezTo>
                <a:cubicBezTo>
                  <a:pt x="3663803" y="-340372"/>
                  <a:pt x="4376814" y="74128"/>
                  <a:pt x="4421236" y="325570"/>
                </a:cubicBezTo>
                <a:cubicBezTo>
                  <a:pt x="4423210" y="340129"/>
                  <a:pt x="4560210" y="569215"/>
                  <a:pt x="4322878" y="1226814"/>
                </a:cubicBezTo>
                <a:cubicBezTo>
                  <a:pt x="4337502" y="1732674"/>
                  <a:pt x="4804841" y="1746209"/>
                  <a:pt x="4410344" y="2125655"/>
                </a:cubicBezTo>
                <a:cubicBezTo>
                  <a:pt x="3914273" y="2374428"/>
                  <a:pt x="3729175" y="1741488"/>
                  <a:pt x="3527067" y="2349254"/>
                </a:cubicBezTo>
                <a:cubicBezTo>
                  <a:pt x="3329809" y="3144727"/>
                  <a:pt x="2928328" y="3120954"/>
                  <a:pt x="2625310" y="3086791"/>
                </a:cubicBezTo>
                <a:cubicBezTo>
                  <a:pt x="2108014" y="2932786"/>
                  <a:pt x="2090227" y="2371954"/>
                  <a:pt x="1533275" y="2827392"/>
                </a:cubicBezTo>
                <a:cubicBezTo>
                  <a:pt x="1153281" y="3479693"/>
                  <a:pt x="544908" y="3359593"/>
                  <a:pt x="436910" y="2878479"/>
                </a:cubicBezTo>
                <a:cubicBezTo>
                  <a:pt x="433771" y="2268099"/>
                  <a:pt x="602465" y="2235139"/>
                  <a:pt x="363612" y="2007030"/>
                </a:cubicBezTo>
                <a:cubicBezTo>
                  <a:pt x="87688" y="1823858"/>
                  <a:pt x="-103393" y="1488836"/>
                  <a:pt x="60769" y="1006542"/>
                </a:cubicBezTo>
                <a:close/>
              </a:path>
            </a:pathLst>
          </a:custGeom>
          <a:solidFill>
            <a:schemeClr val="accent1">
              <a:lumMod val="20000"/>
              <a:lumOff val="80000"/>
            </a:schemeClr>
          </a:solidFill>
        </p:spPr>
        <p:txBody>
          <a:bodyPr>
            <a:normAutofit/>
          </a:bodyPr>
          <a:lstStyle>
            <a:lvl1pPr marL="0" indent="0" algn="ctr">
              <a:buNone/>
              <a:defRPr sz="1600"/>
            </a:lvl1pPr>
          </a:lstStyle>
          <a:p>
            <a:br>
              <a:rPr lang="fi-FI" dirty="0"/>
            </a:br>
            <a:br>
              <a:rPr lang="fi-FI" dirty="0"/>
            </a:br>
            <a:br>
              <a:rPr lang="fi-FI" dirty="0"/>
            </a:br>
            <a:br>
              <a:rPr lang="fi-FI" dirty="0"/>
            </a:br>
            <a:br>
              <a:rPr lang="fi-FI" dirty="0"/>
            </a:br>
            <a:r>
              <a:rPr lang="fi-FI" dirty="0"/>
              <a:t>Lisää kuva tai vaihda väriä</a:t>
            </a:r>
            <a:br>
              <a:rPr lang="fi-FI" dirty="0"/>
            </a:br>
            <a:br>
              <a:rPr lang="fi-FI" dirty="0"/>
            </a:br>
            <a:r>
              <a:rPr lang="fi-FI" dirty="0"/>
              <a:t>Elementti on liikuteltavissa</a:t>
            </a:r>
          </a:p>
        </p:txBody>
      </p:sp>
      <p:grpSp>
        <p:nvGrpSpPr>
          <p:cNvPr id="16" name="Kuva 7">
            <a:extLst>
              <a:ext uri="{FF2B5EF4-FFF2-40B4-BE49-F238E27FC236}">
                <a16:creationId xmlns:a16="http://schemas.microsoft.com/office/drawing/2014/main" id="{DA9D9610-DF99-92A6-EBEB-137F6710D61A}"/>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17" name="Freeform 16">
              <a:extLst>
                <a:ext uri="{FF2B5EF4-FFF2-40B4-BE49-F238E27FC236}">
                  <a16:creationId xmlns:a16="http://schemas.microsoft.com/office/drawing/2014/main" id="{26DB14D6-0EDC-F99F-0F36-C711732C475E}"/>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18" name="Freeform 17">
              <a:extLst>
                <a:ext uri="{FF2B5EF4-FFF2-40B4-BE49-F238E27FC236}">
                  <a16:creationId xmlns:a16="http://schemas.microsoft.com/office/drawing/2014/main" id="{01207A0F-7439-20CE-657C-2FF18FEC062C}"/>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19" name="Freeform 18">
              <a:extLst>
                <a:ext uri="{FF2B5EF4-FFF2-40B4-BE49-F238E27FC236}">
                  <a16:creationId xmlns:a16="http://schemas.microsoft.com/office/drawing/2014/main" id="{C92BAA0C-801E-0693-BA35-496D1E759EC7}"/>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20" name="Freeform 19">
              <a:extLst>
                <a:ext uri="{FF2B5EF4-FFF2-40B4-BE49-F238E27FC236}">
                  <a16:creationId xmlns:a16="http://schemas.microsoft.com/office/drawing/2014/main" id="{126222C1-5680-EE4A-E83B-32020081837B}"/>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21" name="Freeform 20">
              <a:extLst>
                <a:ext uri="{FF2B5EF4-FFF2-40B4-BE49-F238E27FC236}">
                  <a16:creationId xmlns:a16="http://schemas.microsoft.com/office/drawing/2014/main" id="{4D55E6B7-F822-82F5-6A8E-9BB9FFBF9E69}"/>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23" name="Freeform 22">
              <a:extLst>
                <a:ext uri="{FF2B5EF4-FFF2-40B4-BE49-F238E27FC236}">
                  <a16:creationId xmlns:a16="http://schemas.microsoft.com/office/drawing/2014/main" id="{23DAA603-3FE7-E859-DCE5-4EE1DB03841F}"/>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Tree>
    <p:extLst>
      <p:ext uri="{BB962C8B-B14F-4D97-AF65-F5344CB8AC3E}">
        <p14:creationId xmlns:p14="http://schemas.microsoft.com/office/powerpoint/2010/main" val="335280778"/>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ivuaal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D1227E3-0539-ADA0-11D1-BAC94BE67291}"/>
              </a:ext>
            </a:extLst>
          </p:cNvPr>
          <p:cNvSpPr>
            <a:spLocks noGrp="1"/>
          </p:cNvSpPr>
          <p:nvPr>
            <p:ph type="pic" sz="quarter" idx="13" hasCustomPrompt="1"/>
          </p:nvPr>
        </p:nvSpPr>
        <p:spPr>
          <a:xfrm>
            <a:off x="7464670" y="-50345"/>
            <a:ext cx="4738905" cy="6958690"/>
          </a:xfrm>
          <a:custGeom>
            <a:avLst/>
            <a:gdLst>
              <a:gd name="connsiteX0" fmla="*/ -12 w 4706937"/>
              <a:gd name="connsiteY0" fmla="*/ 4410425 h 6858000"/>
              <a:gd name="connsiteX1" fmla="*/ 466131 w 4706937"/>
              <a:gd name="connsiteY1" fmla="*/ 1358317 h 6858000"/>
              <a:gd name="connsiteX2" fmla="*/ 2353469 w 4706937"/>
              <a:gd name="connsiteY2" fmla="*/ 0 h 6858000"/>
              <a:gd name="connsiteX3" fmla="*/ 4240806 w 4706937"/>
              <a:gd name="connsiteY3" fmla="*/ 1358317 h 6858000"/>
              <a:gd name="connsiteX4" fmla="*/ 4706949 w 4706937"/>
              <a:gd name="connsiteY4" fmla="*/ 4410425 h 6858000"/>
              <a:gd name="connsiteX5" fmla="*/ 3400855 w 4706937"/>
              <a:gd name="connsiteY5" fmla="*/ 6858036 h 6858000"/>
              <a:gd name="connsiteX6" fmla="*/ 1306082 w 4706937"/>
              <a:gd name="connsiteY6" fmla="*/ 6858036 h 6858000"/>
              <a:gd name="connsiteX7" fmla="*/ -12 w 4706937"/>
              <a:gd name="connsiteY7" fmla="*/ 4410425 h 6858000"/>
              <a:gd name="connsiteX0" fmla="*/ 0 w 4706961"/>
              <a:gd name="connsiteY0" fmla="*/ 4410645 h 6858256"/>
              <a:gd name="connsiteX1" fmla="*/ 466143 w 4706961"/>
              <a:gd name="connsiteY1" fmla="*/ 1358537 h 6858256"/>
              <a:gd name="connsiteX2" fmla="*/ 2353481 w 4706961"/>
              <a:gd name="connsiteY2" fmla="*/ 220 h 6858256"/>
              <a:gd name="connsiteX3" fmla="*/ 4702372 w 4706961"/>
              <a:gd name="connsiteY3" fmla="*/ 0 h 6858256"/>
              <a:gd name="connsiteX4" fmla="*/ 4706961 w 4706961"/>
              <a:gd name="connsiteY4" fmla="*/ 4410645 h 6858256"/>
              <a:gd name="connsiteX5" fmla="*/ 3400867 w 4706961"/>
              <a:gd name="connsiteY5" fmla="*/ 6858256 h 6858256"/>
              <a:gd name="connsiteX6" fmla="*/ 1306094 w 4706961"/>
              <a:gd name="connsiteY6" fmla="*/ 6858256 h 6858256"/>
              <a:gd name="connsiteX7" fmla="*/ 0 w 4706961"/>
              <a:gd name="connsiteY7" fmla="*/ 4410645 h 6858256"/>
              <a:gd name="connsiteX0" fmla="*/ 0 w 4702587"/>
              <a:gd name="connsiteY0" fmla="*/ 4410645 h 6858256"/>
              <a:gd name="connsiteX1" fmla="*/ 466143 w 4702587"/>
              <a:gd name="connsiteY1" fmla="*/ 1358537 h 6858256"/>
              <a:gd name="connsiteX2" fmla="*/ 2353481 w 4702587"/>
              <a:gd name="connsiteY2" fmla="*/ 220 h 6858256"/>
              <a:gd name="connsiteX3" fmla="*/ 4702372 w 4702587"/>
              <a:gd name="connsiteY3" fmla="*/ 0 h 6858256"/>
              <a:gd name="connsiteX4" fmla="*/ 4698252 w 4702587"/>
              <a:gd name="connsiteY4" fmla="*/ 6857753 h 6858256"/>
              <a:gd name="connsiteX5" fmla="*/ 3400867 w 4702587"/>
              <a:gd name="connsiteY5" fmla="*/ 6858256 h 6858256"/>
              <a:gd name="connsiteX6" fmla="*/ 1306094 w 4702587"/>
              <a:gd name="connsiteY6" fmla="*/ 6858256 h 6858256"/>
              <a:gd name="connsiteX7" fmla="*/ 0 w 4702587"/>
              <a:gd name="connsiteY7" fmla="*/ 4410645 h 6858256"/>
              <a:gd name="connsiteX0" fmla="*/ 35026 w 4737613"/>
              <a:gd name="connsiteY0" fmla="*/ 4410645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35026 w 4737613"/>
              <a:gd name="connsiteY7" fmla="*/ 4410645 h 6858256"/>
              <a:gd name="connsiteX0" fmla="*/ 662043 w 4737613"/>
              <a:gd name="connsiteY0" fmla="*/ 5307627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7613"/>
              <a:gd name="connsiteY0" fmla="*/ 5307627 h 6858256"/>
              <a:gd name="connsiteX1" fmla="*/ 501169 w 4737613"/>
              <a:gd name="connsiteY1" fmla="*/ 1358537 h 6858256"/>
              <a:gd name="connsiteX2" fmla="*/ 2388507 w 4737613"/>
              <a:gd name="connsiteY2" fmla="*/ 220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7613"/>
              <a:gd name="connsiteY0" fmla="*/ 5307627 h 6858256"/>
              <a:gd name="connsiteX1" fmla="*/ 501169 w 4737613"/>
              <a:gd name="connsiteY1" fmla="*/ 1358537 h 6858256"/>
              <a:gd name="connsiteX2" fmla="*/ 533582 w 4737613"/>
              <a:gd name="connsiteY2" fmla="*/ 17637 h 6858256"/>
              <a:gd name="connsiteX3" fmla="*/ 4737398 w 4737613"/>
              <a:gd name="connsiteY3" fmla="*/ 0 h 6858256"/>
              <a:gd name="connsiteX4" fmla="*/ 4733278 w 4737613"/>
              <a:gd name="connsiteY4" fmla="*/ 6857753 h 6858256"/>
              <a:gd name="connsiteX5" fmla="*/ 3435893 w 4737613"/>
              <a:gd name="connsiteY5" fmla="*/ 6858256 h 6858256"/>
              <a:gd name="connsiteX6" fmla="*/ 0 w 4737613"/>
              <a:gd name="connsiteY6" fmla="*/ 6849547 h 6858256"/>
              <a:gd name="connsiteX7" fmla="*/ 662043 w 4737613"/>
              <a:gd name="connsiteY7" fmla="*/ 5307627 h 6858256"/>
              <a:gd name="connsiteX0" fmla="*/ 662043 w 4733278"/>
              <a:gd name="connsiteY0" fmla="*/ 5307627 h 6858256"/>
              <a:gd name="connsiteX1" fmla="*/ 501169 w 4733278"/>
              <a:gd name="connsiteY1" fmla="*/ 1358537 h 6858256"/>
              <a:gd name="connsiteX2" fmla="*/ 533582 w 4733278"/>
              <a:gd name="connsiteY2" fmla="*/ 17637 h 6858256"/>
              <a:gd name="connsiteX3" fmla="*/ 1053672 w 4733278"/>
              <a:gd name="connsiteY3" fmla="*/ 0 h 6858256"/>
              <a:gd name="connsiteX4" fmla="*/ 4733278 w 4733278"/>
              <a:gd name="connsiteY4" fmla="*/ 6857753 h 6858256"/>
              <a:gd name="connsiteX5" fmla="*/ 3435893 w 4733278"/>
              <a:gd name="connsiteY5" fmla="*/ 6858256 h 6858256"/>
              <a:gd name="connsiteX6" fmla="*/ 0 w 4733278"/>
              <a:gd name="connsiteY6" fmla="*/ 6849547 h 6858256"/>
              <a:gd name="connsiteX7" fmla="*/ 662043 w 4733278"/>
              <a:gd name="connsiteY7" fmla="*/ 5307627 h 6858256"/>
              <a:gd name="connsiteX0" fmla="*/ 662043 w 4750695"/>
              <a:gd name="connsiteY0" fmla="*/ 5697631 h 7248260"/>
              <a:gd name="connsiteX1" fmla="*/ 501169 w 4750695"/>
              <a:gd name="connsiteY1" fmla="*/ 1748541 h 7248260"/>
              <a:gd name="connsiteX2" fmla="*/ 533582 w 4750695"/>
              <a:gd name="connsiteY2" fmla="*/ 407641 h 7248260"/>
              <a:gd name="connsiteX3" fmla="*/ 1053672 w 4750695"/>
              <a:gd name="connsiteY3" fmla="*/ 390004 h 7248260"/>
              <a:gd name="connsiteX4" fmla="*/ 4750695 w 4750695"/>
              <a:gd name="connsiteY4" fmla="*/ 428946 h 7248260"/>
              <a:gd name="connsiteX5" fmla="*/ 3435893 w 4750695"/>
              <a:gd name="connsiteY5" fmla="*/ 7248260 h 7248260"/>
              <a:gd name="connsiteX6" fmla="*/ 0 w 4750695"/>
              <a:gd name="connsiteY6" fmla="*/ 7239551 h 7248260"/>
              <a:gd name="connsiteX7" fmla="*/ 662043 w 4750695"/>
              <a:gd name="connsiteY7" fmla="*/ 5697631 h 7248260"/>
              <a:gd name="connsiteX0" fmla="*/ 662043 w 4750695"/>
              <a:gd name="connsiteY0" fmla="*/ 5930730 h 7481359"/>
              <a:gd name="connsiteX1" fmla="*/ 501169 w 4750695"/>
              <a:gd name="connsiteY1" fmla="*/ 1981640 h 7481359"/>
              <a:gd name="connsiteX2" fmla="*/ 533582 w 4750695"/>
              <a:gd name="connsiteY2" fmla="*/ 640740 h 7481359"/>
              <a:gd name="connsiteX3" fmla="*/ 1053672 w 4750695"/>
              <a:gd name="connsiteY3" fmla="*/ 623103 h 7481359"/>
              <a:gd name="connsiteX4" fmla="*/ 4750695 w 4750695"/>
              <a:gd name="connsiteY4" fmla="*/ 662045 h 7481359"/>
              <a:gd name="connsiteX5" fmla="*/ 3435893 w 4750695"/>
              <a:gd name="connsiteY5" fmla="*/ 7481359 h 7481359"/>
              <a:gd name="connsiteX6" fmla="*/ 0 w 4750695"/>
              <a:gd name="connsiteY6" fmla="*/ 7472650 h 7481359"/>
              <a:gd name="connsiteX7" fmla="*/ 662043 w 4750695"/>
              <a:gd name="connsiteY7" fmla="*/ 5930730 h 7481359"/>
              <a:gd name="connsiteX0" fmla="*/ 662043 w 4750695"/>
              <a:gd name="connsiteY0" fmla="*/ 5930730 h 7481359"/>
              <a:gd name="connsiteX1" fmla="*/ 501169 w 4750695"/>
              <a:gd name="connsiteY1" fmla="*/ 1981640 h 7481359"/>
              <a:gd name="connsiteX2" fmla="*/ 533582 w 4750695"/>
              <a:gd name="connsiteY2" fmla="*/ 640740 h 7481359"/>
              <a:gd name="connsiteX3" fmla="*/ 3787247 w 4750695"/>
              <a:gd name="connsiteY3" fmla="*/ 623103 h 7481359"/>
              <a:gd name="connsiteX4" fmla="*/ 4750695 w 4750695"/>
              <a:gd name="connsiteY4" fmla="*/ 662045 h 7481359"/>
              <a:gd name="connsiteX5" fmla="*/ 3435893 w 4750695"/>
              <a:gd name="connsiteY5" fmla="*/ 7481359 h 7481359"/>
              <a:gd name="connsiteX6" fmla="*/ 0 w 4750695"/>
              <a:gd name="connsiteY6" fmla="*/ 7472650 h 7481359"/>
              <a:gd name="connsiteX7" fmla="*/ 662043 w 4750695"/>
              <a:gd name="connsiteY7" fmla="*/ 5930730 h 7481359"/>
              <a:gd name="connsiteX0" fmla="*/ 662043 w 4750695"/>
              <a:gd name="connsiteY0" fmla="*/ 5307627 h 6858256"/>
              <a:gd name="connsiteX1" fmla="*/ 501169 w 4750695"/>
              <a:gd name="connsiteY1" fmla="*/ 1358537 h 6858256"/>
              <a:gd name="connsiteX2" fmla="*/ 533582 w 4750695"/>
              <a:gd name="connsiteY2" fmla="*/ 17637 h 6858256"/>
              <a:gd name="connsiteX3" fmla="*/ 3787247 w 4750695"/>
              <a:gd name="connsiteY3" fmla="*/ 0 h 6858256"/>
              <a:gd name="connsiteX4" fmla="*/ 4750695 w 4750695"/>
              <a:gd name="connsiteY4" fmla="*/ 38942 h 6858256"/>
              <a:gd name="connsiteX5" fmla="*/ 3435893 w 4750695"/>
              <a:gd name="connsiteY5" fmla="*/ 6858256 h 6858256"/>
              <a:gd name="connsiteX6" fmla="*/ 0 w 4750695"/>
              <a:gd name="connsiteY6" fmla="*/ 6849547 h 6858256"/>
              <a:gd name="connsiteX7" fmla="*/ 662043 w 4750695"/>
              <a:gd name="connsiteY7" fmla="*/ 5307627 h 6858256"/>
              <a:gd name="connsiteX0" fmla="*/ 662043 w 4760320"/>
              <a:gd name="connsiteY0" fmla="*/ 5325525 h 6876154"/>
              <a:gd name="connsiteX1" fmla="*/ 501169 w 4760320"/>
              <a:gd name="connsiteY1" fmla="*/ 1376435 h 6876154"/>
              <a:gd name="connsiteX2" fmla="*/ 533582 w 4760320"/>
              <a:gd name="connsiteY2" fmla="*/ 35535 h 6876154"/>
              <a:gd name="connsiteX3" fmla="*/ 3787247 w 4760320"/>
              <a:gd name="connsiteY3" fmla="*/ 17898 h 6876154"/>
              <a:gd name="connsiteX4" fmla="*/ 4760320 w 4760320"/>
              <a:gd name="connsiteY4" fmla="*/ 8714 h 6876154"/>
              <a:gd name="connsiteX5" fmla="*/ 3435893 w 4760320"/>
              <a:gd name="connsiteY5" fmla="*/ 6876154 h 6876154"/>
              <a:gd name="connsiteX6" fmla="*/ 0 w 4760320"/>
              <a:gd name="connsiteY6" fmla="*/ 6867445 h 6876154"/>
              <a:gd name="connsiteX7" fmla="*/ 662043 w 4760320"/>
              <a:gd name="connsiteY7" fmla="*/ 5325525 h 6876154"/>
              <a:gd name="connsiteX0" fmla="*/ 662043 w 4764179"/>
              <a:gd name="connsiteY0" fmla="*/ 5325525 h 6885779"/>
              <a:gd name="connsiteX1" fmla="*/ 501169 w 4764179"/>
              <a:gd name="connsiteY1" fmla="*/ 1376435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462668 w 4764179"/>
              <a:gd name="connsiteY1" fmla="*/ 933673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662043 w 4764179"/>
              <a:gd name="connsiteY0" fmla="*/ 5325525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662043 w 4764179"/>
              <a:gd name="connsiteY7" fmla="*/ 5325525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80302 w 4764179"/>
              <a:gd name="connsiteY1" fmla="*/ 2281210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674424 w 4764179"/>
              <a:gd name="connsiteY1" fmla="*/ 2050204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1258809 w 4764179"/>
              <a:gd name="connsiteY0" fmla="*/ 4189744 h 6885779"/>
              <a:gd name="connsiteX1" fmla="*/ 703300 w 4764179"/>
              <a:gd name="connsiteY1" fmla="*/ 2146457 h 6885779"/>
              <a:gd name="connsiteX2" fmla="*/ 533582 w 4764179"/>
              <a:gd name="connsiteY2" fmla="*/ 35535 h 6885779"/>
              <a:gd name="connsiteX3" fmla="*/ 3787247 w 4764179"/>
              <a:gd name="connsiteY3" fmla="*/ 17898 h 6885779"/>
              <a:gd name="connsiteX4" fmla="*/ 4760320 w 4764179"/>
              <a:gd name="connsiteY4" fmla="*/ 8714 h 6885779"/>
              <a:gd name="connsiteX5" fmla="*/ 4764179 w 4764179"/>
              <a:gd name="connsiteY5" fmla="*/ 6885779 h 6885779"/>
              <a:gd name="connsiteX6" fmla="*/ 0 w 4764179"/>
              <a:gd name="connsiteY6" fmla="*/ 6867445 h 6885779"/>
              <a:gd name="connsiteX7" fmla="*/ 1258809 w 4764179"/>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729420 w 4234790"/>
              <a:gd name="connsiteY0" fmla="*/ 4189744 h 6885779"/>
              <a:gd name="connsiteX1" fmla="*/ 173911 w 4234790"/>
              <a:gd name="connsiteY1" fmla="*/ 2146457 h 6885779"/>
              <a:gd name="connsiteX2" fmla="*/ 4193 w 4234790"/>
              <a:gd name="connsiteY2" fmla="*/ 35535 h 6885779"/>
              <a:gd name="connsiteX3" fmla="*/ 3257858 w 4234790"/>
              <a:gd name="connsiteY3" fmla="*/ 17898 h 6885779"/>
              <a:gd name="connsiteX4" fmla="*/ 4230931 w 4234790"/>
              <a:gd name="connsiteY4" fmla="*/ 8714 h 6885779"/>
              <a:gd name="connsiteX5" fmla="*/ 4234790 w 4234790"/>
              <a:gd name="connsiteY5" fmla="*/ 6885779 h 6885779"/>
              <a:gd name="connsiteX6" fmla="*/ 0 w 4234790"/>
              <a:gd name="connsiteY6" fmla="*/ 5356278 h 6885779"/>
              <a:gd name="connsiteX7" fmla="*/ 729420 w 4234790"/>
              <a:gd name="connsiteY7" fmla="*/ 4189744 h 6885779"/>
              <a:gd name="connsiteX0" fmla="*/ 986517 w 4491887"/>
              <a:gd name="connsiteY0" fmla="*/ 4189744 h 6885779"/>
              <a:gd name="connsiteX1" fmla="*/ 431008 w 4491887"/>
              <a:gd name="connsiteY1" fmla="*/ 2146457 h 6885779"/>
              <a:gd name="connsiteX2" fmla="*/ 261290 w 4491887"/>
              <a:gd name="connsiteY2" fmla="*/ 35535 h 6885779"/>
              <a:gd name="connsiteX3" fmla="*/ 3514955 w 4491887"/>
              <a:gd name="connsiteY3" fmla="*/ 17898 h 6885779"/>
              <a:gd name="connsiteX4" fmla="*/ 4488028 w 4491887"/>
              <a:gd name="connsiteY4" fmla="*/ 8714 h 6885779"/>
              <a:gd name="connsiteX5" fmla="*/ 4491887 w 4491887"/>
              <a:gd name="connsiteY5" fmla="*/ 6885779 h 6885779"/>
              <a:gd name="connsiteX6" fmla="*/ 257097 w 4491887"/>
              <a:gd name="connsiteY6" fmla="*/ 5356278 h 6885779"/>
              <a:gd name="connsiteX7" fmla="*/ 603534 w 4491887"/>
              <a:gd name="connsiteY7" fmla="*/ 5032880 h 6885779"/>
              <a:gd name="connsiteX8" fmla="*/ 986517 w 4491887"/>
              <a:gd name="connsiteY8" fmla="*/ 4189744 h 6885779"/>
              <a:gd name="connsiteX0" fmla="*/ 1182133 w 4683644"/>
              <a:gd name="connsiteY0" fmla="*/ 4189744 h 6876154"/>
              <a:gd name="connsiteX1" fmla="*/ 626624 w 4683644"/>
              <a:gd name="connsiteY1" fmla="*/ 2146457 h 6876154"/>
              <a:gd name="connsiteX2" fmla="*/ 456906 w 4683644"/>
              <a:gd name="connsiteY2" fmla="*/ 35535 h 6876154"/>
              <a:gd name="connsiteX3" fmla="*/ 3710571 w 4683644"/>
              <a:gd name="connsiteY3" fmla="*/ 17898 h 6876154"/>
              <a:gd name="connsiteX4" fmla="*/ 4683644 w 4683644"/>
              <a:gd name="connsiteY4" fmla="*/ 8714 h 6876154"/>
              <a:gd name="connsiteX5" fmla="*/ 0 w 4683644"/>
              <a:gd name="connsiteY5" fmla="*/ 6876154 h 6876154"/>
              <a:gd name="connsiteX6" fmla="*/ 452713 w 4683644"/>
              <a:gd name="connsiteY6" fmla="*/ 5356278 h 6876154"/>
              <a:gd name="connsiteX7" fmla="*/ 799150 w 4683644"/>
              <a:gd name="connsiteY7" fmla="*/ 5032880 h 6876154"/>
              <a:gd name="connsiteX8" fmla="*/ 1182133 w 4683644"/>
              <a:gd name="connsiteY8" fmla="*/ 4189744 h 6876154"/>
              <a:gd name="connsiteX0" fmla="*/ 1182133 w 4702895"/>
              <a:gd name="connsiteY0" fmla="*/ 4171846 h 7447909"/>
              <a:gd name="connsiteX1" fmla="*/ 626624 w 4702895"/>
              <a:gd name="connsiteY1" fmla="*/ 2128559 h 7447909"/>
              <a:gd name="connsiteX2" fmla="*/ 456906 w 4702895"/>
              <a:gd name="connsiteY2" fmla="*/ 17637 h 7447909"/>
              <a:gd name="connsiteX3" fmla="*/ 3710571 w 4702895"/>
              <a:gd name="connsiteY3" fmla="*/ 0 h 7447909"/>
              <a:gd name="connsiteX4" fmla="*/ 4702895 w 4702895"/>
              <a:gd name="connsiteY4" fmla="*/ 6776626 h 7447909"/>
              <a:gd name="connsiteX5" fmla="*/ 0 w 4702895"/>
              <a:gd name="connsiteY5" fmla="*/ 6858256 h 7447909"/>
              <a:gd name="connsiteX6" fmla="*/ 452713 w 4702895"/>
              <a:gd name="connsiteY6" fmla="*/ 5338380 h 7447909"/>
              <a:gd name="connsiteX7" fmla="*/ 799150 w 4702895"/>
              <a:gd name="connsiteY7" fmla="*/ 5014982 h 7447909"/>
              <a:gd name="connsiteX8" fmla="*/ 1182133 w 4702895"/>
              <a:gd name="connsiteY8" fmla="*/ 4171846 h 7447909"/>
              <a:gd name="connsiteX0" fmla="*/ 1182133 w 4702895"/>
              <a:gd name="connsiteY0" fmla="*/ 4171846 h 6858256"/>
              <a:gd name="connsiteX1" fmla="*/ 626624 w 4702895"/>
              <a:gd name="connsiteY1" fmla="*/ 2128559 h 6858256"/>
              <a:gd name="connsiteX2" fmla="*/ 456906 w 4702895"/>
              <a:gd name="connsiteY2" fmla="*/ 17637 h 6858256"/>
              <a:gd name="connsiteX3" fmla="*/ 3710571 w 4702895"/>
              <a:gd name="connsiteY3" fmla="*/ 0 h 6858256"/>
              <a:gd name="connsiteX4" fmla="*/ 4702895 w 4702895"/>
              <a:gd name="connsiteY4" fmla="*/ 6776626 h 6858256"/>
              <a:gd name="connsiteX5" fmla="*/ 0 w 4702895"/>
              <a:gd name="connsiteY5" fmla="*/ 6858256 h 6858256"/>
              <a:gd name="connsiteX6" fmla="*/ 452713 w 4702895"/>
              <a:gd name="connsiteY6" fmla="*/ 5338380 h 6858256"/>
              <a:gd name="connsiteX7" fmla="*/ 799150 w 4702895"/>
              <a:gd name="connsiteY7" fmla="*/ 5014982 h 6858256"/>
              <a:gd name="connsiteX8" fmla="*/ 1182133 w 4702895"/>
              <a:gd name="connsiteY8" fmla="*/ 4171846 h 6858256"/>
              <a:gd name="connsiteX0" fmla="*/ 1182133 w 4702895"/>
              <a:gd name="connsiteY0" fmla="*/ 4171846 h 6858256"/>
              <a:gd name="connsiteX1" fmla="*/ 626624 w 4702895"/>
              <a:gd name="connsiteY1" fmla="*/ 2128559 h 6858256"/>
              <a:gd name="connsiteX2" fmla="*/ 456906 w 4702895"/>
              <a:gd name="connsiteY2" fmla="*/ 17637 h 6858256"/>
              <a:gd name="connsiteX3" fmla="*/ 4663472 w 4702895"/>
              <a:gd name="connsiteY3" fmla="*/ 0 h 6858256"/>
              <a:gd name="connsiteX4" fmla="*/ 4702895 w 4702895"/>
              <a:gd name="connsiteY4" fmla="*/ 6776626 h 6858256"/>
              <a:gd name="connsiteX5" fmla="*/ 0 w 4702895"/>
              <a:gd name="connsiteY5" fmla="*/ 6858256 h 6858256"/>
              <a:gd name="connsiteX6" fmla="*/ 452713 w 4702895"/>
              <a:gd name="connsiteY6" fmla="*/ 5338380 h 6858256"/>
              <a:gd name="connsiteX7" fmla="*/ 799150 w 4702895"/>
              <a:gd name="connsiteY7" fmla="*/ 5014982 h 6858256"/>
              <a:gd name="connsiteX8" fmla="*/ 1182133 w 4702895"/>
              <a:gd name="connsiteY8" fmla="*/ 4171846 h 6858256"/>
              <a:gd name="connsiteX0" fmla="*/ 1182133 w 4702895"/>
              <a:gd name="connsiteY0" fmla="*/ 4171846 h 6863979"/>
              <a:gd name="connsiteX1" fmla="*/ 626624 w 4702895"/>
              <a:gd name="connsiteY1" fmla="*/ 2128559 h 6863979"/>
              <a:gd name="connsiteX2" fmla="*/ 456906 w 4702895"/>
              <a:gd name="connsiteY2" fmla="*/ 17637 h 6863979"/>
              <a:gd name="connsiteX3" fmla="*/ 4663472 w 4702895"/>
              <a:gd name="connsiteY3" fmla="*/ 0 h 6863979"/>
              <a:gd name="connsiteX4" fmla="*/ 4702895 w 4702895"/>
              <a:gd name="connsiteY4" fmla="*/ 6776626 h 6863979"/>
              <a:gd name="connsiteX5" fmla="*/ 0 w 4702895"/>
              <a:gd name="connsiteY5" fmla="*/ 6858256 h 6863979"/>
              <a:gd name="connsiteX6" fmla="*/ 452713 w 4702895"/>
              <a:gd name="connsiteY6" fmla="*/ 5338380 h 6863979"/>
              <a:gd name="connsiteX7" fmla="*/ 799150 w 4702895"/>
              <a:gd name="connsiteY7" fmla="*/ 5014982 h 6863979"/>
              <a:gd name="connsiteX8" fmla="*/ 1182133 w 4702895"/>
              <a:gd name="connsiteY8" fmla="*/ 4171846 h 6863979"/>
              <a:gd name="connsiteX0" fmla="*/ 1182133 w 4702895"/>
              <a:gd name="connsiteY0" fmla="*/ 4171846 h 6872878"/>
              <a:gd name="connsiteX1" fmla="*/ 626624 w 4702895"/>
              <a:gd name="connsiteY1" fmla="*/ 2128559 h 6872878"/>
              <a:gd name="connsiteX2" fmla="*/ 456906 w 4702895"/>
              <a:gd name="connsiteY2" fmla="*/ 17637 h 6872878"/>
              <a:gd name="connsiteX3" fmla="*/ 4663472 w 4702895"/>
              <a:gd name="connsiteY3" fmla="*/ 0 h 6872878"/>
              <a:gd name="connsiteX4" fmla="*/ 4702895 w 4702895"/>
              <a:gd name="connsiteY4" fmla="*/ 6872878 h 6872878"/>
              <a:gd name="connsiteX5" fmla="*/ 0 w 4702895"/>
              <a:gd name="connsiteY5" fmla="*/ 6858256 h 6872878"/>
              <a:gd name="connsiteX6" fmla="*/ 452713 w 4702895"/>
              <a:gd name="connsiteY6" fmla="*/ 5338380 h 6872878"/>
              <a:gd name="connsiteX7" fmla="*/ 799150 w 4702895"/>
              <a:gd name="connsiteY7" fmla="*/ 5014982 h 6872878"/>
              <a:gd name="connsiteX8" fmla="*/ 1182133 w 4702895"/>
              <a:gd name="connsiteY8" fmla="*/ 4171846 h 6872878"/>
              <a:gd name="connsiteX0" fmla="*/ 1182133 w 4664394"/>
              <a:gd name="connsiteY0" fmla="*/ 4171846 h 6869534"/>
              <a:gd name="connsiteX1" fmla="*/ 626624 w 4664394"/>
              <a:gd name="connsiteY1" fmla="*/ 2128559 h 6869534"/>
              <a:gd name="connsiteX2" fmla="*/ 456906 w 4664394"/>
              <a:gd name="connsiteY2" fmla="*/ 17637 h 6869534"/>
              <a:gd name="connsiteX3" fmla="*/ 4663472 w 4664394"/>
              <a:gd name="connsiteY3" fmla="*/ 0 h 6869534"/>
              <a:gd name="connsiteX4" fmla="*/ 4664394 w 4664394"/>
              <a:gd name="connsiteY4" fmla="*/ 6863253 h 6869534"/>
              <a:gd name="connsiteX5" fmla="*/ 0 w 4664394"/>
              <a:gd name="connsiteY5" fmla="*/ 6858256 h 6869534"/>
              <a:gd name="connsiteX6" fmla="*/ 452713 w 4664394"/>
              <a:gd name="connsiteY6" fmla="*/ 5338380 h 6869534"/>
              <a:gd name="connsiteX7" fmla="*/ 799150 w 4664394"/>
              <a:gd name="connsiteY7" fmla="*/ 5014982 h 6869534"/>
              <a:gd name="connsiteX8" fmla="*/ 1182133 w 4664394"/>
              <a:gd name="connsiteY8" fmla="*/ 4171846 h 6869534"/>
              <a:gd name="connsiteX0" fmla="*/ 1182133 w 4712521"/>
              <a:gd name="connsiteY0" fmla="*/ 4171846 h 6892128"/>
              <a:gd name="connsiteX1" fmla="*/ 626624 w 4712521"/>
              <a:gd name="connsiteY1" fmla="*/ 2128559 h 6892128"/>
              <a:gd name="connsiteX2" fmla="*/ 456906 w 4712521"/>
              <a:gd name="connsiteY2" fmla="*/ 17637 h 6892128"/>
              <a:gd name="connsiteX3" fmla="*/ 4663472 w 4712521"/>
              <a:gd name="connsiteY3" fmla="*/ 0 h 6892128"/>
              <a:gd name="connsiteX4" fmla="*/ 4712521 w 4712521"/>
              <a:gd name="connsiteY4" fmla="*/ 6892128 h 6892128"/>
              <a:gd name="connsiteX5" fmla="*/ 0 w 4712521"/>
              <a:gd name="connsiteY5" fmla="*/ 6858256 h 6892128"/>
              <a:gd name="connsiteX6" fmla="*/ 452713 w 4712521"/>
              <a:gd name="connsiteY6" fmla="*/ 5338380 h 6892128"/>
              <a:gd name="connsiteX7" fmla="*/ 799150 w 4712521"/>
              <a:gd name="connsiteY7" fmla="*/ 5014982 h 6892128"/>
              <a:gd name="connsiteX8" fmla="*/ 1182133 w 4712521"/>
              <a:gd name="connsiteY8" fmla="*/ 4171846 h 6892128"/>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452713 w 4712521"/>
              <a:gd name="connsiteY6" fmla="*/ 5357631 h 6911379"/>
              <a:gd name="connsiteX7" fmla="*/ 799150 w 4712521"/>
              <a:gd name="connsiteY7" fmla="*/ 5034233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452713 w 4712521"/>
              <a:gd name="connsiteY6" fmla="*/ 535763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933904 w 4712521"/>
              <a:gd name="connsiteY7" fmla="*/ 5351867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21707 w 4712521"/>
              <a:gd name="connsiteY6" fmla="*/ 5521261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876152 w 4712521"/>
              <a:gd name="connsiteY7" fmla="*/ 5448119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182133 w 4712521"/>
              <a:gd name="connsiteY0" fmla="*/ 4191097 h 6911379"/>
              <a:gd name="connsiteX1" fmla="*/ 626624 w 4712521"/>
              <a:gd name="connsiteY1" fmla="*/ 2147810 h 6911379"/>
              <a:gd name="connsiteX2" fmla="*/ 456906 w 4712521"/>
              <a:gd name="connsiteY2" fmla="*/ 36888 h 6911379"/>
              <a:gd name="connsiteX3" fmla="*/ 4692347 w 4712521"/>
              <a:gd name="connsiteY3" fmla="*/ 0 h 6911379"/>
              <a:gd name="connsiteX4" fmla="*/ 4712521 w 4712521"/>
              <a:gd name="connsiteY4" fmla="*/ 6911379 h 6911379"/>
              <a:gd name="connsiteX5" fmla="*/ 0 w 4712521"/>
              <a:gd name="connsiteY5" fmla="*/ 6877507 h 6911379"/>
              <a:gd name="connsiteX6" fmla="*/ 298709 w 4712521"/>
              <a:gd name="connsiteY6" fmla="*/ 5579012 h 6911379"/>
              <a:gd name="connsiteX7" fmla="*/ 799149 w 4712521"/>
              <a:gd name="connsiteY7" fmla="*/ 5486620 h 6911379"/>
              <a:gd name="connsiteX8" fmla="*/ 1182133 w 4712521"/>
              <a:gd name="connsiteY8" fmla="*/ 4191097 h 6911379"/>
              <a:gd name="connsiteX0" fmla="*/ 1211008 w 4741396"/>
              <a:gd name="connsiteY0" fmla="*/ 4191097 h 6911379"/>
              <a:gd name="connsiteX1" fmla="*/ 655499 w 4741396"/>
              <a:gd name="connsiteY1" fmla="*/ 2147810 h 6911379"/>
              <a:gd name="connsiteX2" fmla="*/ 485781 w 4741396"/>
              <a:gd name="connsiteY2" fmla="*/ 36888 h 6911379"/>
              <a:gd name="connsiteX3" fmla="*/ 4721222 w 4741396"/>
              <a:gd name="connsiteY3" fmla="*/ 0 h 6911379"/>
              <a:gd name="connsiteX4" fmla="*/ 4741396 w 4741396"/>
              <a:gd name="connsiteY4" fmla="*/ 6911379 h 6911379"/>
              <a:gd name="connsiteX5" fmla="*/ 0 w 4741396"/>
              <a:gd name="connsiteY5" fmla="*/ 6877507 h 6911379"/>
              <a:gd name="connsiteX6" fmla="*/ 327584 w 4741396"/>
              <a:gd name="connsiteY6" fmla="*/ 5579012 h 6911379"/>
              <a:gd name="connsiteX7" fmla="*/ 828024 w 4741396"/>
              <a:gd name="connsiteY7" fmla="*/ 5486620 h 6911379"/>
              <a:gd name="connsiteX8" fmla="*/ 1211008 w 4741396"/>
              <a:gd name="connsiteY8" fmla="*/ 4191097 h 6911379"/>
              <a:gd name="connsiteX0" fmla="*/ 1191757 w 4722145"/>
              <a:gd name="connsiteY0" fmla="*/ 4191097 h 6943757"/>
              <a:gd name="connsiteX1" fmla="*/ 636248 w 4722145"/>
              <a:gd name="connsiteY1" fmla="*/ 2147810 h 6943757"/>
              <a:gd name="connsiteX2" fmla="*/ 466530 w 4722145"/>
              <a:gd name="connsiteY2" fmla="*/ 36888 h 6943757"/>
              <a:gd name="connsiteX3" fmla="*/ 4701971 w 4722145"/>
              <a:gd name="connsiteY3" fmla="*/ 0 h 6943757"/>
              <a:gd name="connsiteX4" fmla="*/ 4722145 w 4722145"/>
              <a:gd name="connsiteY4" fmla="*/ 6911379 h 6943757"/>
              <a:gd name="connsiteX5" fmla="*/ 0 w 4722145"/>
              <a:gd name="connsiteY5" fmla="*/ 6935258 h 6943757"/>
              <a:gd name="connsiteX6" fmla="*/ 308333 w 4722145"/>
              <a:gd name="connsiteY6" fmla="*/ 5579012 h 6943757"/>
              <a:gd name="connsiteX7" fmla="*/ 808773 w 4722145"/>
              <a:gd name="connsiteY7" fmla="*/ 5486620 h 6943757"/>
              <a:gd name="connsiteX8" fmla="*/ 1191757 w 4722145"/>
              <a:gd name="connsiteY8" fmla="*/ 4191097 h 6943757"/>
              <a:gd name="connsiteX0" fmla="*/ 1191757 w 4722145"/>
              <a:gd name="connsiteY0" fmla="*/ 4191097 h 6935258"/>
              <a:gd name="connsiteX1" fmla="*/ 636248 w 4722145"/>
              <a:gd name="connsiteY1" fmla="*/ 2147810 h 6935258"/>
              <a:gd name="connsiteX2" fmla="*/ 466530 w 4722145"/>
              <a:gd name="connsiteY2" fmla="*/ 36888 h 6935258"/>
              <a:gd name="connsiteX3" fmla="*/ 4701971 w 4722145"/>
              <a:gd name="connsiteY3" fmla="*/ 0 h 6935258"/>
              <a:gd name="connsiteX4" fmla="*/ 4722145 w 4722145"/>
              <a:gd name="connsiteY4" fmla="*/ 6911379 h 6935258"/>
              <a:gd name="connsiteX5" fmla="*/ 0 w 4722145"/>
              <a:gd name="connsiteY5" fmla="*/ 6935258 h 6935258"/>
              <a:gd name="connsiteX6" fmla="*/ 308333 w 4722145"/>
              <a:gd name="connsiteY6" fmla="*/ 5579012 h 6935258"/>
              <a:gd name="connsiteX7" fmla="*/ 808773 w 4722145"/>
              <a:gd name="connsiteY7" fmla="*/ 5486620 h 6935258"/>
              <a:gd name="connsiteX8" fmla="*/ 1191757 w 4722145"/>
              <a:gd name="connsiteY8" fmla="*/ 4191097 h 6935258"/>
              <a:gd name="connsiteX0" fmla="*/ 1191757 w 4712520"/>
              <a:gd name="connsiteY0" fmla="*/ 4191097 h 6940255"/>
              <a:gd name="connsiteX1" fmla="*/ 636248 w 4712520"/>
              <a:gd name="connsiteY1" fmla="*/ 2147810 h 6940255"/>
              <a:gd name="connsiteX2" fmla="*/ 466530 w 4712520"/>
              <a:gd name="connsiteY2" fmla="*/ 36888 h 6940255"/>
              <a:gd name="connsiteX3" fmla="*/ 4701971 w 4712520"/>
              <a:gd name="connsiteY3" fmla="*/ 0 h 6940255"/>
              <a:gd name="connsiteX4" fmla="*/ 4712520 w 4712520"/>
              <a:gd name="connsiteY4" fmla="*/ 6940255 h 6940255"/>
              <a:gd name="connsiteX5" fmla="*/ 0 w 4712520"/>
              <a:gd name="connsiteY5" fmla="*/ 6935258 h 6940255"/>
              <a:gd name="connsiteX6" fmla="*/ 308333 w 4712520"/>
              <a:gd name="connsiteY6" fmla="*/ 5579012 h 6940255"/>
              <a:gd name="connsiteX7" fmla="*/ 808773 w 4712520"/>
              <a:gd name="connsiteY7" fmla="*/ 5486620 h 6940255"/>
              <a:gd name="connsiteX8" fmla="*/ 1191757 w 4712520"/>
              <a:gd name="connsiteY8" fmla="*/ 4191097 h 6940255"/>
              <a:gd name="connsiteX0" fmla="*/ 1191757 w 4924276"/>
              <a:gd name="connsiteY0" fmla="*/ 4191097 h 6988381"/>
              <a:gd name="connsiteX1" fmla="*/ 636248 w 4924276"/>
              <a:gd name="connsiteY1" fmla="*/ 2147810 h 6988381"/>
              <a:gd name="connsiteX2" fmla="*/ 466530 w 4924276"/>
              <a:gd name="connsiteY2" fmla="*/ 36888 h 6988381"/>
              <a:gd name="connsiteX3" fmla="*/ 4701971 w 4924276"/>
              <a:gd name="connsiteY3" fmla="*/ 0 h 6988381"/>
              <a:gd name="connsiteX4" fmla="*/ 4924276 w 4924276"/>
              <a:gd name="connsiteY4" fmla="*/ 6988381 h 6988381"/>
              <a:gd name="connsiteX5" fmla="*/ 0 w 4924276"/>
              <a:gd name="connsiteY5" fmla="*/ 6935258 h 6988381"/>
              <a:gd name="connsiteX6" fmla="*/ 308333 w 4924276"/>
              <a:gd name="connsiteY6" fmla="*/ 5579012 h 6988381"/>
              <a:gd name="connsiteX7" fmla="*/ 808773 w 4924276"/>
              <a:gd name="connsiteY7" fmla="*/ 5486620 h 6988381"/>
              <a:gd name="connsiteX8" fmla="*/ 1191757 w 4924276"/>
              <a:gd name="connsiteY8" fmla="*/ 4191097 h 6988381"/>
              <a:gd name="connsiteX0" fmla="*/ 1191757 w 4702895"/>
              <a:gd name="connsiteY0" fmla="*/ 4191097 h 6940255"/>
              <a:gd name="connsiteX1" fmla="*/ 636248 w 4702895"/>
              <a:gd name="connsiteY1" fmla="*/ 2147810 h 6940255"/>
              <a:gd name="connsiteX2" fmla="*/ 466530 w 4702895"/>
              <a:gd name="connsiteY2" fmla="*/ 36888 h 6940255"/>
              <a:gd name="connsiteX3" fmla="*/ 4701971 w 4702895"/>
              <a:gd name="connsiteY3" fmla="*/ 0 h 6940255"/>
              <a:gd name="connsiteX4" fmla="*/ 4702895 w 4702895"/>
              <a:gd name="connsiteY4" fmla="*/ 6940255 h 6940255"/>
              <a:gd name="connsiteX5" fmla="*/ 0 w 4702895"/>
              <a:gd name="connsiteY5" fmla="*/ 6935258 h 6940255"/>
              <a:gd name="connsiteX6" fmla="*/ 308333 w 4702895"/>
              <a:gd name="connsiteY6" fmla="*/ 5579012 h 6940255"/>
              <a:gd name="connsiteX7" fmla="*/ 808773 w 4702895"/>
              <a:gd name="connsiteY7" fmla="*/ 5486620 h 6940255"/>
              <a:gd name="connsiteX8" fmla="*/ 1191757 w 4702895"/>
              <a:gd name="connsiteY8" fmla="*/ 4191097 h 6940255"/>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191757 w 4702895"/>
              <a:gd name="connsiteY0" fmla="*/ 415420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191757 w 4702895"/>
              <a:gd name="connsiteY8" fmla="*/ 415420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59133 w 4702895"/>
              <a:gd name="connsiteY0" fmla="*/ 4173459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59133 w 4702895"/>
              <a:gd name="connsiteY8" fmla="*/ 4173459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08333 w 4702895"/>
              <a:gd name="connsiteY6" fmla="*/ 5542124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20632 w 4702895"/>
              <a:gd name="connsiteY0" fmla="*/ 4183084 h 6903367"/>
              <a:gd name="connsiteX1" fmla="*/ 636248 w 4702895"/>
              <a:gd name="connsiteY1" fmla="*/ 2110922 h 6903367"/>
              <a:gd name="connsiteX2" fmla="*/ 466530 w 4702895"/>
              <a:gd name="connsiteY2" fmla="*/ 0 h 6903367"/>
              <a:gd name="connsiteX3" fmla="*/ 4692346 w 4702895"/>
              <a:gd name="connsiteY3" fmla="*/ 20864 h 6903367"/>
              <a:gd name="connsiteX4" fmla="*/ 4702895 w 4702895"/>
              <a:gd name="connsiteY4" fmla="*/ 6903367 h 6903367"/>
              <a:gd name="connsiteX5" fmla="*/ 0 w 4702895"/>
              <a:gd name="connsiteY5" fmla="*/ 6898370 h 6903367"/>
              <a:gd name="connsiteX6" fmla="*/ 327583 w 4702895"/>
              <a:gd name="connsiteY6" fmla="*/ 5571000 h 6903367"/>
              <a:gd name="connsiteX7" fmla="*/ 808773 w 4702895"/>
              <a:gd name="connsiteY7" fmla="*/ 5449732 h 6903367"/>
              <a:gd name="connsiteX8" fmla="*/ 1220632 w 4702895"/>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99148 w 4693270"/>
              <a:gd name="connsiteY7" fmla="*/ 544973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211007 w 4693270"/>
              <a:gd name="connsiteY8" fmla="*/ 4183084 h 6903367"/>
              <a:gd name="connsiteX0" fmla="*/ 1211007 w 4693270"/>
              <a:gd name="connsiteY0" fmla="*/ 4183084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211007 w 4693270"/>
              <a:gd name="connsiteY8" fmla="*/ 4183084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41397 w 4693270"/>
              <a:gd name="connsiteY7" fmla="*/ 5468982 h 6903367"/>
              <a:gd name="connsiteX8" fmla="*/ 1134005 w 4693270"/>
              <a:gd name="connsiteY8" fmla="*/ 4192709 h 6903367"/>
              <a:gd name="connsiteX0" fmla="*/ 1134005 w 4693270"/>
              <a:gd name="connsiteY0" fmla="*/ 4192709 h 6903367"/>
              <a:gd name="connsiteX1" fmla="*/ 626623 w 4693270"/>
              <a:gd name="connsiteY1" fmla="*/ 2110922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34005 w 4693270"/>
              <a:gd name="connsiteY8" fmla="*/ 4192709 h 6903367"/>
              <a:gd name="connsiteX0" fmla="*/ 1134005 w 4693270"/>
              <a:gd name="connsiteY0" fmla="*/ 4192709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34005 w 4693270"/>
              <a:gd name="connsiteY8" fmla="*/ 4192709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 name="connsiteX0" fmla="*/ 1162881 w 4693270"/>
              <a:gd name="connsiteY0" fmla="*/ 4298587 h 6903367"/>
              <a:gd name="connsiteX1" fmla="*/ 568871 w 4693270"/>
              <a:gd name="connsiteY1" fmla="*/ 2178299 h 6903367"/>
              <a:gd name="connsiteX2" fmla="*/ 456905 w 4693270"/>
              <a:gd name="connsiteY2" fmla="*/ 0 h 6903367"/>
              <a:gd name="connsiteX3" fmla="*/ 4682721 w 4693270"/>
              <a:gd name="connsiteY3" fmla="*/ 20864 h 6903367"/>
              <a:gd name="connsiteX4" fmla="*/ 4693270 w 4693270"/>
              <a:gd name="connsiteY4" fmla="*/ 6903367 h 6903367"/>
              <a:gd name="connsiteX5" fmla="*/ 0 w 4693270"/>
              <a:gd name="connsiteY5" fmla="*/ 6879119 h 6903367"/>
              <a:gd name="connsiteX6" fmla="*/ 317958 w 4693270"/>
              <a:gd name="connsiteY6" fmla="*/ 5571000 h 6903367"/>
              <a:gd name="connsiteX7" fmla="*/ 770273 w 4693270"/>
              <a:gd name="connsiteY7" fmla="*/ 5545984 h 6903367"/>
              <a:gd name="connsiteX8" fmla="*/ 1162881 w 4693270"/>
              <a:gd name="connsiteY8" fmla="*/ 4298587 h 690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3270" h="6903367">
                <a:moveTo>
                  <a:pt x="1162881" y="4298587"/>
                </a:moveTo>
                <a:cubicBezTo>
                  <a:pt x="1118881" y="1881734"/>
                  <a:pt x="863126" y="2737475"/>
                  <a:pt x="568871" y="2178299"/>
                </a:cubicBezTo>
                <a:cubicBezTo>
                  <a:pt x="120871" y="1301405"/>
                  <a:pt x="972282" y="549636"/>
                  <a:pt x="456905" y="0"/>
                </a:cubicBezTo>
                <a:cubicBezTo>
                  <a:pt x="1865510" y="6955"/>
                  <a:pt x="473165" y="13909"/>
                  <a:pt x="4682721" y="20864"/>
                </a:cubicBezTo>
                <a:cubicBezTo>
                  <a:pt x="4674626" y="28039"/>
                  <a:pt x="4653239" y="6876941"/>
                  <a:pt x="4693270" y="6903367"/>
                </a:cubicBezTo>
                <a:cubicBezTo>
                  <a:pt x="4627179" y="6866408"/>
                  <a:pt x="1423253" y="6877576"/>
                  <a:pt x="0" y="6879119"/>
                </a:cubicBezTo>
                <a:cubicBezTo>
                  <a:pt x="343410" y="6455913"/>
                  <a:pt x="61175" y="6331092"/>
                  <a:pt x="317958" y="5571000"/>
                </a:cubicBezTo>
                <a:cubicBezTo>
                  <a:pt x="547402" y="5010322"/>
                  <a:pt x="600577" y="5653778"/>
                  <a:pt x="770273" y="5545984"/>
                </a:cubicBezTo>
                <a:cubicBezTo>
                  <a:pt x="949595" y="5399688"/>
                  <a:pt x="1135488" y="4951308"/>
                  <a:pt x="1162881" y="4298587"/>
                </a:cubicBezTo>
                <a:close/>
              </a:path>
            </a:pathLst>
          </a:custGeom>
          <a:solidFill>
            <a:srgbClr val="5FC5F1"/>
          </a:solidFill>
        </p:spPr>
        <p:txBody>
          <a:bodyPr/>
          <a:lstStyle>
            <a:lvl1pPr marL="0" indent="0" algn="ctr">
              <a:buNone/>
              <a:defRPr sz="1600"/>
            </a:lvl1pPr>
          </a:lstStyle>
          <a:p>
            <a:br>
              <a:rPr lang="fi-FI" dirty="0"/>
            </a:br>
            <a:r>
              <a:rPr lang="fi-FI" dirty="0"/>
              <a:t>Voit lisätä tähän kuvan tai </a:t>
            </a:r>
            <a:br>
              <a:rPr lang="fi-FI" dirty="0"/>
            </a:br>
            <a:r>
              <a:rPr lang="fi-FI" dirty="0"/>
              <a:t>elementin väriä.</a:t>
            </a:r>
            <a:br>
              <a:rPr lang="fi-FI" dirty="0"/>
            </a:br>
            <a:br>
              <a:rPr lang="fi-FI" dirty="0"/>
            </a:br>
            <a:r>
              <a:rPr lang="fi-FI" dirty="0"/>
              <a:t>Muista lisätä tarvittaessa </a:t>
            </a:r>
            <a:br>
              <a:rPr lang="fi-FI" dirty="0"/>
            </a:br>
            <a:r>
              <a:rPr lang="fi-FI" dirty="0"/>
              <a:t>kuvan ALT –teksti</a:t>
            </a:r>
            <a:br>
              <a:rPr lang="fi-FI" dirty="0"/>
            </a:br>
            <a:br>
              <a:rPr lang="fi-FI" dirty="0"/>
            </a:br>
            <a:endParaRPr lang="fi-FI" dirty="0"/>
          </a:p>
        </p:txBody>
      </p:sp>
      <p:sp>
        <p:nvSpPr>
          <p:cNvPr id="7" name="Päivämäärän paikkamerkki 4">
            <a:extLst>
              <a:ext uri="{FF2B5EF4-FFF2-40B4-BE49-F238E27FC236}">
                <a16:creationId xmlns:a16="http://schemas.microsoft.com/office/drawing/2014/main" id="{53B90A9B-4205-CD8D-DA46-EBFEFAFD064A}"/>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10" name="Alatunnisteen paikkamerkki 5">
            <a:extLst>
              <a:ext uri="{FF2B5EF4-FFF2-40B4-BE49-F238E27FC236}">
                <a16:creationId xmlns:a16="http://schemas.microsoft.com/office/drawing/2014/main" id="{DA113B42-ACC1-1D67-1F22-D023B05D6ACD}"/>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1" name="Dian numeron paikkamerkki 6">
            <a:extLst>
              <a:ext uri="{FF2B5EF4-FFF2-40B4-BE49-F238E27FC236}">
                <a16:creationId xmlns:a16="http://schemas.microsoft.com/office/drawing/2014/main" id="{C19AA473-E803-973A-3B14-6D661D4051B1}"/>
              </a:ext>
            </a:extLst>
          </p:cNvPr>
          <p:cNvSpPr>
            <a:spLocks noGrp="1"/>
          </p:cNvSpPr>
          <p:nvPr>
            <p:ph type="sldNum" sz="quarter" idx="12"/>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15" name="Sisällön paikkamerkki 2">
            <a:extLst>
              <a:ext uri="{FF2B5EF4-FFF2-40B4-BE49-F238E27FC236}">
                <a16:creationId xmlns:a16="http://schemas.microsoft.com/office/drawing/2014/main" id="{E5189D3C-8CDE-6DCC-0773-97BFFCC5F8A2}"/>
              </a:ext>
            </a:extLst>
          </p:cNvPr>
          <p:cNvSpPr>
            <a:spLocks noGrp="1"/>
          </p:cNvSpPr>
          <p:nvPr>
            <p:ph idx="14" hasCustomPrompt="1"/>
          </p:nvPr>
        </p:nvSpPr>
        <p:spPr>
          <a:xfrm>
            <a:off x="559639" y="2221765"/>
            <a:ext cx="6793347" cy="3615724"/>
          </a:xfrm>
          <a:prstGeom prst="rect">
            <a:avLst/>
          </a:prstGeom>
        </p:spPr>
        <p:txBody>
          <a:bodyPr>
            <a:normAutofit/>
          </a:bodyPr>
          <a:lstStyle>
            <a:lvl1pPr>
              <a:defRPr sz="2200"/>
            </a:lvl1pPr>
            <a:lvl2pPr>
              <a:defRPr sz="2200"/>
            </a:lvl2pPr>
            <a:lvl3pPr>
              <a:defRPr sz="2200"/>
            </a:lvl3pPr>
            <a:lvl4pPr>
              <a:defRPr sz="2200"/>
            </a:lvl4pPr>
            <a:lvl5pPr>
              <a:defRPr sz="2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6" name="Otsikko 1">
            <a:extLst>
              <a:ext uri="{FF2B5EF4-FFF2-40B4-BE49-F238E27FC236}">
                <a16:creationId xmlns:a16="http://schemas.microsoft.com/office/drawing/2014/main" id="{D7475132-F6B0-DA71-0F59-CCD54F9BEF98}"/>
              </a:ext>
            </a:extLst>
          </p:cNvPr>
          <p:cNvSpPr>
            <a:spLocks noGrp="1"/>
          </p:cNvSpPr>
          <p:nvPr>
            <p:ph type="title" hasCustomPrompt="1"/>
          </p:nvPr>
        </p:nvSpPr>
        <p:spPr>
          <a:xfrm>
            <a:off x="559640" y="650767"/>
            <a:ext cx="6793346"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grpSp>
        <p:nvGrpSpPr>
          <p:cNvPr id="3" name="Kuva 7">
            <a:extLst>
              <a:ext uri="{FF2B5EF4-FFF2-40B4-BE49-F238E27FC236}">
                <a16:creationId xmlns:a16="http://schemas.microsoft.com/office/drawing/2014/main" id="{76C81404-7810-D0BC-B685-FF708FB56A43}"/>
              </a:ext>
              <a:ext uri="{C183D7F6-B498-43B3-948B-1728B52AA6E4}">
                <adec:decorative xmlns:adec="http://schemas.microsoft.com/office/drawing/2017/decorative" val="1"/>
              </a:ext>
            </a:extLst>
          </p:cNvPr>
          <p:cNvGrpSpPr/>
          <p:nvPr/>
        </p:nvGrpSpPr>
        <p:grpSpPr>
          <a:xfrm>
            <a:off x="9597416" y="6038761"/>
            <a:ext cx="2281580" cy="496799"/>
            <a:chOff x="9597416" y="6038761"/>
            <a:chExt cx="2281580" cy="496799"/>
          </a:xfrm>
          <a:solidFill>
            <a:srgbClr val="FFFFFF"/>
          </a:solidFill>
        </p:grpSpPr>
        <p:sp>
          <p:nvSpPr>
            <p:cNvPr id="4" name="Freeform 3">
              <a:extLst>
                <a:ext uri="{FF2B5EF4-FFF2-40B4-BE49-F238E27FC236}">
                  <a16:creationId xmlns:a16="http://schemas.microsoft.com/office/drawing/2014/main" id="{6B6E74F4-1D26-F3FB-64E0-3DB75715C526}"/>
                </a:ext>
              </a:extLst>
            </p:cNvPr>
            <p:cNvSpPr/>
            <p:nvPr/>
          </p:nvSpPr>
          <p:spPr>
            <a:xfrm>
              <a:off x="11348081" y="6403432"/>
              <a:ext cx="445401" cy="132127"/>
            </a:xfrm>
            <a:custGeom>
              <a:avLst/>
              <a:gdLst>
                <a:gd name="connsiteX0" fmla="*/ 445343 w 445401"/>
                <a:gd name="connsiteY0" fmla="*/ 76773 h 132127"/>
                <a:gd name="connsiteX1" fmla="*/ 0 w 445401"/>
                <a:gd name="connsiteY1" fmla="*/ 0 h 132127"/>
                <a:gd name="connsiteX2" fmla="*/ 145042 w 445401"/>
                <a:gd name="connsiteY2" fmla="*/ 109136 h 132127"/>
                <a:gd name="connsiteX3" fmla="*/ 445402 w 445401"/>
                <a:gd name="connsiteY3" fmla="*/ 76773 h 132127"/>
              </a:gdLst>
              <a:ahLst/>
              <a:cxnLst>
                <a:cxn ang="0">
                  <a:pos x="connsiteX0" y="connsiteY0"/>
                </a:cxn>
                <a:cxn ang="0">
                  <a:pos x="connsiteX1" y="connsiteY1"/>
                </a:cxn>
                <a:cxn ang="0">
                  <a:pos x="connsiteX2" y="connsiteY2"/>
                </a:cxn>
                <a:cxn ang="0">
                  <a:pos x="connsiteX3" y="connsiteY3"/>
                </a:cxn>
              </a:cxnLst>
              <a:rect l="l" t="t" r="r" b="b"/>
              <a:pathLst>
                <a:path w="445401" h="132127">
                  <a:moveTo>
                    <a:pt x="445343" y="76773"/>
                  </a:moveTo>
                  <a:cubicBezTo>
                    <a:pt x="315892" y="-11811"/>
                    <a:pt x="170141" y="53859"/>
                    <a:pt x="0" y="0"/>
                  </a:cubicBezTo>
                  <a:cubicBezTo>
                    <a:pt x="38741" y="48721"/>
                    <a:pt x="89884" y="88584"/>
                    <a:pt x="145042" y="109136"/>
                  </a:cubicBezTo>
                  <a:cubicBezTo>
                    <a:pt x="247505" y="147463"/>
                    <a:pt x="367152" y="138664"/>
                    <a:pt x="445402" y="76773"/>
                  </a:cubicBezTo>
                </a:path>
              </a:pathLst>
            </a:custGeom>
            <a:solidFill>
              <a:srgbClr val="FFFFFF"/>
            </a:solidFill>
            <a:ln w="5898" cap="flat">
              <a:noFill/>
              <a:prstDash val="solid"/>
              <a:miter/>
            </a:ln>
          </p:spPr>
          <p:txBody>
            <a:bodyPr rtlCol="0" anchor="ctr"/>
            <a:lstStyle/>
            <a:p>
              <a:endParaRPr lang="en-FI"/>
            </a:p>
          </p:txBody>
        </p:sp>
        <p:sp>
          <p:nvSpPr>
            <p:cNvPr id="5" name="Freeform 4">
              <a:extLst>
                <a:ext uri="{FF2B5EF4-FFF2-40B4-BE49-F238E27FC236}">
                  <a16:creationId xmlns:a16="http://schemas.microsoft.com/office/drawing/2014/main" id="{5AB5D8FE-0013-F6FF-BAAB-2A05FED482F4}"/>
                </a:ext>
              </a:extLst>
            </p:cNvPr>
            <p:cNvSpPr/>
            <p:nvPr/>
          </p:nvSpPr>
          <p:spPr>
            <a:xfrm>
              <a:off x="11275958" y="6131302"/>
              <a:ext cx="595597" cy="325872"/>
            </a:xfrm>
            <a:custGeom>
              <a:avLst/>
              <a:gdLst>
                <a:gd name="connsiteX0" fmla="*/ 16846 w 595597"/>
                <a:gd name="connsiteY0" fmla="*/ 0 h 325872"/>
                <a:gd name="connsiteX1" fmla="*/ 13008 w 595597"/>
                <a:gd name="connsiteY1" fmla="*/ 9036 h 325872"/>
                <a:gd name="connsiteX2" fmla="*/ 10055 w 595597"/>
                <a:gd name="connsiteY2" fmla="*/ 152956 h 325872"/>
                <a:gd name="connsiteX3" fmla="*/ 542388 w 595597"/>
                <a:gd name="connsiteY3" fmla="*/ 325872 h 325872"/>
                <a:gd name="connsiteX4" fmla="*/ 585440 w 595597"/>
                <a:gd name="connsiteY4" fmla="*/ 255890 h 325872"/>
                <a:gd name="connsiteX5" fmla="*/ 595597 w 595597"/>
                <a:gd name="connsiteY5" fmla="*/ 223055 h 325872"/>
                <a:gd name="connsiteX6" fmla="*/ 523667 w 595597"/>
                <a:gd name="connsiteY6" fmla="*/ 201559 h 325872"/>
                <a:gd name="connsiteX7" fmla="*/ 234291 w 595597"/>
                <a:gd name="connsiteY7" fmla="*/ 150475 h 325872"/>
                <a:gd name="connsiteX8" fmla="*/ 16787 w 595597"/>
                <a:gd name="connsiteY8" fmla="*/ 0 h 325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7" h="325872">
                  <a:moveTo>
                    <a:pt x="16846" y="0"/>
                  </a:moveTo>
                  <a:cubicBezTo>
                    <a:pt x="15488" y="2953"/>
                    <a:pt x="14189" y="5906"/>
                    <a:pt x="13008" y="9036"/>
                  </a:cubicBezTo>
                  <a:cubicBezTo>
                    <a:pt x="-4178" y="54981"/>
                    <a:pt x="-3469" y="104766"/>
                    <a:pt x="10055" y="152956"/>
                  </a:cubicBezTo>
                  <a:cubicBezTo>
                    <a:pt x="239902" y="284592"/>
                    <a:pt x="403428" y="207583"/>
                    <a:pt x="542388" y="325872"/>
                  </a:cubicBezTo>
                  <a:cubicBezTo>
                    <a:pt x="561150" y="305566"/>
                    <a:pt x="575778" y="281795"/>
                    <a:pt x="585440" y="255890"/>
                  </a:cubicBezTo>
                  <a:cubicBezTo>
                    <a:pt x="589414" y="245135"/>
                    <a:pt x="592804" y="234174"/>
                    <a:pt x="595597" y="223055"/>
                  </a:cubicBezTo>
                  <a:cubicBezTo>
                    <a:pt x="572270" y="213875"/>
                    <a:pt x="548205" y="206684"/>
                    <a:pt x="523667" y="201559"/>
                  </a:cubicBezTo>
                  <a:cubicBezTo>
                    <a:pt x="431775" y="183074"/>
                    <a:pt x="305631" y="178527"/>
                    <a:pt x="234291" y="150475"/>
                  </a:cubicBezTo>
                  <a:cubicBezTo>
                    <a:pt x="184625" y="130869"/>
                    <a:pt x="92556" y="86045"/>
                    <a:pt x="16787" y="0"/>
                  </a:cubicBezTo>
                </a:path>
              </a:pathLst>
            </a:custGeom>
            <a:solidFill>
              <a:srgbClr val="FFFFFF"/>
            </a:solidFill>
            <a:ln w="5898" cap="flat">
              <a:noFill/>
              <a:prstDash val="solid"/>
              <a:miter/>
            </a:ln>
          </p:spPr>
          <p:txBody>
            <a:bodyPr rtlCol="0" anchor="ctr"/>
            <a:lstStyle/>
            <a:p>
              <a:endParaRPr lang="en-FI"/>
            </a:p>
          </p:txBody>
        </p:sp>
        <p:sp>
          <p:nvSpPr>
            <p:cNvPr id="6" name="Freeform 5">
              <a:extLst>
                <a:ext uri="{FF2B5EF4-FFF2-40B4-BE49-F238E27FC236}">
                  <a16:creationId xmlns:a16="http://schemas.microsoft.com/office/drawing/2014/main" id="{F917025F-6E01-9858-140F-42CD020DBB00}"/>
                </a:ext>
              </a:extLst>
            </p:cNvPr>
            <p:cNvSpPr/>
            <p:nvPr/>
          </p:nvSpPr>
          <p:spPr>
            <a:xfrm>
              <a:off x="11301368" y="6042304"/>
              <a:ext cx="577038" cy="292741"/>
            </a:xfrm>
            <a:custGeom>
              <a:avLst/>
              <a:gdLst>
                <a:gd name="connsiteX0" fmla="*/ 126321 w 577038"/>
                <a:gd name="connsiteY0" fmla="*/ 0 h 292741"/>
                <a:gd name="connsiteX1" fmla="*/ 0 w 577038"/>
                <a:gd name="connsiteY1" fmla="*/ 72639 h 292741"/>
                <a:gd name="connsiteX2" fmla="*/ 216146 w 577038"/>
                <a:gd name="connsiteY2" fmla="*/ 221520 h 292741"/>
                <a:gd name="connsiteX3" fmla="*/ 505521 w 577038"/>
                <a:gd name="connsiteY3" fmla="*/ 272603 h 292741"/>
                <a:gd name="connsiteX4" fmla="*/ 574381 w 577038"/>
                <a:gd name="connsiteY4" fmla="*/ 292742 h 292741"/>
                <a:gd name="connsiteX5" fmla="*/ 577038 w 577038"/>
                <a:gd name="connsiteY5" fmla="*/ 270950 h 292741"/>
                <a:gd name="connsiteX6" fmla="*/ 496899 w 577038"/>
                <a:gd name="connsiteY6" fmla="*/ 234453 h 292741"/>
                <a:gd name="connsiteX7" fmla="*/ 302014 w 577038"/>
                <a:gd name="connsiteY7" fmla="*/ 212130 h 292741"/>
                <a:gd name="connsiteX8" fmla="*/ 126321 w 577038"/>
                <a:gd name="connsiteY8" fmla="*/ 0 h 29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7038" h="292741">
                  <a:moveTo>
                    <a:pt x="126321" y="0"/>
                  </a:moveTo>
                  <a:cubicBezTo>
                    <a:pt x="72285" y="8268"/>
                    <a:pt x="26398" y="29764"/>
                    <a:pt x="0" y="72639"/>
                  </a:cubicBezTo>
                  <a:cubicBezTo>
                    <a:pt x="75356" y="157621"/>
                    <a:pt x="166775" y="202031"/>
                    <a:pt x="216146" y="221520"/>
                  </a:cubicBezTo>
                  <a:cubicBezTo>
                    <a:pt x="287427" y="249571"/>
                    <a:pt x="413571" y="254119"/>
                    <a:pt x="505521" y="272603"/>
                  </a:cubicBezTo>
                  <a:cubicBezTo>
                    <a:pt x="528990" y="277412"/>
                    <a:pt x="552022" y="284147"/>
                    <a:pt x="574381" y="292742"/>
                  </a:cubicBezTo>
                  <a:cubicBezTo>
                    <a:pt x="575680" y="285360"/>
                    <a:pt x="576448" y="278096"/>
                    <a:pt x="577038" y="270950"/>
                  </a:cubicBezTo>
                  <a:cubicBezTo>
                    <a:pt x="561566" y="257780"/>
                    <a:pt x="526486" y="237760"/>
                    <a:pt x="496899" y="234453"/>
                  </a:cubicBezTo>
                  <a:cubicBezTo>
                    <a:pt x="375538" y="220988"/>
                    <a:pt x="371936" y="231028"/>
                    <a:pt x="302014" y="212130"/>
                  </a:cubicBezTo>
                  <a:cubicBezTo>
                    <a:pt x="203862" y="185082"/>
                    <a:pt x="145692" y="52088"/>
                    <a:pt x="126321" y="0"/>
                  </a:cubicBezTo>
                </a:path>
              </a:pathLst>
            </a:custGeom>
            <a:solidFill>
              <a:srgbClr val="FFFFFF"/>
            </a:solidFill>
            <a:ln w="5898" cap="flat">
              <a:noFill/>
              <a:prstDash val="solid"/>
              <a:miter/>
            </a:ln>
          </p:spPr>
          <p:txBody>
            <a:bodyPr rtlCol="0" anchor="ctr"/>
            <a:lstStyle/>
            <a:p>
              <a:endParaRPr lang="en-FI"/>
            </a:p>
          </p:txBody>
        </p:sp>
        <p:sp>
          <p:nvSpPr>
            <p:cNvPr id="8" name="Freeform 7">
              <a:extLst>
                <a:ext uri="{FF2B5EF4-FFF2-40B4-BE49-F238E27FC236}">
                  <a16:creationId xmlns:a16="http://schemas.microsoft.com/office/drawing/2014/main" id="{870F0691-3E76-365A-440B-7AEB3035BAA6}"/>
                </a:ext>
              </a:extLst>
            </p:cNvPr>
            <p:cNvSpPr/>
            <p:nvPr/>
          </p:nvSpPr>
          <p:spPr>
            <a:xfrm>
              <a:off x="11604298" y="6053702"/>
              <a:ext cx="271804" cy="207405"/>
            </a:xfrm>
            <a:custGeom>
              <a:avLst/>
              <a:gdLst>
                <a:gd name="connsiteX0" fmla="*/ 92864 w 271804"/>
                <a:gd name="connsiteY0" fmla="*/ 137424 h 207405"/>
                <a:gd name="connsiteX1" fmla="*/ 271805 w 271804"/>
                <a:gd name="connsiteY1" fmla="*/ 207405 h 207405"/>
                <a:gd name="connsiteX2" fmla="*/ 99597 w 271804"/>
                <a:gd name="connsiteY2" fmla="*/ 29528 h 207405"/>
                <a:gd name="connsiteX3" fmla="*/ 87 w 271804"/>
                <a:gd name="connsiteY3" fmla="*/ 0 h 207405"/>
                <a:gd name="connsiteX4" fmla="*/ 92864 w 271804"/>
                <a:gd name="connsiteY4" fmla="*/ 137424 h 207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4" h="207405">
                  <a:moveTo>
                    <a:pt x="92864" y="137424"/>
                  </a:moveTo>
                  <a:cubicBezTo>
                    <a:pt x="176311" y="165771"/>
                    <a:pt x="234599" y="186086"/>
                    <a:pt x="271805" y="207405"/>
                  </a:cubicBezTo>
                  <a:cubicBezTo>
                    <a:pt x="257927" y="127266"/>
                    <a:pt x="195445" y="65316"/>
                    <a:pt x="99597" y="29528"/>
                  </a:cubicBezTo>
                  <a:cubicBezTo>
                    <a:pt x="67139" y="17426"/>
                    <a:pt x="33891" y="7560"/>
                    <a:pt x="87" y="0"/>
                  </a:cubicBezTo>
                  <a:cubicBezTo>
                    <a:pt x="-1271" y="45887"/>
                    <a:pt x="12548" y="110140"/>
                    <a:pt x="92864" y="137424"/>
                  </a:cubicBezTo>
                </a:path>
              </a:pathLst>
            </a:custGeom>
            <a:solidFill>
              <a:srgbClr val="FFFFFF"/>
            </a:solidFill>
            <a:ln w="5898" cap="flat">
              <a:noFill/>
              <a:prstDash val="solid"/>
              <a:miter/>
            </a:ln>
          </p:spPr>
          <p:txBody>
            <a:bodyPr rtlCol="0" anchor="ctr"/>
            <a:lstStyle/>
            <a:p>
              <a:endParaRPr lang="en-FI"/>
            </a:p>
          </p:txBody>
        </p:sp>
        <p:sp>
          <p:nvSpPr>
            <p:cNvPr id="9" name="Freeform 8">
              <a:extLst>
                <a:ext uri="{FF2B5EF4-FFF2-40B4-BE49-F238E27FC236}">
                  <a16:creationId xmlns:a16="http://schemas.microsoft.com/office/drawing/2014/main" id="{E40E277A-AEDD-4F5C-20E1-D2A9ECA258C6}"/>
                </a:ext>
              </a:extLst>
            </p:cNvPr>
            <p:cNvSpPr/>
            <p:nvPr/>
          </p:nvSpPr>
          <p:spPr>
            <a:xfrm>
              <a:off x="11488103" y="6038761"/>
              <a:ext cx="390893" cy="255536"/>
            </a:xfrm>
            <a:custGeom>
              <a:avLst/>
              <a:gdLst>
                <a:gd name="connsiteX0" fmla="*/ 390834 w 390893"/>
                <a:gd name="connsiteY0" fmla="*/ 255536 h 255536"/>
                <a:gd name="connsiteX1" fmla="*/ 389830 w 390893"/>
                <a:gd name="connsiteY1" fmla="*/ 235457 h 255536"/>
                <a:gd name="connsiteX2" fmla="*/ 200850 w 390893"/>
                <a:gd name="connsiteY2" fmla="*/ 159570 h 255536"/>
                <a:gd name="connsiteX3" fmla="*/ 106360 w 390893"/>
                <a:gd name="connsiteY3" fmla="*/ 12815 h 255536"/>
                <a:gd name="connsiteX4" fmla="*/ 0 w 390893"/>
                <a:gd name="connsiteY4" fmla="*/ 0 h 255536"/>
                <a:gd name="connsiteX5" fmla="*/ 118880 w 390893"/>
                <a:gd name="connsiteY5" fmla="*/ 161932 h 255536"/>
                <a:gd name="connsiteX6" fmla="*/ 266875 w 390893"/>
                <a:gd name="connsiteY6" fmla="*/ 202740 h 255536"/>
                <a:gd name="connsiteX7" fmla="*/ 390893 w 390893"/>
                <a:gd name="connsiteY7" fmla="*/ 255536 h 255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893" h="255536">
                  <a:moveTo>
                    <a:pt x="390834" y="255536"/>
                  </a:moveTo>
                  <a:cubicBezTo>
                    <a:pt x="390834" y="248745"/>
                    <a:pt x="390539" y="242012"/>
                    <a:pt x="389830" y="235457"/>
                  </a:cubicBezTo>
                  <a:cubicBezTo>
                    <a:pt x="353097" y="211835"/>
                    <a:pt x="292269" y="190515"/>
                    <a:pt x="200850" y="159570"/>
                  </a:cubicBezTo>
                  <a:cubicBezTo>
                    <a:pt x="115160" y="130455"/>
                    <a:pt x="103939" y="59174"/>
                    <a:pt x="106360" y="12815"/>
                  </a:cubicBezTo>
                  <a:cubicBezTo>
                    <a:pt x="71375" y="5280"/>
                    <a:pt x="35770" y="990"/>
                    <a:pt x="0" y="0"/>
                  </a:cubicBezTo>
                  <a:cubicBezTo>
                    <a:pt x="21969" y="74529"/>
                    <a:pt x="81439" y="139845"/>
                    <a:pt x="118880" y="161932"/>
                  </a:cubicBezTo>
                  <a:cubicBezTo>
                    <a:pt x="155023" y="182956"/>
                    <a:pt x="170672" y="187090"/>
                    <a:pt x="266875" y="202740"/>
                  </a:cubicBezTo>
                  <a:cubicBezTo>
                    <a:pt x="338333" y="213724"/>
                    <a:pt x="375066" y="240300"/>
                    <a:pt x="390893" y="255536"/>
                  </a:cubicBezTo>
                </a:path>
              </a:pathLst>
            </a:custGeom>
            <a:solidFill>
              <a:srgbClr val="FFFFFF"/>
            </a:solidFill>
            <a:ln w="5898" cap="flat">
              <a:noFill/>
              <a:prstDash val="solid"/>
              <a:miter/>
            </a:ln>
          </p:spPr>
          <p:txBody>
            <a:bodyPr rtlCol="0" anchor="ctr"/>
            <a:lstStyle/>
            <a:p>
              <a:endParaRPr lang="en-FI"/>
            </a:p>
          </p:txBody>
        </p:sp>
        <p:sp>
          <p:nvSpPr>
            <p:cNvPr id="13" name="Freeform 12">
              <a:extLst>
                <a:ext uri="{FF2B5EF4-FFF2-40B4-BE49-F238E27FC236}">
                  <a16:creationId xmlns:a16="http://schemas.microsoft.com/office/drawing/2014/main" id="{9DAA4CF2-4F53-FDE1-9CCE-6442DF95FE61}"/>
                </a:ext>
              </a:extLst>
            </p:cNvPr>
            <p:cNvSpPr/>
            <p:nvPr/>
          </p:nvSpPr>
          <p:spPr>
            <a:xfrm>
              <a:off x="9597416" y="6147778"/>
              <a:ext cx="1583114" cy="267409"/>
            </a:xfrm>
            <a:custGeom>
              <a:avLst/>
              <a:gdLst>
                <a:gd name="connsiteX0" fmla="*/ 1451014 w 1583114"/>
                <a:gd name="connsiteY0" fmla="*/ 33426 h 267409"/>
                <a:gd name="connsiteX1" fmla="*/ 1467845 w 1583114"/>
                <a:gd name="connsiteY1" fmla="*/ 16536 h 267409"/>
                <a:gd name="connsiteX2" fmla="*/ 1451014 w 1583114"/>
                <a:gd name="connsiteY2" fmla="*/ 0 h 267409"/>
                <a:gd name="connsiteX3" fmla="*/ 1434478 w 1583114"/>
                <a:gd name="connsiteY3" fmla="*/ 16536 h 267409"/>
                <a:gd name="connsiteX4" fmla="*/ 1451014 w 1583114"/>
                <a:gd name="connsiteY4" fmla="*/ 33426 h 267409"/>
                <a:gd name="connsiteX5" fmla="*/ 1518692 w 1583114"/>
                <a:gd name="connsiteY5" fmla="*/ 33426 h 267409"/>
                <a:gd name="connsiteX6" fmla="*/ 1535464 w 1583114"/>
                <a:gd name="connsiteY6" fmla="*/ 16536 h 267409"/>
                <a:gd name="connsiteX7" fmla="*/ 1518633 w 1583114"/>
                <a:gd name="connsiteY7" fmla="*/ 0 h 267409"/>
                <a:gd name="connsiteX8" fmla="*/ 1502098 w 1583114"/>
                <a:gd name="connsiteY8" fmla="*/ 16536 h 267409"/>
                <a:gd name="connsiteX9" fmla="*/ 1518633 w 1583114"/>
                <a:gd name="connsiteY9" fmla="*/ 33426 h 267409"/>
                <a:gd name="connsiteX10" fmla="*/ 1448356 w 1583114"/>
                <a:gd name="connsiteY10" fmla="*/ 194118 h 267409"/>
                <a:gd name="connsiteX11" fmla="*/ 1484381 w 1583114"/>
                <a:gd name="connsiteY11" fmla="*/ 113152 h 267409"/>
                <a:gd name="connsiteX12" fmla="*/ 1485916 w 1583114"/>
                <a:gd name="connsiteY12" fmla="*/ 113152 h 267409"/>
                <a:gd name="connsiteX13" fmla="*/ 1522236 w 1583114"/>
                <a:gd name="connsiteY13" fmla="*/ 194118 h 267409"/>
                <a:gd name="connsiteX14" fmla="*/ 1393729 w 1583114"/>
                <a:gd name="connsiteY14" fmla="*/ 264454 h 267409"/>
                <a:gd name="connsiteX15" fmla="*/ 1412332 w 1583114"/>
                <a:gd name="connsiteY15" fmla="*/ 264454 h 267409"/>
                <a:gd name="connsiteX16" fmla="*/ 1419124 w 1583114"/>
                <a:gd name="connsiteY16" fmla="*/ 260025 h 267409"/>
                <a:gd name="connsiteX17" fmla="*/ 1437136 w 1583114"/>
                <a:gd name="connsiteY17" fmla="*/ 219512 h 267409"/>
                <a:gd name="connsiteX18" fmla="*/ 1533752 w 1583114"/>
                <a:gd name="connsiteY18" fmla="*/ 219512 h 267409"/>
                <a:gd name="connsiteX19" fmla="*/ 1552059 w 1583114"/>
                <a:gd name="connsiteY19" fmla="*/ 260025 h 267409"/>
                <a:gd name="connsiteX20" fmla="*/ 1558851 w 1583114"/>
                <a:gd name="connsiteY20" fmla="*/ 264454 h 267409"/>
                <a:gd name="connsiteX21" fmla="*/ 1577453 w 1583114"/>
                <a:gd name="connsiteY21" fmla="*/ 264454 h 267409"/>
                <a:gd name="connsiteX22" fmla="*/ 1583093 w 1583114"/>
                <a:gd name="connsiteY22" fmla="*/ 259742 h 267409"/>
                <a:gd name="connsiteX23" fmla="*/ 1582473 w 1583114"/>
                <a:gd name="connsiteY23" fmla="*/ 256776 h 267409"/>
                <a:gd name="connsiteX24" fmla="*/ 1492117 w 1583114"/>
                <a:gd name="connsiteY24" fmla="*/ 57934 h 267409"/>
                <a:gd name="connsiteX25" fmla="*/ 1487038 w 1583114"/>
                <a:gd name="connsiteY25" fmla="*/ 54686 h 267409"/>
                <a:gd name="connsiteX26" fmla="*/ 1484085 w 1583114"/>
                <a:gd name="connsiteY26" fmla="*/ 54686 h 267409"/>
                <a:gd name="connsiteX27" fmla="*/ 1479066 w 1583114"/>
                <a:gd name="connsiteY27" fmla="*/ 57934 h 267409"/>
                <a:gd name="connsiteX28" fmla="*/ 1388414 w 1583114"/>
                <a:gd name="connsiteY28" fmla="*/ 256776 h 267409"/>
                <a:gd name="connsiteX29" fmla="*/ 1390470 w 1583114"/>
                <a:gd name="connsiteY29" fmla="*/ 263833 h 267409"/>
                <a:gd name="connsiteX30" fmla="*/ 1393434 w 1583114"/>
                <a:gd name="connsiteY30" fmla="*/ 264454 h 267409"/>
                <a:gd name="connsiteX31" fmla="*/ 1257605 w 1583114"/>
                <a:gd name="connsiteY31" fmla="*/ 258548 h 267409"/>
                <a:gd name="connsiteX32" fmla="*/ 1263215 w 1583114"/>
                <a:gd name="connsiteY32" fmla="*/ 264454 h 267409"/>
                <a:gd name="connsiteX33" fmla="*/ 1368394 w 1583114"/>
                <a:gd name="connsiteY33" fmla="*/ 264454 h 267409"/>
                <a:gd name="connsiteX34" fmla="*/ 1374300 w 1583114"/>
                <a:gd name="connsiteY34" fmla="*/ 258548 h 267409"/>
                <a:gd name="connsiteX35" fmla="*/ 1374300 w 1583114"/>
                <a:gd name="connsiteY35" fmla="*/ 242544 h 267409"/>
                <a:gd name="connsiteX36" fmla="*/ 1368394 w 1583114"/>
                <a:gd name="connsiteY36" fmla="*/ 236638 h 267409"/>
                <a:gd name="connsiteX37" fmla="*/ 1288019 w 1583114"/>
                <a:gd name="connsiteY37" fmla="*/ 236638 h 267409"/>
                <a:gd name="connsiteX38" fmla="*/ 1288019 w 1583114"/>
                <a:gd name="connsiteY38" fmla="*/ 63249 h 267409"/>
                <a:gd name="connsiteX39" fmla="*/ 1282408 w 1583114"/>
                <a:gd name="connsiteY39" fmla="*/ 57344 h 267409"/>
                <a:gd name="connsiteX40" fmla="*/ 1262920 w 1583114"/>
                <a:gd name="connsiteY40" fmla="*/ 57344 h 267409"/>
                <a:gd name="connsiteX41" fmla="*/ 1257310 w 1583114"/>
                <a:gd name="connsiteY41" fmla="*/ 63249 h 267409"/>
                <a:gd name="connsiteX42" fmla="*/ 1123606 w 1583114"/>
                <a:gd name="connsiteY42" fmla="*/ 258548 h 267409"/>
                <a:gd name="connsiteX43" fmla="*/ 1129217 w 1583114"/>
                <a:gd name="connsiteY43" fmla="*/ 264454 h 267409"/>
                <a:gd name="connsiteX44" fmla="*/ 1148705 w 1583114"/>
                <a:gd name="connsiteY44" fmla="*/ 264454 h 267409"/>
                <a:gd name="connsiteX45" fmla="*/ 1154316 w 1583114"/>
                <a:gd name="connsiteY45" fmla="*/ 258548 h 267409"/>
                <a:gd name="connsiteX46" fmla="*/ 1154316 w 1583114"/>
                <a:gd name="connsiteY46" fmla="*/ 164058 h 267409"/>
                <a:gd name="connsiteX47" fmla="*/ 1224297 w 1583114"/>
                <a:gd name="connsiteY47" fmla="*/ 65671 h 267409"/>
                <a:gd name="connsiteX48" fmla="*/ 1222998 w 1583114"/>
                <a:gd name="connsiteY48" fmla="*/ 58097 h 267409"/>
                <a:gd name="connsiteX49" fmla="*/ 1219573 w 1583114"/>
                <a:gd name="connsiteY49" fmla="*/ 57107 h 267409"/>
                <a:gd name="connsiteX50" fmla="*/ 1197427 w 1583114"/>
                <a:gd name="connsiteY50" fmla="*/ 57107 h 267409"/>
                <a:gd name="connsiteX51" fmla="*/ 1192702 w 1583114"/>
                <a:gd name="connsiteY51" fmla="*/ 59765 h 267409"/>
                <a:gd name="connsiteX52" fmla="*/ 1139552 w 1583114"/>
                <a:gd name="connsiteY52" fmla="*/ 135062 h 267409"/>
                <a:gd name="connsiteX53" fmla="*/ 1085456 w 1583114"/>
                <a:gd name="connsiteY53" fmla="*/ 60296 h 267409"/>
                <a:gd name="connsiteX54" fmla="*/ 1080731 w 1583114"/>
                <a:gd name="connsiteY54" fmla="*/ 57639 h 267409"/>
                <a:gd name="connsiteX55" fmla="*/ 1058881 w 1583114"/>
                <a:gd name="connsiteY55" fmla="*/ 57639 h 267409"/>
                <a:gd name="connsiteX56" fmla="*/ 1053217 w 1583114"/>
                <a:gd name="connsiteY56" fmla="*/ 62956 h 267409"/>
                <a:gd name="connsiteX57" fmla="*/ 1054156 w 1583114"/>
                <a:gd name="connsiteY57" fmla="*/ 66202 h 267409"/>
                <a:gd name="connsiteX58" fmla="*/ 1123311 w 1583114"/>
                <a:gd name="connsiteY58" fmla="*/ 164885 h 267409"/>
                <a:gd name="connsiteX59" fmla="*/ 883247 w 1583114"/>
                <a:gd name="connsiteY59" fmla="*/ 257131 h 267409"/>
                <a:gd name="connsiteX60" fmla="*/ 890216 w 1583114"/>
                <a:gd name="connsiteY60" fmla="*/ 264218 h 267409"/>
                <a:gd name="connsiteX61" fmla="*/ 890393 w 1583114"/>
                <a:gd name="connsiteY61" fmla="*/ 264218 h 267409"/>
                <a:gd name="connsiteX62" fmla="*/ 907520 w 1583114"/>
                <a:gd name="connsiteY62" fmla="*/ 264218 h 267409"/>
                <a:gd name="connsiteX63" fmla="*/ 914606 w 1583114"/>
                <a:gd name="connsiteY63" fmla="*/ 257131 h 267409"/>
                <a:gd name="connsiteX64" fmla="*/ 914606 w 1583114"/>
                <a:gd name="connsiteY64" fmla="*/ 165476 h 267409"/>
                <a:gd name="connsiteX65" fmla="*/ 1000592 w 1583114"/>
                <a:gd name="connsiteY65" fmla="*/ 262387 h 267409"/>
                <a:gd name="connsiteX66" fmla="*/ 1005907 w 1583114"/>
                <a:gd name="connsiteY66" fmla="*/ 264454 h 267409"/>
                <a:gd name="connsiteX67" fmla="*/ 1029530 w 1583114"/>
                <a:gd name="connsiteY67" fmla="*/ 264454 h 267409"/>
                <a:gd name="connsiteX68" fmla="*/ 1035902 w 1583114"/>
                <a:gd name="connsiteY68" fmla="*/ 258310 h 267409"/>
                <a:gd name="connsiteX69" fmla="*/ 1034845 w 1583114"/>
                <a:gd name="connsiteY69" fmla="*/ 254709 h 267409"/>
                <a:gd name="connsiteX70" fmla="*/ 944430 w 1583114"/>
                <a:gd name="connsiteY70" fmla="*/ 155141 h 267409"/>
                <a:gd name="connsiteX71" fmla="*/ 1029825 w 1583114"/>
                <a:gd name="connsiteY71" fmla="*/ 68151 h 267409"/>
                <a:gd name="connsiteX72" fmla="*/ 1031089 w 1583114"/>
                <a:gd name="connsiteY72" fmla="*/ 59895 h 267409"/>
                <a:gd name="connsiteX73" fmla="*/ 1025691 w 1583114"/>
                <a:gd name="connsiteY73" fmla="*/ 57521 h 267409"/>
                <a:gd name="connsiteX74" fmla="*/ 1003545 w 1583114"/>
                <a:gd name="connsiteY74" fmla="*/ 57521 h 267409"/>
                <a:gd name="connsiteX75" fmla="*/ 997639 w 1583114"/>
                <a:gd name="connsiteY75" fmla="*/ 60474 h 267409"/>
                <a:gd name="connsiteX76" fmla="*/ 914606 w 1583114"/>
                <a:gd name="connsiteY76" fmla="*/ 146578 h 267409"/>
                <a:gd name="connsiteX77" fmla="*/ 914606 w 1583114"/>
                <a:gd name="connsiteY77" fmla="*/ 64726 h 267409"/>
                <a:gd name="connsiteX78" fmla="*/ 907520 w 1583114"/>
                <a:gd name="connsiteY78" fmla="*/ 57639 h 267409"/>
                <a:gd name="connsiteX79" fmla="*/ 890393 w 1583114"/>
                <a:gd name="connsiteY79" fmla="*/ 57639 h 267409"/>
                <a:gd name="connsiteX80" fmla="*/ 883247 w 1583114"/>
                <a:gd name="connsiteY80" fmla="*/ 64547 h 267409"/>
                <a:gd name="connsiteX81" fmla="*/ 883247 w 1583114"/>
                <a:gd name="connsiteY81" fmla="*/ 64726 h 267409"/>
                <a:gd name="connsiteX82" fmla="*/ 714937 w 1583114"/>
                <a:gd name="connsiteY82" fmla="*/ 243784 h 267409"/>
                <a:gd name="connsiteX83" fmla="*/ 778482 w 1583114"/>
                <a:gd name="connsiteY83" fmla="*/ 267407 h 267409"/>
                <a:gd name="connsiteX84" fmla="*/ 844388 w 1583114"/>
                <a:gd name="connsiteY84" fmla="*/ 211539 h 267409"/>
                <a:gd name="connsiteX85" fmla="*/ 780844 w 1583114"/>
                <a:gd name="connsiteY85" fmla="*/ 145396 h 267409"/>
                <a:gd name="connsiteX86" fmla="*/ 743343 w 1583114"/>
                <a:gd name="connsiteY86" fmla="*/ 108132 h 267409"/>
                <a:gd name="connsiteX87" fmla="*/ 776710 w 1583114"/>
                <a:gd name="connsiteY87" fmla="*/ 81557 h 267409"/>
                <a:gd name="connsiteX88" fmla="*/ 816573 w 1583114"/>
                <a:gd name="connsiteY88" fmla="*/ 96321 h 267409"/>
                <a:gd name="connsiteX89" fmla="*/ 826264 w 1583114"/>
                <a:gd name="connsiteY89" fmla="*/ 94528 h 267409"/>
                <a:gd name="connsiteX90" fmla="*/ 826908 w 1583114"/>
                <a:gd name="connsiteY90" fmla="*/ 93368 h 267409"/>
                <a:gd name="connsiteX91" fmla="*/ 834290 w 1583114"/>
                <a:gd name="connsiteY91" fmla="*/ 82147 h 267409"/>
                <a:gd name="connsiteX92" fmla="*/ 832920 w 1583114"/>
                <a:gd name="connsiteY92" fmla="*/ 72388 h 267409"/>
                <a:gd name="connsiteX93" fmla="*/ 832518 w 1583114"/>
                <a:gd name="connsiteY93" fmla="*/ 72108 h 267409"/>
                <a:gd name="connsiteX94" fmla="*/ 777891 w 1583114"/>
                <a:gd name="connsiteY94" fmla="*/ 54391 h 267409"/>
                <a:gd name="connsiteX95" fmla="*/ 712929 w 1583114"/>
                <a:gd name="connsiteY95" fmla="*/ 109018 h 267409"/>
                <a:gd name="connsiteX96" fmla="*/ 766730 w 1583114"/>
                <a:gd name="connsiteY96" fmla="*/ 171676 h 267409"/>
                <a:gd name="connsiteX97" fmla="*/ 811317 w 1583114"/>
                <a:gd name="connsiteY97" fmla="*/ 213016 h 267409"/>
                <a:gd name="connsiteX98" fmla="*/ 777950 w 1583114"/>
                <a:gd name="connsiteY98" fmla="*/ 240477 h 267409"/>
                <a:gd name="connsiteX99" fmla="*/ 730705 w 1583114"/>
                <a:gd name="connsiteY99" fmla="*/ 220103 h 267409"/>
                <a:gd name="connsiteX100" fmla="*/ 721274 w 1583114"/>
                <a:gd name="connsiteY100" fmla="*/ 221393 h 267409"/>
                <a:gd name="connsiteX101" fmla="*/ 720607 w 1583114"/>
                <a:gd name="connsiteY101" fmla="*/ 222465 h 267409"/>
                <a:gd name="connsiteX102" fmla="*/ 712929 w 1583114"/>
                <a:gd name="connsiteY102" fmla="*/ 234276 h 267409"/>
                <a:gd name="connsiteX103" fmla="*/ 713662 w 1583114"/>
                <a:gd name="connsiteY103" fmla="*/ 243015 h 267409"/>
                <a:gd name="connsiteX104" fmla="*/ 714701 w 1583114"/>
                <a:gd name="connsiteY104" fmla="*/ 243725 h 267409"/>
                <a:gd name="connsiteX105" fmla="*/ 562690 w 1583114"/>
                <a:gd name="connsiteY105" fmla="*/ 33426 h 267409"/>
                <a:gd name="connsiteX106" fmla="*/ 579521 w 1583114"/>
                <a:gd name="connsiteY106" fmla="*/ 16536 h 267409"/>
                <a:gd name="connsiteX107" fmla="*/ 562690 w 1583114"/>
                <a:gd name="connsiteY107" fmla="*/ 0 h 267409"/>
                <a:gd name="connsiteX108" fmla="*/ 546155 w 1583114"/>
                <a:gd name="connsiteY108" fmla="*/ 16536 h 267409"/>
                <a:gd name="connsiteX109" fmla="*/ 562690 w 1583114"/>
                <a:gd name="connsiteY109" fmla="*/ 33426 h 267409"/>
                <a:gd name="connsiteX110" fmla="*/ 630310 w 1583114"/>
                <a:gd name="connsiteY110" fmla="*/ 33426 h 267409"/>
                <a:gd name="connsiteX111" fmla="*/ 647200 w 1583114"/>
                <a:gd name="connsiteY111" fmla="*/ 16536 h 267409"/>
                <a:gd name="connsiteX112" fmla="*/ 630310 w 1583114"/>
                <a:gd name="connsiteY112" fmla="*/ 0 h 267409"/>
                <a:gd name="connsiteX113" fmla="*/ 613774 w 1583114"/>
                <a:gd name="connsiteY113" fmla="*/ 16536 h 267409"/>
                <a:gd name="connsiteX114" fmla="*/ 630310 w 1583114"/>
                <a:gd name="connsiteY114" fmla="*/ 33426 h 267409"/>
                <a:gd name="connsiteX115" fmla="*/ 560033 w 1583114"/>
                <a:gd name="connsiteY115" fmla="*/ 194118 h 267409"/>
                <a:gd name="connsiteX116" fmla="*/ 596057 w 1583114"/>
                <a:gd name="connsiteY116" fmla="*/ 113152 h 267409"/>
                <a:gd name="connsiteX117" fmla="*/ 597533 w 1583114"/>
                <a:gd name="connsiteY117" fmla="*/ 113152 h 267409"/>
                <a:gd name="connsiteX118" fmla="*/ 633853 w 1583114"/>
                <a:gd name="connsiteY118" fmla="*/ 194118 h 267409"/>
                <a:gd name="connsiteX119" fmla="*/ 505051 w 1583114"/>
                <a:gd name="connsiteY119" fmla="*/ 264454 h 267409"/>
                <a:gd name="connsiteX120" fmla="*/ 523713 w 1583114"/>
                <a:gd name="connsiteY120" fmla="*/ 264454 h 267409"/>
                <a:gd name="connsiteX121" fmla="*/ 530505 w 1583114"/>
                <a:gd name="connsiteY121" fmla="*/ 260025 h 267409"/>
                <a:gd name="connsiteX122" fmla="*/ 548222 w 1583114"/>
                <a:gd name="connsiteY122" fmla="*/ 219512 h 267409"/>
                <a:gd name="connsiteX123" fmla="*/ 644838 w 1583114"/>
                <a:gd name="connsiteY123" fmla="*/ 219512 h 267409"/>
                <a:gd name="connsiteX124" fmla="*/ 663145 w 1583114"/>
                <a:gd name="connsiteY124" fmla="*/ 260025 h 267409"/>
                <a:gd name="connsiteX125" fmla="*/ 669936 w 1583114"/>
                <a:gd name="connsiteY125" fmla="*/ 264454 h 267409"/>
                <a:gd name="connsiteX126" fmla="*/ 688539 w 1583114"/>
                <a:gd name="connsiteY126" fmla="*/ 264454 h 267409"/>
                <a:gd name="connsiteX127" fmla="*/ 694179 w 1583114"/>
                <a:gd name="connsiteY127" fmla="*/ 259742 h 267409"/>
                <a:gd name="connsiteX128" fmla="*/ 693559 w 1583114"/>
                <a:gd name="connsiteY128" fmla="*/ 256776 h 267409"/>
                <a:gd name="connsiteX129" fmla="*/ 603734 w 1583114"/>
                <a:gd name="connsiteY129" fmla="*/ 57934 h 267409"/>
                <a:gd name="connsiteX130" fmla="*/ 598715 w 1583114"/>
                <a:gd name="connsiteY130" fmla="*/ 54686 h 267409"/>
                <a:gd name="connsiteX131" fmla="*/ 595762 w 1583114"/>
                <a:gd name="connsiteY131" fmla="*/ 54686 h 267409"/>
                <a:gd name="connsiteX132" fmla="*/ 590742 w 1583114"/>
                <a:gd name="connsiteY132" fmla="*/ 57934 h 267409"/>
                <a:gd name="connsiteX133" fmla="*/ 500032 w 1583114"/>
                <a:gd name="connsiteY133" fmla="*/ 256776 h 267409"/>
                <a:gd name="connsiteX134" fmla="*/ 502086 w 1583114"/>
                <a:gd name="connsiteY134" fmla="*/ 263833 h 267409"/>
                <a:gd name="connsiteX135" fmla="*/ 505051 w 1583114"/>
                <a:gd name="connsiteY135" fmla="*/ 264454 h 267409"/>
                <a:gd name="connsiteX136" fmla="*/ 411152 w 1583114"/>
                <a:gd name="connsiteY136" fmla="*/ 264158 h 267409"/>
                <a:gd name="connsiteX137" fmla="*/ 416172 w 1583114"/>
                <a:gd name="connsiteY137" fmla="*/ 267407 h 267409"/>
                <a:gd name="connsiteX138" fmla="*/ 419302 w 1583114"/>
                <a:gd name="connsiteY138" fmla="*/ 267407 h 267409"/>
                <a:gd name="connsiteX139" fmla="*/ 424322 w 1583114"/>
                <a:gd name="connsiteY139" fmla="*/ 264158 h 267409"/>
                <a:gd name="connsiteX140" fmla="*/ 514796 w 1583114"/>
                <a:gd name="connsiteY140" fmla="*/ 65316 h 267409"/>
                <a:gd name="connsiteX141" fmla="*/ 512741 w 1583114"/>
                <a:gd name="connsiteY141" fmla="*/ 58260 h 267409"/>
                <a:gd name="connsiteX142" fmla="*/ 509776 w 1583114"/>
                <a:gd name="connsiteY142" fmla="*/ 57639 h 267409"/>
                <a:gd name="connsiteX143" fmla="*/ 488811 w 1583114"/>
                <a:gd name="connsiteY143" fmla="*/ 57639 h 267409"/>
                <a:gd name="connsiteX144" fmla="*/ 483791 w 1583114"/>
                <a:gd name="connsiteY144" fmla="*/ 60887 h 267409"/>
                <a:gd name="connsiteX145" fmla="*/ 418829 w 1583114"/>
                <a:gd name="connsiteY145" fmla="*/ 207110 h 267409"/>
                <a:gd name="connsiteX146" fmla="*/ 417058 w 1583114"/>
                <a:gd name="connsiteY146" fmla="*/ 207110 h 267409"/>
                <a:gd name="connsiteX147" fmla="*/ 352096 w 1583114"/>
                <a:gd name="connsiteY147" fmla="*/ 60887 h 267409"/>
                <a:gd name="connsiteX148" fmla="*/ 347076 w 1583114"/>
                <a:gd name="connsiteY148" fmla="*/ 57639 h 267409"/>
                <a:gd name="connsiteX149" fmla="*/ 326052 w 1583114"/>
                <a:gd name="connsiteY149" fmla="*/ 57639 h 267409"/>
                <a:gd name="connsiteX150" fmla="*/ 320412 w 1583114"/>
                <a:gd name="connsiteY150" fmla="*/ 62351 h 267409"/>
                <a:gd name="connsiteX151" fmla="*/ 321032 w 1583114"/>
                <a:gd name="connsiteY151" fmla="*/ 65316 h 267409"/>
                <a:gd name="connsiteX152" fmla="*/ 202684 w 1583114"/>
                <a:gd name="connsiteY152" fmla="*/ 258843 h 267409"/>
                <a:gd name="connsiteX153" fmla="*/ 208589 w 1583114"/>
                <a:gd name="connsiteY153" fmla="*/ 264749 h 267409"/>
                <a:gd name="connsiteX154" fmla="*/ 228078 w 1583114"/>
                <a:gd name="connsiteY154" fmla="*/ 264749 h 267409"/>
                <a:gd name="connsiteX155" fmla="*/ 233983 w 1583114"/>
                <a:gd name="connsiteY155" fmla="*/ 258843 h 267409"/>
                <a:gd name="connsiteX156" fmla="*/ 233983 w 1583114"/>
                <a:gd name="connsiteY156" fmla="*/ 164354 h 267409"/>
                <a:gd name="connsiteX157" fmla="*/ 303434 w 1583114"/>
                <a:gd name="connsiteY157" fmla="*/ 66202 h 267409"/>
                <a:gd name="connsiteX158" fmla="*/ 301955 w 1583114"/>
                <a:gd name="connsiteY158" fmla="*/ 58577 h 267409"/>
                <a:gd name="connsiteX159" fmla="*/ 298709 w 1583114"/>
                <a:gd name="connsiteY159" fmla="*/ 57639 h 267409"/>
                <a:gd name="connsiteX160" fmla="*/ 276504 w 1583114"/>
                <a:gd name="connsiteY160" fmla="*/ 57639 h 267409"/>
                <a:gd name="connsiteX161" fmla="*/ 271779 w 1583114"/>
                <a:gd name="connsiteY161" fmla="*/ 60296 h 267409"/>
                <a:gd name="connsiteX162" fmla="*/ 218511 w 1583114"/>
                <a:gd name="connsiteY162" fmla="*/ 135593 h 267409"/>
                <a:gd name="connsiteX163" fmla="*/ 164829 w 1583114"/>
                <a:gd name="connsiteY163" fmla="*/ 60296 h 267409"/>
                <a:gd name="connsiteX164" fmla="*/ 160104 w 1583114"/>
                <a:gd name="connsiteY164" fmla="*/ 57639 h 267409"/>
                <a:gd name="connsiteX165" fmla="*/ 138253 w 1583114"/>
                <a:gd name="connsiteY165" fmla="*/ 57639 h 267409"/>
                <a:gd name="connsiteX166" fmla="*/ 132591 w 1583114"/>
                <a:gd name="connsiteY166" fmla="*/ 62956 h 267409"/>
                <a:gd name="connsiteX167" fmla="*/ 133529 w 1583114"/>
                <a:gd name="connsiteY167" fmla="*/ 66202 h 267409"/>
                <a:gd name="connsiteX168" fmla="*/ 202684 w 1583114"/>
                <a:gd name="connsiteY168" fmla="*/ 164885 h 267409"/>
                <a:gd name="connsiteX169" fmla="*/ 948 w 1583114"/>
                <a:gd name="connsiteY169" fmla="*/ 245792 h 267409"/>
                <a:gd name="connsiteX170" fmla="*/ 45830 w 1583114"/>
                <a:gd name="connsiteY170" fmla="*/ 267407 h 267409"/>
                <a:gd name="connsiteX171" fmla="*/ 106422 w 1583114"/>
                <a:gd name="connsiteY171" fmla="*/ 202445 h 267409"/>
                <a:gd name="connsiteX172" fmla="*/ 106422 w 1583114"/>
                <a:gd name="connsiteY172" fmla="*/ 63249 h 267409"/>
                <a:gd name="connsiteX173" fmla="*/ 100812 w 1583114"/>
                <a:gd name="connsiteY173" fmla="*/ 57344 h 267409"/>
                <a:gd name="connsiteX174" fmla="*/ 81323 w 1583114"/>
                <a:gd name="connsiteY174" fmla="*/ 57344 h 267409"/>
                <a:gd name="connsiteX175" fmla="*/ 75713 w 1583114"/>
                <a:gd name="connsiteY175" fmla="*/ 63249 h 267409"/>
                <a:gd name="connsiteX176" fmla="*/ 75713 w 1583114"/>
                <a:gd name="connsiteY176" fmla="*/ 202976 h 267409"/>
                <a:gd name="connsiteX177" fmla="*/ 45830 w 1583114"/>
                <a:gd name="connsiteY177" fmla="*/ 240182 h 267409"/>
                <a:gd name="connsiteX178" fmla="*/ 21617 w 1583114"/>
                <a:gd name="connsiteY178" fmla="*/ 227603 h 267409"/>
                <a:gd name="connsiteX179" fmla="*/ 13444 w 1583114"/>
                <a:gd name="connsiteY179" fmla="*/ 225887 h 267409"/>
                <a:gd name="connsiteX180" fmla="*/ 12168 w 1583114"/>
                <a:gd name="connsiteY180" fmla="*/ 227012 h 267409"/>
                <a:gd name="connsiteX181" fmla="*/ 1538 w 1583114"/>
                <a:gd name="connsiteY181" fmla="*/ 238410 h 267409"/>
                <a:gd name="connsiteX182" fmla="*/ 948 w 1583114"/>
                <a:gd name="connsiteY182" fmla="*/ 245792 h 26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583114" h="267409">
                  <a:moveTo>
                    <a:pt x="1451014" y="33426"/>
                  </a:moveTo>
                  <a:cubicBezTo>
                    <a:pt x="1460280" y="33298"/>
                    <a:pt x="1467750" y="25801"/>
                    <a:pt x="1467845" y="16536"/>
                  </a:cubicBezTo>
                  <a:cubicBezTo>
                    <a:pt x="1467715" y="7343"/>
                    <a:pt x="1460209" y="-33"/>
                    <a:pt x="1451014" y="0"/>
                  </a:cubicBezTo>
                  <a:cubicBezTo>
                    <a:pt x="1441884" y="0"/>
                    <a:pt x="1434478" y="7403"/>
                    <a:pt x="1434478" y="16536"/>
                  </a:cubicBezTo>
                  <a:cubicBezTo>
                    <a:pt x="1434443" y="25740"/>
                    <a:pt x="1441813" y="33265"/>
                    <a:pt x="1451014" y="33426"/>
                  </a:cubicBezTo>
                  <a:moveTo>
                    <a:pt x="1518692" y="33426"/>
                  </a:moveTo>
                  <a:cubicBezTo>
                    <a:pt x="1527935" y="33266"/>
                    <a:pt x="1535370" y="25779"/>
                    <a:pt x="1535464" y="16536"/>
                  </a:cubicBezTo>
                  <a:cubicBezTo>
                    <a:pt x="1535334" y="7343"/>
                    <a:pt x="1527828" y="-33"/>
                    <a:pt x="1518633" y="0"/>
                  </a:cubicBezTo>
                  <a:cubicBezTo>
                    <a:pt x="1509503" y="0"/>
                    <a:pt x="1502098" y="7403"/>
                    <a:pt x="1502098" y="16536"/>
                  </a:cubicBezTo>
                  <a:cubicBezTo>
                    <a:pt x="1502062" y="25740"/>
                    <a:pt x="1509432" y="33265"/>
                    <a:pt x="1518633" y="33426"/>
                  </a:cubicBezTo>
                  <a:moveTo>
                    <a:pt x="1448356" y="194118"/>
                  </a:moveTo>
                  <a:lnTo>
                    <a:pt x="1484381" y="113152"/>
                  </a:lnTo>
                  <a:lnTo>
                    <a:pt x="1485916" y="113152"/>
                  </a:lnTo>
                  <a:lnTo>
                    <a:pt x="1522236" y="194118"/>
                  </a:lnTo>
                  <a:close/>
                  <a:moveTo>
                    <a:pt x="1393729" y="264454"/>
                  </a:moveTo>
                  <a:lnTo>
                    <a:pt x="1412332" y="264454"/>
                  </a:lnTo>
                  <a:cubicBezTo>
                    <a:pt x="1415273" y="264448"/>
                    <a:pt x="1417931" y="262713"/>
                    <a:pt x="1419124" y="260025"/>
                  </a:cubicBezTo>
                  <a:cubicBezTo>
                    <a:pt x="1425029" y="246383"/>
                    <a:pt x="1431230" y="233095"/>
                    <a:pt x="1437136" y="219512"/>
                  </a:cubicBezTo>
                  <a:lnTo>
                    <a:pt x="1533752" y="219512"/>
                  </a:lnTo>
                  <a:lnTo>
                    <a:pt x="1552059" y="260025"/>
                  </a:lnTo>
                  <a:cubicBezTo>
                    <a:pt x="1553110" y="262826"/>
                    <a:pt x="1555862" y="264620"/>
                    <a:pt x="1558851" y="264454"/>
                  </a:cubicBezTo>
                  <a:lnTo>
                    <a:pt x="1577453" y="264454"/>
                  </a:lnTo>
                  <a:cubicBezTo>
                    <a:pt x="1580312" y="264710"/>
                    <a:pt x="1582839" y="262601"/>
                    <a:pt x="1583093" y="259742"/>
                  </a:cubicBezTo>
                  <a:cubicBezTo>
                    <a:pt x="1583188" y="258713"/>
                    <a:pt x="1582969" y="257681"/>
                    <a:pt x="1582473" y="256776"/>
                  </a:cubicBezTo>
                  <a:lnTo>
                    <a:pt x="1492117" y="57934"/>
                  </a:lnTo>
                  <a:cubicBezTo>
                    <a:pt x="1491001" y="56144"/>
                    <a:pt x="1489135" y="54951"/>
                    <a:pt x="1487038" y="54686"/>
                  </a:cubicBezTo>
                  <a:lnTo>
                    <a:pt x="1484085" y="54686"/>
                  </a:lnTo>
                  <a:cubicBezTo>
                    <a:pt x="1482007" y="54951"/>
                    <a:pt x="1480158" y="56146"/>
                    <a:pt x="1479066" y="57934"/>
                  </a:cubicBezTo>
                  <a:lnTo>
                    <a:pt x="1388414" y="256776"/>
                  </a:lnTo>
                  <a:cubicBezTo>
                    <a:pt x="1387032" y="259292"/>
                    <a:pt x="1387954" y="262452"/>
                    <a:pt x="1390470" y="263833"/>
                  </a:cubicBezTo>
                  <a:cubicBezTo>
                    <a:pt x="1391373" y="264330"/>
                    <a:pt x="1392407" y="264546"/>
                    <a:pt x="1393434" y="264454"/>
                  </a:cubicBezTo>
                  <a:moveTo>
                    <a:pt x="1257605" y="258548"/>
                  </a:moveTo>
                  <a:cubicBezTo>
                    <a:pt x="1257599" y="261698"/>
                    <a:pt x="1260068" y="264296"/>
                    <a:pt x="1263215" y="264454"/>
                  </a:cubicBezTo>
                  <a:lnTo>
                    <a:pt x="1368394" y="264454"/>
                  </a:lnTo>
                  <a:cubicBezTo>
                    <a:pt x="1371654" y="264454"/>
                    <a:pt x="1374300" y="261810"/>
                    <a:pt x="1374300" y="258548"/>
                  </a:cubicBezTo>
                  <a:lnTo>
                    <a:pt x="1374300" y="242544"/>
                  </a:lnTo>
                  <a:cubicBezTo>
                    <a:pt x="1374300" y="239282"/>
                    <a:pt x="1371654" y="236638"/>
                    <a:pt x="1368394" y="236638"/>
                  </a:cubicBezTo>
                  <a:lnTo>
                    <a:pt x="1288019" y="236638"/>
                  </a:lnTo>
                  <a:lnTo>
                    <a:pt x="1288019" y="63249"/>
                  </a:lnTo>
                  <a:cubicBezTo>
                    <a:pt x="1288025" y="60100"/>
                    <a:pt x="1285556" y="57501"/>
                    <a:pt x="1282408" y="57344"/>
                  </a:cubicBezTo>
                  <a:lnTo>
                    <a:pt x="1262920" y="57344"/>
                  </a:lnTo>
                  <a:cubicBezTo>
                    <a:pt x="1259772" y="57501"/>
                    <a:pt x="1257304" y="60100"/>
                    <a:pt x="1257310" y="63249"/>
                  </a:cubicBezTo>
                  <a:close/>
                  <a:moveTo>
                    <a:pt x="1123606" y="258548"/>
                  </a:moveTo>
                  <a:cubicBezTo>
                    <a:pt x="1123600" y="261698"/>
                    <a:pt x="1126069" y="264296"/>
                    <a:pt x="1129217" y="264454"/>
                  </a:cubicBezTo>
                  <a:lnTo>
                    <a:pt x="1148705" y="264454"/>
                  </a:lnTo>
                  <a:cubicBezTo>
                    <a:pt x="1151853" y="264296"/>
                    <a:pt x="1154321" y="261698"/>
                    <a:pt x="1154316" y="258548"/>
                  </a:cubicBezTo>
                  <a:lnTo>
                    <a:pt x="1154316" y="164058"/>
                  </a:lnTo>
                  <a:lnTo>
                    <a:pt x="1224297" y="65671"/>
                  </a:lnTo>
                  <a:cubicBezTo>
                    <a:pt x="1226027" y="63221"/>
                    <a:pt x="1225449" y="59830"/>
                    <a:pt x="1222998" y="58097"/>
                  </a:cubicBezTo>
                  <a:cubicBezTo>
                    <a:pt x="1222000" y="57391"/>
                    <a:pt x="1220795" y="57042"/>
                    <a:pt x="1219573" y="57107"/>
                  </a:cubicBezTo>
                  <a:lnTo>
                    <a:pt x="1197427" y="57107"/>
                  </a:lnTo>
                  <a:cubicBezTo>
                    <a:pt x="1195537" y="57247"/>
                    <a:pt x="1193800" y="58221"/>
                    <a:pt x="1192702" y="59765"/>
                  </a:cubicBezTo>
                  <a:lnTo>
                    <a:pt x="1139552" y="135062"/>
                  </a:lnTo>
                  <a:lnTo>
                    <a:pt x="1085456" y="60296"/>
                  </a:lnTo>
                  <a:cubicBezTo>
                    <a:pt x="1084405" y="58697"/>
                    <a:pt x="1082645" y="57707"/>
                    <a:pt x="1080731" y="57639"/>
                  </a:cubicBezTo>
                  <a:lnTo>
                    <a:pt x="1058881" y="57639"/>
                  </a:lnTo>
                  <a:cubicBezTo>
                    <a:pt x="1055851" y="57543"/>
                    <a:pt x="1053312" y="59924"/>
                    <a:pt x="1053217" y="62956"/>
                  </a:cubicBezTo>
                  <a:cubicBezTo>
                    <a:pt x="1053182" y="64109"/>
                    <a:pt x="1053513" y="65245"/>
                    <a:pt x="1054156" y="66202"/>
                  </a:cubicBezTo>
                  <a:lnTo>
                    <a:pt x="1123311" y="164885"/>
                  </a:lnTo>
                  <a:close/>
                  <a:moveTo>
                    <a:pt x="883247" y="257131"/>
                  </a:moveTo>
                  <a:cubicBezTo>
                    <a:pt x="883212" y="261012"/>
                    <a:pt x="886336" y="264185"/>
                    <a:pt x="890216" y="264218"/>
                  </a:cubicBezTo>
                  <a:cubicBezTo>
                    <a:pt x="890275" y="264219"/>
                    <a:pt x="890334" y="264219"/>
                    <a:pt x="890393" y="264218"/>
                  </a:cubicBezTo>
                  <a:lnTo>
                    <a:pt x="907520" y="264218"/>
                  </a:lnTo>
                  <a:cubicBezTo>
                    <a:pt x="911405" y="264154"/>
                    <a:pt x="914541" y="261018"/>
                    <a:pt x="914606" y="257131"/>
                  </a:cubicBezTo>
                  <a:lnTo>
                    <a:pt x="914606" y="165476"/>
                  </a:lnTo>
                  <a:lnTo>
                    <a:pt x="1000592" y="262387"/>
                  </a:lnTo>
                  <a:cubicBezTo>
                    <a:pt x="1001939" y="263874"/>
                    <a:pt x="1003911" y="264639"/>
                    <a:pt x="1005907" y="264454"/>
                  </a:cubicBezTo>
                  <a:lnTo>
                    <a:pt x="1029530" y="264454"/>
                  </a:lnTo>
                  <a:cubicBezTo>
                    <a:pt x="1032984" y="264518"/>
                    <a:pt x="1035843" y="261767"/>
                    <a:pt x="1035902" y="258310"/>
                  </a:cubicBezTo>
                  <a:cubicBezTo>
                    <a:pt x="1035925" y="257030"/>
                    <a:pt x="1035559" y="255773"/>
                    <a:pt x="1034845" y="254709"/>
                  </a:cubicBezTo>
                  <a:lnTo>
                    <a:pt x="944430" y="155141"/>
                  </a:lnTo>
                  <a:lnTo>
                    <a:pt x="1029825" y="68151"/>
                  </a:lnTo>
                  <a:cubicBezTo>
                    <a:pt x="1032453" y="66220"/>
                    <a:pt x="1033020" y="62524"/>
                    <a:pt x="1031089" y="59895"/>
                  </a:cubicBezTo>
                  <a:cubicBezTo>
                    <a:pt x="1029843" y="58198"/>
                    <a:pt x="1027782" y="57293"/>
                    <a:pt x="1025691" y="57521"/>
                  </a:cubicBezTo>
                  <a:lnTo>
                    <a:pt x="1003545" y="57521"/>
                  </a:lnTo>
                  <a:cubicBezTo>
                    <a:pt x="1001230" y="57548"/>
                    <a:pt x="999051" y="58636"/>
                    <a:pt x="997639" y="60474"/>
                  </a:cubicBezTo>
                  <a:lnTo>
                    <a:pt x="914606" y="146578"/>
                  </a:lnTo>
                  <a:lnTo>
                    <a:pt x="914606" y="64726"/>
                  </a:lnTo>
                  <a:cubicBezTo>
                    <a:pt x="914541" y="60838"/>
                    <a:pt x="911405" y="57702"/>
                    <a:pt x="907520" y="57639"/>
                  </a:cubicBezTo>
                  <a:lnTo>
                    <a:pt x="890393" y="57639"/>
                  </a:lnTo>
                  <a:cubicBezTo>
                    <a:pt x="886513" y="57573"/>
                    <a:pt x="883312" y="60667"/>
                    <a:pt x="883247" y="64547"/>
                  </a:cubicBezTo>
                  <a:cubicBezTo>
                    <a:pt x="883247" y="64607"/>
                    <a:pt x="883247" y="64666"/>
                    <a:pt x="883247" y="64726"/>
                  </a:cubicBezTo>
                  <a:close/>
                  <a:moveTo>
                    <a:pt x="714937" y="243784"/>
                  </a:moveTo>
                  <a:cubicBezTo>
                    <a:pt x="732512" y="259169"/>
                    <a:pt x="755125" y="267574"/>
                    <a:pt x="778482" y="267407"/>
                  </a:cubicBezTo>
                  <a:cubicBezTo>
                    <a:pt x="816868" y="267407"/>
                    <a:pt x="844388" y="242249"/>
                    <a:pt x="844388" y="211539"/>
                  </a:cubicBezTo>
                  <a:cubicBezTo>
                    <a:pt x="844388" y="175515"/>
                    <a:pt x="814860" y="159275"/>
                    <a:pt x="780844" y="145396"/>
                  </a:cubicBezTo>
                  <a:cubicBezTo>
                    <a:pt x="756336" y="135298"/>
                    <a:pt x="743343" y="124963"/>
                    <a:pt x="743343" y="108132"/>
                  </a:cubicBezTo>
                  <a:cubicBezTo>
                    <a:pt x="743343" y="97207"/>
                    <a:pt x="751906" y="81557"/>
                    <a:pt x="776710" y="81557"/>
                  </a:cubicBezTo>
                  <a:cubicBezTo>
                    <a:pt x="793836" y="81557"/>
                    <a:pt x="814506" y="95140"/>
                    <a:pt x="816573" y="96321"/>
                  </a:cubicBezTo>
                  <a:cubicBezTo>
                    <a:pt x="819744" y="98502"/>
                    <a:pt x="824085" y="97699"/>
                    <a:pt x="826264" y="94528"/>
                  </a:cubicBezTo>
                  <a:cubicBezTo>
                    <a:pt x="826512" y="94162"/>
                    <a:pt x="826731" y="93774"/>
                    <a:pt x="826908" y="93368"/>
                  </a:cubicBezTo>
                  <a:lnTo>
                    <a:pt x="834290" y="82147"/>
                  </a:lnTo>
                  <a:cubicBezTo>
                    <a:pt x="836605" y="79073"/>
                    <a:pt x="835991" y="74704"/>
                    <a:pt x="832920" y="72388"/>
                  </a:cubicBezTo>
                  <a:cubicBezTo>
                    <a:pt x="832790" y="72290"/>
                    <a:pt x="832654" y="72196"/>
                    <a:pt x="832518" y="72108"/>
                  </a:cubicBezTo>
                  <a:cubicBezTo>
                    <a:pt x="816431" y="60990"/>
                    <a:pt x="797439" y="54831"/>
                    <a:pt x="777891" y="54391"/>
                  </a:cubicBezTo>
                  <a:cubicBezTo>
                    <a:pt x="730646" y="54391"/>
                    <a:pt x="712929" y="85986"/>
                    <a:pt x="712929" y="109018"/>
                  </a:cubicBezTo>
                  <a:cubicBezTo>
                    <a:pt x="712929" y="143329"/>
                    <a:pt x="736552" y="158979"/>
                    <a:pt x="766730" y="171676"/>
                  </a:cubicBezTo>
                  <a:cubicBezTo>
                    <a:pt x="795962" y="183783"/>
                    <a:pt x="811317" y="195299"/>
                    <a:pt x="811317" y="213016"/>
                  </a:cubicBezTo>
                  <a:cubicBezTo>
                    <a:pt x="811317" y="228075"/>
                    <a:pt x="798325" y="240477"/>
                    <a:pt x="777950" y="240477"/>
                  </a:cubicBezTo>
                  <a:cubicBezTo>
                    <a:pt x="755214" y="240477"/>
                    <a:pt x="732477" y="221579"/>
                    <a:pt x="730705" y="220103"/>
                  </a:cubicBezTo>
                  <a:cubicBezTo>
                    <a:pt x="727747" y="217854"/>
                    <a:pt x="723518" y="218432"/>
                    <a:pt x="721274" y="221393"/>
                  </a:cubicBezTo>
                  <a:cubicBezTo>
                    <a:pt x="721020" y="221729"/>
                    <a:pt x="720796" y="222087"/>
                    <a:pt x="720607" y="222465"/>
                  </a:cubicBezTo>
                  <a:cubicBezTo>
                    <a:pt x="717949" y="226303"/>
                    <a:pt x="715587" y="230733"/>
                    <a:pt x="712929" y="234276"/>
                  </a:cubicBezTo>
                  <a:cubicBezTo>
                    <a:pt x="710721" y="236892"/>
                    <a:pt x="711045" y="240804"/>
                    <a:pt x="713662" y="243015"/>
                  </a:cubicBezTo>
                  <a:cubicBezTo>
                    <a:pt x="713986" y="243286"/>
                    <a:pt x="714329" y="243524"/>
                    <a:pt x="714701" y="243725"/>
                  </a:cubicBezTo>
                  <a:moveTo>
                    <a:pt x="562690" y="33426"/>
                  </a:moveTo>
                  <a:cubicBezTo>
                    <a:pt x="571955" y="33298"/>
                    <a:pt x="579426" y="25801"/>
                    <a:pt x="579521" y="16536"/>
                  </a:cubicBezTo>
                  <a:cubicBezTo>
                    <a:pt x="579392" y="7343"/>
                    <a:pt x="571885" y="-33"/>
                    <a:pt x="562690" y="0"/>
                  </a:cubicBezTo>
                  <a:cubicBezTo>
                    <a:pt x="553558" y="0"/>
                    <a:pt x="546155" y="7403"/>
                    <a:pt x="546155" y="16536"/>
                  </a:cubicBezTo>
                  <a:cubicBezTo>
                    <a:pt x="546121" y="25740"/>
                    <a:pt x="553487" y="33265"/>
                    <a:pt x="562690" y="33426"/>
                  </a:cubicBezTo>
                  <a:moveTo>
                    <a:pt x="630310" y="33426"/>
                  </a:moveTo>
                  <a:cubicBezTo>
                    <a:pt x="639587" y="33299"/>
                    <a:pt x="647070" y="25811"/>
                    <a:pt x="647200" y="16536"/>
                  </a:cubicBezTo>
                  <a:cubicBezTo>
                    <a:pt x="647040" y="7333"/>
                    <a:pt x="639517" y="-34"/>
                    <a:pt x="630310" y="0"/>
                  </a:cubicBezTo>
                  <a:cubicBezTo>
                    <a:pt x="621180" y="0"/>
                    <a:pt x="613774" y="7403"/>
                    <a:pt x="613774" y="16536"/>
                  </a:cubicBezTo>
                  <a:cubicBezTo>
                    <a:pt x="613739" y="25740"/>
                    <a:pt x="621109" y="33265"/>
                    <a:pt x="630310" y="33426"/>
                  </a:cubicBezTo>
                  <a:moveTo>
                    <a:pt x="560033" y="194118"/>
                  </a:moveTo>
                  <a:lnTo>
                    <a:pt x="596057" y="113152"/>
                  </a:lnTo>
                  <a:lnTo>
                    <a:pt x="597533" y="113152"/>
                  </a:lnTo>
                  <a:lnTo>
                    <a:pt x="633853" y="194118"/>
                  </a:lnTo>
                  <a:close/>
                  <a:moveTo>
                    <a:pt x="505051" y="264454"/>
                  </a:moveTo>
                  <a:lnTo>
                    <a:pt x="523713" y="264454"/>
                  </a:lnTo>
                  <a:cubicBezTo>
                    <a:pt x="526649" y="264434"/>
                    <a:pt x="529303" y="262703"/>
                    <a:pt x="530505" y="260025"/>
                  </a:cubicBezTo>
                  <a:cubicBezTo>
                    <a:pt x="536410" y="246383"/>
                    <a:pt x="542316" y="233095"/>
                    <a:pt x="548222" y="219512"/>
                  </a:cubicBezTo>
                  <a:lnTo>
                    <a:pt x="644838" y="219512"/>
                  </a:lnTo>
                  <a:lnTo>
                    <a:pt x="663145" y="260025"/>
                  </a:lnTo>
                  <a:cubicBezTo>
                    <a:pt x="664196" y="262826"/>
                    <a:pt x="666948" y="264620"/>
                    <a:pt x="669936" y="264454"/>
                  </a:cubicBezTo>
                  <a:lnTo>
                    <a:pt x="688539" y="264454"/>
                  </a:lnTo>
                  <a:cubicBezTo>
                    <a:pt x="691397" y="264710"/>
                    <a:pt x="693925" y="262601"/>
                    <a:pt x="694179" y="259742"/>
                  </a:cubicBezTo>
                  <a:cubicBezTo>
                    <a:pt x="694273" y="258713"/>
                    <a:pt x="694055" y="257681"/>
                    <a:pt x="693559" y="256776"/>
                  </a:cubicBezTo>
                  <a:lnTo>
                    <a:pt x="603734" y="57934"/>
                  </a:lnTo>
                  <a:cubicBezTo>
                    <a:pt x="602642" y="56146"/>
                    <a:pt x="600793" y="54951"/>
                    <a:pt x="598715" y="54686"/>
                  </a:cubicBezTo>
                  <a:lnTo>
                    <a:pt x="595762" y="54686"/>
                  </a:lnTo>
                  <a:cubicBezTo>
                    <a:pt x="593683" y="54951"/>
                    <a:pt x="591835" y="56146"/>
                    <a:pt x="590742" y="57934"/>
                  </a:cubicBezTo>
                  <a:lnTo>
                    <a:pt x="500032" y="256776"/>
                  </a:lnTo>
                  <a:cubicBezTo>
                    <a:pt x="498650" y="259292"/>
                    <a:pt x="499570" y="262452"/>
                    <a:pt x="502086" y="263833"/>
                  </a:cubicBezTo>
                  <a:cubicBezTo>
                    <a:pt x="502991" y="264330"/>
                    <a:pt x="504023" y="264546"/>
                    <a:pt x="505051" y="264454"/>
                  </a:cubicBezTo>
                  <a:moveTo>
                    <a:pt x="411152" y="264158"/>
                  </a:moveTo>
                  <a:cubicBezTo>
                    <a:pt x="412113" y="266071"/>
                    <a:pt x="414033" y="267313"/>
                    <a:pt x="416172" y="267407"/>
                  </a:cubicBezTo>
                  <a:lnTo>
                    <a:pt x="419302" y="267407"/>
                  </a:lnTo>
                  <a:cubicBezTo>
                    <a:pt x="421440" y="267313"/>
                    <a:pt x="423361" y="266071"/>
                    <a:pt x="424322" y="264158"/>
                  </a:cubicBezTo>
                  <a:lnTo>
                    <a:pt x="514796" y="65316"/>
                  </a:lnTo>
                  <a:cubicBezTo>
                    <a:pt x="516177" y="62800"/>
                    <a:pt x="515258" y="59641"/>
                    <a:pt x="512741" y="58260"/>
                  </a:cubicBezTo>
                  <a:cubicBezTo>
                    <a:pt x="511836" y="57763"/>
                    <a:pt x="510804" y="57547"/>
                    <a:pt x="509776" y="57639"/>
                  </a:cubicBezTo>
                  <a:lnTo>
                    <a:pt x="488811" y="57639"/>
                  </a:lnTo>
                  <a:cubicBezTo>
                    <a:pt x="486639" y="57621"/>
                    <a:pt x="484665" y="58898"/>
                    <a:pt x="483791" y="60887"/>
                  </a:cubicBezTo>
                  <a:lnTo>
                    <a:pt x="418829" y="207110"/>
                  </a:lnTo>
                  <a:lnTo>
                    <a:pt x="417058" y="207110"/>
                  </a:lnTo>
                  <a:lnTo>
                    <a:pt x="352096" y="60887"/>
                  </a:lnTo>
                  <a:cubicBezTo>
                    <a:pt x="351135" y="58975"/>
                    <a:pt x="349214" y="57732"/>
                    <a:pt x="347076" y="57639"/>
                  </a:cubicBezTo>
                  <a:lnTo>
                    <a:pt x="326052" y="57639"/>
                  </a:lnTo>
                  <a:cubicBezTo>
                    <a:pt x="323193" y="57383"/>
                    <a:pt x="320668" y="59492"/>
                    <a:pt x="320412" y="62351"/>
                  </a:cubicBezTo>
                  <a:cubicBezTo>
                    <a:pt x="320319" y="63379"/>
                    <a:pt x="320536" y="64412"/>
                    <a:pt x="321032" y="65316"/>
                  </a:cubicBezTo>
                  <a:close/>
                  <a:moveTo>
                    <a:pt x="202684" y="258843"/>
                  </a:moveTo>
                  <a:cubicBezTo>
                    <a:pt x="202684" y="262105"/>
                    <a:pt x="205328" y="264749"/>
                    <a:pt x="208589" y="264749"/>
                  </a:cubicBezTo>
                  <a:lnTo>
                    <a:pt x="228078" y="264749"/>
                  </a:lnTo>
                  <a:cubicBezTo>
                    <a:pt x="231339" y="264749"/>
                    <a:pt x="233983" y="262105"/>
                    <a:pt x="233983" y="258843"/>
                  </a:cubicBezTo>
                  <a:lnTo>
                    <a:pt x="233983" y="164354"/>
                  </a:lnTo>
                  <a:lnTo>
                    <a:pt x="303434" y="66202"/>
                  </a:lnTo>
                  <a:cubicBezTo>
                    <a:pt x="305131" y="63688"/>
                    <a:pt x="304469" y="60275"/>
                    <a:pt x="301955" y="58577"/>
                  </a:cubicBezTo>
                  <a:cubicBezTo>
                    <a:pt x="300999" y="57931"/>
                    <a:pt x="299863" y="57602"/>
                    <a:pt x="298709" y="57639"/>
                  </a:cubicBezTo>
                  <a:lnTo>
                    <a:pt x="276504" y="57639"/>
                  </a:lnTo>
                  <a:cubicBezTo>
                    <a:pt x="274612" y="57778"/>
                    <a:pt x="272881" y="58752"/>
                    <a:pt x="271779" y="60296"/>
                  </a:cubicBezTo>
                  <a:lnTo>
                    <a:pt x="218511" y="135593"/>
                  </a:lnTo>
                  <a:lnTo>
                    <a:pt x="164829" y="60296"/>
                  </a:lnTo>
                  <a:cubicBezTo>
                    <a:pt x="163777" y="58697"/>
                    <a:pt x="162016" y="57707"/>
                    <a:pt x="160104" y="57639"/>
                  </a:cubicBezTo>
                  <a:lnTo>
                    <a:pt x="138253" y="57639"/>
                  </a:lnTo>
                  <a:cubicBezTo>
                    <a:pt x="135221" y="57543"/>
                    <a:pt x="132687" y="59924"/>
                    <a:pt x="132591" y="62956"/>
                  </a:cubicBezTo>
                  <a:cubicBezTo>
                    <a:pt x="132554" y="64109"/>
                    <a:pt x="132883" y="65245"/>
                    <a:pt x="133529" y="66202"/>
                  </a:cubicBezTo>
                  <a:lnTo>
                    <a:pt x="202684" y="164885"/>
                  </a:lnTo>
                  <a:close/>
                  <a:moveTo>
                    <a:pt x="948" y="245792"/>
                  </a:moveTo>
                  <a:cubicBezTo>
                    <a:pt x="11749" y="259564"/>
                    <a:pt x="28328" y="267548"/>
                    <a:pt x="45830" y="267407"/>
                  </a:cubicBezTo>
                  <a:cubicBezTo>
                    <a:pt x="80437" y="267407"/>
                    <a:pt x="106422" y="243784"/>
                    <a:pt x="106422" y="202445"/>
                  </a:cubicBezTo>
                  <a:lnTo>
                    <a:pt x="106422" y="63249"/>
                  </a:lnTo>
                  <a:cubicBezTo>
                    <a:pt x="106426" y="60100"/>
                    <a:pt x="103958" y="57501"/>
                    <a:pt x="100812" y="57344"/>
                  </a:cubicBezTo>
                  <a:lnTo>
                    <a:pt x="81323" y="57344"/>
                  </a:lnTo>
                  <a:cubicBezTo>
                    <a:pt x="78177" y="57501"/>
                    <a:pt x="75709" y="60100"/>
                    <a:pt x="75713" y="63249"/>
                  </a:cubicBezTo>
                  <a:lnTo>
                    <a:pt x="75713" y="202976"/>
                  </a:lnTo>
                  <a:cubicBezTo>
                    <a:pt x="75713" y="228961"/>
                    <a:pt x="60358" y="240182"/>
                    <a:pt x="45830" y="240182"/>
                  </a:cubicBezTo>
                  <a:cubicBezTo>
                    <a:pt x="36333" y="239638"/>
                    <a:pt x="27522" y="235061"/>
                    <a:pt x="21617" y="227603"/>
                  </a:cubicBezTo>
                  <a:cubicBezTo>
                    <a:pt x="19834" y="224872"/>
                    <a:pt x="16174" y="224104"/>
                    <a:pt x="13444" y="225887"/>
                  </a:cubicBezTo>
                  <a:cubicBezTo>
                    <a:pt x="12966" y="226198"/>
                    <a:pt x="12537" y="226577"/>
                    <a:pt x="12168" y="227012"/>
                  </a:cubicBezTo>
                  <a:lnTo>
                    <a:pt x="1538" y="238410"/>
                  </a:lnTo>
                  <a:cubicBezTo>
                    <a:pt x="-268" y="240470"/>
                    <a:pt x="-508" y="243471"/>
                    <a:pt x="948" y="245792"/>
                  </a:cubicBezTo>
                </a:path>
              </a:pathLst>
            </a:custGeom>
            <a:solidFill>
              <a:srgbClr val="FFFFFF"/>
            </a:solidFill>
            <a:ln w="5898" cap="flat">
              <a:noFill/>
              <a:prstDash val="solid"/>
              <a:miter/>
            </a:ln>
          </p:spPr>
          <p:txBody>
            <a:bodyPr rtlCol="0" anchor="ctr"/>
            <a:lstStyle/>
            <a:p>
              <a:endParaRPr lang="en-FI"/>
            </a:p>
          </p:txBody>
        </p:sp>
      </p:grpSp>
    </p:spTree>
    <p:extLst>
      <p:ext uri="{BB962C8B-B14F-4D97-AF65-F5344CB8AC3E}">
        <p14:creationId xmlns:p14="http://schemas.microsoft.com/office/powerpoint/2010/main" val="28284526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Isolaine_tumma">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2" name="Graphic 1">
            <a:extLst>
              <a:ext uri="{FF2B5EF4-FFF2-40B4-BE49-F238E27FC236}">
                <a16:creationId xmlns:a16="http://schemas.microsoft.com/office/drawing/2014/main" id="{AC4B15B4-8F79-ADE6-B5B0-48E6E9A939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17735" y="-44172"/>
            <a:ext cx="9789763" cy="6919546"/>
          </a:xfrm>
          <a:prstGeom prst="rect">
            <a:avLst/>
          </a:prstGeom>
        </p:spPr>
      </p:pic>
      <p:pic>
        <p:nvPicPr>
          <p:cNvPr id="3" name="Kuva 7">
            <a:extLst>
              <a:ext uri="{FF2B5EF4-FFF2-40B4-BE49-F238E27FC236}">
                <a16:creationId xmlns:a16="http://schemas.microsoft.com/office/drawing/2014/main" id="{A0D568A4-BB23-3E35-00EE-4BCB3A30888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4" name="TextBox 12">
            <a:extLst>
              <a:ext uri="{FF2B5EF4-FFF2-40B4-BE49-F238E27FC236}">
                <a16:creationId xmlns:a16="http://schemas.microsoft.com/office/drawing/2014/main" id="{87FF41F6-7281-9168-32E7-6AB3FE4F2037}"/>
              </a:ext>
            </a:extLst>
          </p:cNvPr>
          <p:cNvSpPr txBox="1"/>
          <p:nvPr/>
        </p:nvSpPr>
        <p:spPr>
          <a:xfrm>
            <a:off x="17373600" y="1133061"/>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1401746283"/>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Laine_yla_tumma">
    <p:bg>
      <p:bgRef idx="1001">
        <a:schemeClr val="bg1"/>
      </p:bgRef>
    </p:bg>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5" name="Graphic 4">
            <a:extLst>
              <a:ext uri="{FF2B5EF4-FFF2-40B4-BE49-F238E27FC236}">
                <a16:creationId xmlns:a16="http://schemas.microsoft.com/office/drawing/2014/main" id="{0080637B-0B58-FEC0-0C85-2B50F3AF95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81419" y="-5350"/>
            <a:ext cx="6526079" cy="3949722"/>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sp>
        <p:nvSpPr>
          <p:cNvPr id="3" name="Otsikko 1">
            <a:extLst>
              <a:ext uri="{FF2B5EF4-FFF2-40B4-BE49-F238E27FC236}">
                <a16:creationId xmlns:a16="http://schemas.microsoft.com/office/drawing/2014/main" id="{6DDA749F-513A-16DF-4B3E-243637172F48}"/>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7" name="Kuva 10">
            <a:extLst>
              <a:ext uri="{FF2B5EF4-FFF2-40B4-BE49-F238E27FC236}">
                <a16:creationId xmlns:a16="http://schemas.microsoft.com/office/drawing/2014/main" id="{DF7DF43E-F043-7E95-6796-C2980320B277}"/>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8" name="Graphic 4">
            <a:extLst>
              <a:ext uri="{FF2B5EF4-FFF2-40B4-BE49-F238E27FC236}">
                <a16:creationId xmlns:a16="http://schemas.microsoft.com/office/drawing/2014/main" id="{883CBB5B-FCFB-6801-209B-4E196F305D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681419" y="-5350"/>
            <a:ext cx="6526079" cy="3949722"/>
          </a:xfrm>
          <a:prstGeom prst="rect">
            <a:avLst/>
          </a:prstGeom>
        </p:spPr>
      </p:pic>
      <p:pic>
        <p:nvPicPr>
          <p:cNvPr id="11" name="Kuva 10">
            <a:extLst>
              <a:ext uri="{FF2B5EF4-FFF2-40B4-BE49-F238E27FC236}">
                <a16:creationId xmlns:a16="http://schemas.microsoft.com/office/drawing/2014/main" id="{3577DC8A-FD80-D238-48C0-C6400B7EC2AB}"/>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1578232654"/>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aine_ala_tumma">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591B9FD7-4759-6024-1B97-28D4890FBC1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1" name="Sisällön paikkamerkki 2">
            <a:extLst>
              <a:ext uri="{FF2B5EF4-FFF2-40B4-BE49-F238E27FC236}">
                <a16:creationId xmlns:a16="http://schemas.microsoft.com/office/drawing/2014/main" id="{815E289F-979F-EAE9-CB80-5DCF8B6FA1EE}"/>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Graphic 1">
            <a:extLst>
              <a:ext uri="{FF2B5EF4-FFF2-40B4-BE49-F238E27FC236}">
                <a16:creationId xmlns:a16="http://schemas.microsoft.com/office/drawing/2014/main" id="{1DD82BA6-18DE-6FFC-E801-E3AA57B5A3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7" name="Kuva 7">
            <a:extLst>
              <a:ext uri="{FF2B5EF4-FFF2-40B4-BE49-F238E27FC236}">
                <a16:creationId xmlns:a16="http://schemas.microsoft.com/office/drawing/2014/main" id="{D5CBAE75-8701-3505-52B9-703B3323CD1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177285893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Kansi_liila_v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Kuva 7" descr="Kuva, joka sisältää kohteen violetti, pilvi, piha-, Magenta&#10;&#10;Tekoälyn generoima sisältö voi olla virheellistä.">
            <a:extLst>
              <a:ext uri="{FF2B5EF4-FFF2-40B4-BE49-F238E27FC236}">
                <a16:creationId xmlns:a16="http://schemas.microsoft.com/office/drawing/2014/main" id="{D6B41F1E-4E7D-C511-5D4A-A4B950334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uorakulmio 5">
            <a:extLst>
              <a:ext uri="{FF2B5EF4-FFF2-40B4-BE49-F238E27FC236}">
                <a16:creationId xmlns:a16="http://schemas.microsoft.com/office/drawing/2014/main" id="{4E241445-79D6-2FE7-5C6A-93AFCF12C0C4}"/>
              </a:ext>
              <a:ext uri="{C183D7F6-B498-43B3-948B-1728B52AA6E4}">
                <adec:decorative xmlns:adec="http://schemas.microsoft.com/office/drawing/2017/decorative" val="1"/>
              </a:ext>
            </a:extLst>
          </p:cNvPr>
          <p:cNvSpPr/>
          <p:nvPr/>
        </p:nvSpPr>
        <p:spPr>
          <a:xfrm>
            <a:off x="0" y="0"/>
            <a:ext cx="2460171" cy="6858000"/>
          </a:xfrm>
          <a:prstGeom prst="rect">
            <a:avLst/>
          </a:prstGeom>
          <a:gradFill>
            <a:gsLst>
              <a:gs pos="46000">
                <a:schemeClr val="accent5">
                  <a:alpha val="70000"/>
                </a:schemeClr>
              </a:gs>
              <a:gs pos="100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p:cNvSpPr>
            <a:spLocks noGrp="1"/>
          </p:cNvSpPr>
          <p:nvPr>
            <p:ph type="ctrTitle" hasCustomPrompt="1"/>
          </p:nvPr>
        </p:nvSpPr>
        <p:spPr>
          <a:xfrm>
            <a:off x="509451" y="423843"/>
            <a:ext cx="5770699" cy="3163010"/>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mj-lt"/>
              </a:defRPr>
            </a:lvl1pPr>
          </a:lstStyle>
          <a:p>
            <a:r>
              <a:rPr lang="fi-FI" dirty="0"/>
              <a:t>Lisää teksti napsauttamalla</a:t>
            </a:r>
          </a:p>
        </p:txBody>
      </p:sp>
      <p:sp>
        <p:nvSpPr>
          <p:cNvPr id="3" name="Alaotsikko 2"/>
          <p:cNvSpPr>
            <a:spLocks noGrp="1"/>
          </p:cNvSpPr>
          <p:nvPr>
            <p:ph type="subTitle" idx="1" hasCustomPrompt="1"/>
          </p:nvPr>
        </p:nvSpPr>
        <p:spPr>
          <a:xfrm>
            <a:off x="509451" y="3678927"/>
            <a:ext cx="5770699" cy="2933794"/>
          </a:xfrm>
          <a:prstGeom prst="rect">
            <a:avLst/>
          </a:prstGeom>
        </p:spPr>
        <p:txBody>
          <a:bodyPr>
            <a:normAutofit/>
          </a:bodyPr>
          <a:lstStyle>
            <a:lvl1pPr marL="0" indent="0" algn="ctr">
              <a:lnSpc>
                <a:spcPct val="120000"/>
              </a:lnSpc>
              <a:buNone/>
              <a:defRPr sz="2200">
                <a:solidFill>
                  <a:schemeClr val="bg1"/>
                </a:solidFill>
                <a:effectLst>
                  <a:outerShdw blurRad="127000" dist="50800" dir="5400000" algn="ctr" rotWithShape="0">
                    <a:schemeClr val="tx1">
                      <a:alpha val="50000"/>
                    </a:schemeClr>
                  </a:outerShdw>
                </a:effectLst>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4" name="Kuva 7">
            <a:extLst>
              <a:ext uri="{FF2B5EF4-FFF2-40B4-BE49-F238E27FC236}">
                <a16:creationId xmlns:a16="http://schemas.microsoft.com/office/drawing/2014/main" id="{14A692D1-99F9-D984-E304-BE2D2A0689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Tree>
    <p:extLst>
      <p:ext uri="{BB962C8B-B14F-4D97-AF65-F5344CB8AC3E}">
        <p14:creationId xmlns:p14="http://schemas.microsoft.com/office/powerpoint/2010/main" val="31191961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Isolaine_pinkki">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3" name="Graphic 2">
            <a:extLst>
              <a:ext uri="{FF2B5EF4-FFF2-40B4-BE49-F238E27FC236}">
                <a16:creationId xmlns:a16="http://schemas.microsoft.com/office/drawing/2014/main" id="{CD4BFB22-C140-8B9C-311A-C246922059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56481" y="-14248"/>
            <a:ext cx="9743268" cy="6886683"/>
          </a:xfrm>
          <a:prstGeom prst="rect">
            <a:avLst/>
          </a:prstGeom>
        </p:spPr>
      </p:pic>
      <p:pic>
        <p:nvPicPr>
          <p:cNvPr id="5" name="Kuva 7">
            <a:extLst>
              <a:ext uri="{FF2B5EF4-FFF2-40B4-BE49-F238E27FC236}">
                <a16:creationId xmlns:a16="http://schemas.microsoft.com/office/drawing/2014/main" id="{6389CA2B-A700-8832-ADAD-C3D139617A5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2" name="TextBox 12">
            <a:extLst>
              <a:ext uri="{FF2B5EF4-FFF2-40B4-BE49-F238E27FC236}">
                <a16:creationId xmlns:a16="http://schemas.microsoft.com/office/drawing/2014/main" id="{14B977A6-4499-BD4C-4DA5-568CF840030C}"/>
              </a:ext>
            </a:extLst>
          </p:cNvPr>
          <p:cNvSpPr txBox="1"/>
          <p:nvPr/>
        </p:nvSpPr>
        <p:spPr>
          <a:xfrm>
            <a:off x="17373600" y="1133061"/>
            <a:ext cx="184731" cy="369332"/>
          </a:xfrm>
          <a:prstGeom prst="rect">
            <a:avLst/>
          </a:prstGeom>
          <a:noFill/>
        </p:spPr>
        <p:txBody>
          <a:bodyPr wrap="none" rtlCol="0">
            <a:spAutoFit/>
          </a:bodyPr>
          <a:lstStyle/>
          <a:p>
            <a:endParaRPr lang="en-FI" dirty="0"/>
          </a:p>
        </p:txBody>
      </p:sp>
    </p:spTree>
    <p:extLst>
      <p:ext uri="{BB962C8B-B14F-4D97-AF65-F5344CB8AC3E}">
        <p14:creationId xmlns:p14="http://schemas.microsoft.com/office/powerpoint/2010/main" val="1217997267"/>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Laine_yla_pinkki">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B928F8C-7ACF-EC71-8C40-95BC5BAB4B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72284" y="-5350"/>
            <a:ext cx="6535214" cy="3949722"/>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15" name="Sisällön paikkamerkki 2">
            <a:extLst>
              <a:ext uri="{FF2B5EF4-FFF2-40B4-BE49-F238E27FC236}">
                <a16:creationId xmlns:a16="http://schemas.microsoft.com/office/drawing/2014/main" id="{1D266E03-8EA0-98DD-5D7E-1B6B90D9A0B0}"/>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5" name="Graphic 2">
            <a:extLst>
              <a:ext uri="{FF2B5EF4-FFF2-40B4-BE49-F238E27FC236}">
                <a16:creationId xmlns:a16="http://schemas.microsoft.com/office/drawing/2014/main" id="{D01DDE52-6810-2C9C-CA5F-6DE16320C6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72284" y="-5350"/>
            <a:ext cx="6535214" cy="3949722"/>
          </a:xfrm>
          <a:prstGeom prst="rect">
            <a:avLst/>
          </a:prstGeom>
        </p:spPr>
      </p:pic>
      <p:sp>
        <p:nvSpPr>
          <p:cNvPr id="7" name="Otsikko 1">
            <a:extLst>
              <a:ext uri="{FF2B5EF4-FFF2-40B4-BE49-F238E27FC236}">
                <a16:creationId xmlns:a16="http://schemas.microsoft.com/office/drawing/2014/main" id="{2D1681AA-E215-367E-95AB-1334FCF881F8}"/>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418BA39A-3A97-75FF-2215-1B832A876DD3}"/>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84B6A898-251E-C9BD-2204-A4CB10F9004C}"/>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Tree>
    <p:extLst>
      <p:ext uri="{BB962C8B-B14F-4D97-AF65-F5344CB8AC3E}">
        <p14:creationId xmlns:p14="http://schemas.microsoft.com/office/powerpoint/2010/main" val="2408385424"/>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Laine_ala_pinkki">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7E6CA5A-18F2-14FB-90F6-D458B48611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5885"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7" name="Kuva 7">
            <a:extLst>
              <a:ext uri="{FF2B5EF4-FFF2-40B4-BE49-F238E27FC236}">
                <a16:creationId xmlns:a16="http://schemas.microsoft.com/office/drawing/2014/main" id="{AE69DB34-BA64-063C-0144-247BD3154CF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C55F1B1C-825B-BF1A-5869-8720E93D228C}"/>
              </a:ext>
            </a:extLst>
          </p:cNvPr>
          <p:cNvSpPr>
            <a:spLocks noGrp="1"/>
          </p:cNvSpPr>
          <p:nvPr>
            <p:ph idx="13" hasCustomPrompt="1"/>
          </p:nvPr>
        </p:nvSpPr>
        <p:spPr>
          <a:xfrm>
            <a:off x="559639" y="2221765"/>
            <a:ext cx="8351353"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078495131"/>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Isolaine_vihree">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3559"/>
            <a:ext cx="12201870" cy="6861559"/>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8491">
                <a:moveTo>
                  <a:pt x="0" y="6868491"/>
                </a:moveTo>
                <a:cubicBezTo>
                  <a:pt x="1133" y="5727577"/>
                  <a:pt x="2265" y="1140914"/>
                  <a:pt x="3398" y="0"/>
                </a:cubicBezTo>
                <a:lnTo>
                  <a:pt x="12194228" y="3269"/>
                </a:lnTo>
                <a:cubicBezTo>
                  <a:pt x="12194904" y="33143"/>
                  <a:pt x="12191365" y="66067"/>
                  <a:pt x="12192041" y="95941"/>
                </a:cubicBezTo>
                <a:cubicBezTo>
                  <a:pt x="11965062" y="359591"/>
                  <a:pt x="11931079" y="337712"/>
                  <a:pt x="11529256" y="876570"/>
                </a:cubicBezTo>
                <a:cubicBezTo>
                  <a:pt x="11460896" y="975177"/>
                  <a:pt x="10612962" y="1098546"/>
                  <a:pt x="10626281" y="2418690"/>
                </a:cubicBezTo>
                <a:cubicBezTo>
                  <a:pt x="10173537" y="3260050"/>
                  <a:pt x="10276572" y="3038026"/>
                  <a:pt x="10494313" y="4186296"/>
                </a:cubicBezTo>
                <a:cubicBezTo>
                  <a:pt x="10333826" y="4454932"/>
                  <a:pt x="9989600" y="4519343"/>
                  <a:pt x="9353683" y="4675062"/>
                </a:cubicBezTo>
                <a:cubicBezTo>
                  <a:pt x="8257804" y="4891231"/>
                  <a:pt x="7528817" y="4819275"/>
                  <a:pt x="6998694" y="5333131"/>
                </a:cubicBezTo>
                <a:cubicBezTo>
                  <a:pt x="6512137" y="6040413"/>
                  <a:pt x="6679748" y="6686515"/>
                  <a:pt x="6626826" y="6867095"/>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pic>
        <p:nvPicPr>
          <p:cNvPr id="5" name="Kuva 7">
            <a:extLst>
              <a:ext uri="{FF2B5EF4-FFF2-40B4-BE49-F238E27FC236}">
                <a16:creationId xmlns:a16="http://schemas.microsoft.com/office/drawing/2014/main" id="{6389CA2B-A700-8832-ADAD-C3D139617A5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pic>
        <p:nvPicPr>
          <p:cNvPr id="18" name="Graphic 17">
            <a:extLst>
              <a:ext uri="{FF2B5EF4-FFF2-40B4-BE49-F238E27FC236}">
                <a16:creationId xmlns:a16="http://schemas.microsoft.com/office/drawing/2014/main" id="{95881300-F8E3-CEFD-DFDA-1F3FEED79F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85442" y="0"/>
            <a:ext cx="9715890" cy="6867332"/>
          </a:xfrm>
          <a:prstGeom prst="rect">
            <a:avLst/>
          </a:prstGeom>
        </p:spPr>
      </p:pic>
      <p:pic>
        <p:nvPicPr>
          <p:cNvPr id="25" name="Kuva 7">
            <a:extLst>
              <a:ext uri="{FF2B5EF4-FFF2-40B4-BE49-F238E27FC236}">
                <a16:creationId xmlns:a16="http://schemas.microsoft.com/office/drawing/2014/main" id="{1782A9E3-883D-B90F-494B-1B795D6584A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20" y="6045825"/>
            <a:ext cx="2279570" cy="496072"/>
          </a:xfrm>
          <a:prstGeom prst="rect">
            <a:avLst/>
          </a:prstGeom>
        </p:spPr>
      </p:pic>
      <p:sp>
        <p:nvSpPr>
          <p:cNvPr id="2" name="TextBox 12">
            <a:extLst>
              <a:ext uri="{FF2B5EF4-FFF2-40B4-BE49-F238E27FC236}">
                <a16:creationId xmlns:a16="http://schemas.microsoft.com/office/drawing/2014/main" id="{73749039-0FBD-15CB-F528-B2867333FAF3}"/>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A0D5E4B5-7BA9-4261-C8DF-1B5628FD3127}"/>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20" y="6045825"/>
            <a:ext cx="2279570" cy="496072"/>
          </a:xfrm>
          <a:prstGeom prst="rect">
            <a:avLst/>
          </a:prstGeom>
        </p:spPr>
      </p:pic>
    </p:spTree>
    <p:extLst>
      <p:ext uri="{BB962C8B-B14F-4D97-AF65-F5344CB8AC3E}">
        <p14:creationId xmlns:p14="http://schemas.microsoft.com/office/powerpoint/2010/main" val="242475945"/>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Laine_vihree_yla">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614650E-A135-DA38-E433-3D09CE0B9F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66118" y="-5350"/>
            <a:ext cx="6535214" cy="3949722"/>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3" name="Graphic 4">
            <a:extLst>
              <a:ext uri="{FF2B5EF4-FFF2-40B4-BE49-F238E27FC236}">
                <a16:creationId xmlns:a16="http://schemas.microsoft.com/office/drawing/2014/main" id="{FFE4BB2F-7FAE-AF92-6421-0C96C8A311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66118" y="-5350"/>
            <a:ext cx="6535214" cy="3949722"/>
          </a:xfrm>
          <a:prstGeom prst="rect">
            <a:avLst/>
          </a:prstGeom>
        </p:spPr>
      </p:pic>
      <p:sp>
        <p:nvSpPr>
          <p:cNvPr id="7" name="Otsikko 1">
            <a:extLst>
              <a:ext uri="{FF2B5EF4-FFF2-40B4-BE49-F238E27FC236}">
                <a16:creationId xmlns:a16="http://schemas.microsoft.com/office/drawing/2014/main" id="{0BD33589-B6B1-009C-6651-32FD1EBF0F34}"/>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89124D1F-B42A-F6F2-E6C5-027A1833F0B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DA364C11-3247-B1FE-1A40-954AED8EA202}"/>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Sisällön paikkamerkki 2">
            <a:extLst>
              <a:ext uri="{FF2B5EF4-FFF2-40B4-BE49-F238E27FC236}">
                <a16:creationId xmlns:a16="http://schemas.microsoft.com/office/drawing/2014/main" id="{E2EC4255-EA95-6711-321F-5ECA4331F0A8}"/>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134275851"/>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Laine_vihree_ala">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361668-CDF3-27D1-61EF-F125E33EA5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19719" y="2237263"/>
            <a:ext cx="6581613"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7" name="Kuva 7">
            <a:extLst>
              <a:ext uri="{FF2B5EF4-FFF2-40B4-BE49-F238E27FC236}">
                <a16:creationId xmlns:a16="http://schemas.microsoft.com/office/drawing/2014/main" id="{326F52BA-F796-3194-6436-6D9BB91B12A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A2B43143-A513-0180-B167-F415C4BF8EAF}"/>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106262282"/>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Isolaine_kelt">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C0FFC73-689E-FDC9-D443-DD4907E572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8664" y="-33219"/>
            <a:ext cx="9744225" cy="6904370"/>
          </a:xfrm>
          <a:prstGeom prst="rect">
            <a:avLst/>
          </a:prstGeom>
        </p:spPr>
      </p:pic>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7555" y="-12351"/>
            <a:ext cx="12247752" cy="6888724"/>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8154 w 12194314"/>
              <a:gd name="connsiteY6" fmla="*/ 4178602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8154 w 12194314"/>
              <a:gd name="connsiteY6" fmla="*/ 4178602 h 6868491"/>
              <a:gd name="connsiteX7" fmla="*/ 9353683 w 12194314"/>
              <a:gd name="connsiteY7" fmla="*/ 4675062 h 6868491"/>
              <a:gd name="connsiteX8" fmla="*/ 6998694 w 12194314"/>
              <a:gd name="connsiteY8" fmla="*/ 5333131 h 6868491"/>
              <a:gd name="connsiteX9" fmla="*/ 6642192 w 12194314"/>
              <a:gd name="connsiteY9" fmla="*/ 6863247 h 6868491"/>
              <a:gd name="connsiteX10" fmla="*/ 0 w 12194314"/>
              <a:gd name="connsiteY10" fmla="*/ 6868491 h 6868491"/>
              <a:gd name="connsiteX0" fmla="*/ 0 w 12194314"/>
              <a:gd name="connsiteY0" fmla="*/ 6868491 h 6869750"/>
              <a:gd name="connsiteX1" fmla="*/ 3398 w 12194314"/>
              <a:gd name="connsiteY1" fmla="*/ 0 h 6869750"/>
              <a:gd name="connsiteX2" fmla="*/ 12194228 w 12194314"/>
              <a:gd name="connsiteY2" fmla="*/ 3269 h 6869750"/>
              <a:gd name="connsiteX3" fmla="*/ 12192041 w 12194314"/>
              <a:gd name="connsiteY3" fmla="*/ 95941 h 6869750"/>
              <a:gd name="connsiteX4" fmla="*/ 11529256 w 12194314"/>
              <a:gd name="connsiteY4" fmla="*/ 876570 h 6869750"/>
              <a:gd name="connsiteX5" fmla="*/ 10626281 w 12194314"/>
              <a:gd name="connsiteY5" fmla="*/ 2418690 h 6869750"/>
              <a:gd name="connsiteX6" fmla="*/ 10498154 w 12194314"/>
              <a:gd name="connsiteY6" fmla="*/ 4178602 h 6869750"/>
              <a:gd name="connsiteX7" fmla="*/ 9353683 w 12194314"/>
              <a:gd name="connsiteY7" fmla="*/ 4675062 h 6869750"/>
              <a:gd name="connsiteX8" fmla="*/ 6998694 w 12194314"/>
              <a:gd name="connsiteY8" fmla="*/ 5333131 h 6869750"/>
              <a:gd name="connsiteX9" fmla="*/ 6642192 w 12194314"/>
              <a:gd name="connsiteY9" fmla="*/ 6863247 h 6869750"/>
              <a:gd name="connsiteX10" fmla="*/ 0 w 12194314"/>
              <a:gd name="connsiteY10" fmla="*/ 6868491 h 6869750"/>
              <a:gd name="connsiteX0" fmla="*/ 0 w 12194314"/>
              <a:gd name="connsiteY0" fmla="*/ 6868491 h 6869800"/>
              <a:gd name="connsiteX1" fmla="*/ 3398 w 12194314"/>
              <a:gd name="connsiteY1" fmla="*/ 0 h 6869800"/>
              <a:gd name="connsiteX2" fmla="*/ 12194228 w 12194314"/>
              <a:gd name="connsiteY2" fmla="*/ 3269 h 6869800"/>
              <a:gd name="connsiteX3" fmla="*/ 12192041 w 12194314"/>
              <a:gd name="connsiteY3" fmla="*/ 95941 h 6869800"/>
              <a:gd name="connsiteX4" fmla="*/ 11529256 w 12194314"/>
              <a:gd name="connsiteY4" fmla="*/ 876570 h 6869800"/>
              <a:gd name="connsiteX5" fmla="*/ 10626281 w 12194314"/>
              <a:gd name="connsiteY5" fmla="*/ 2418690 h 6869800"/>
              <a:gd name="connsiteX6" fmla="*/ 10498154 w 12194314"/>
              <a:gd name="connsiteY6" fmla="*/ 4178602 h 6869800"/>
              <a:gd name="connsiteX7" fmla="*/ 9353683 w 12194314"/>
              <a:gd name="connsiteY7" fmla="*/ 4675062 h 6869800"/>
              <a:gd name="connsiteX8" fmla="*/ 6991011 w 12194314"/>
              <a:gd name="connsiteY8" fmla="*/ 5340827 h 6869800"/>
              <a:gd name="connsiteX9" fmla="*/ 6642192 w 12194314"/>
              <a:gd name="connsiteY9" fmla="*/ 6863247 h 6869800"/>
              <a:gd name="connsiteX10" fmla="*/ 0 w 12194314"/>
              <a:gd name="connsiteY10" fmla="*/ 6868491 h 6869800"/>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529256 w 12194314"/>
              <a:gd name="connsiteY4" fmla="*/ 876570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529256 w 12194314"/>
              <a:gd name="connsiteY4" fmla="*/ 876570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 name="connsiteX0" fmla="*/ 0 w 12194314"/>
              <a:gd name="connsiteY0" fmla="*/ 6868491 h 6869852"/>
              <a:gd name="connsiteX1" fmla="*/ 3398 w 12194314"/>
              <a:gd name="connsiteY1" fmla="*/ 0 h 6869852"/>
              <a:gd name="connsiteX2" fmla="*/ 12194228 w 12194314"/>
              <a:gd name="connsiteY2" fmla="*/ 3269 h 6869852"/>
              <a:gd name="connsiteX3" fmla="*/ 12192041 w 12194314"/>
              <a:gd name="connsiteY3" fmla="*/ 95941 h 6869852"/>
              <a:gd name="connsiteX4" fmla="*/ 11499649 w 12194314"/>
              <a:gd name="connsiteY4" fmla="*/ 898811 h 6869852"/>
              <a:gd name="connsiteX5" fmla="*/ 10626281 w 12194314"/>
              <a:gd name="connsiteY5" fmla="*/ 2418690 h 6869852"/>
              <a:gd name="connsiteX6" fmla="*/ 10498154 w 12194314"/>
              <a:gd name="connsiteY6" fmla="*/ 4178602 h 6869852"/>
              <a:gd name="connsiteX7" fmla="*/ 9353683 w 12194314"/>
              <a:gd name="connsiteY7" fmla="*/ 4675062 h 6869852"/>
              <a:gd name="connsiteX8" fmla="*/ 6994852 w 12194314"/>
              <a:gd name="connsiteY8" fmla="*/ 5348523 h 6869852"/>
              <a:gd name="connsiteX9" fmla="*/ 6642192 w 12194314"/>
              <a:gd name="connsiteY9" fmla="*/ 6863247 h 6869852"/>
              <a:gd name="connsiteX10" fmla="*/ 0 w 12194314"/>
              <a:gd name="connsiteY10" fmla="*/ 6868491 h 686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4314" h="6869852">
                <a:moveTo>
                  <a:pt x="0" y="6868491"/>
                </a:moveTo>
                <a:cubicBezTo>
                  <a:pt x="1133" y="5727577"/>
                  <a:pt x="2265" y="1140914"/>
                  <a:pt x="3398" y="0"/>
                </a:cubicBezTo>
                <a:lnTo>
                  <a:pt x="12194228" y="3269"/>
                </a:lnTo>
                <a:cubicBezTo>
                  <a:pt x="12194904" y="33143"/>
                  <a:pt x="12191365" y="66067"/>
                  <a:pt x="12192041" y="95941"/>
                </a:cubicBezTo>
                <a:cubicBezTo>
                  <a:pt x="11965062" y="359591"/>
                  <a:pt x="12019372" y="300290"/>
                  <a:pt x="11499649" y="898811"/>
                </a:cubicBezTo>
                <a:cubicBezTo>
                  <a:pt x="11416486" y="1056728"/>
                  <a:pt x="10612962" y="1098546"/>
                  <a:pt x="10626281" y="2418690"/>
                </a:cubicBezTo>
                <a:cubicBezTo>
                  <a:pt x="10173537" y="3260050"/>
                  <a:pt x="10280413" y="3030332"/>
                  <a:pt x="10498154" y="4178602"/>
                </a:cubicBezTo>
                <a:cubicBezTo>
                  <a:pt x="10337667" y="4447238"/>
                  <a:pt x="9989600" y="4519343"/>
                  <a:pt x="9353683" y="4675062"/>
                </a:cubicBezTo>
                <a:cubicBezTo>
                  <a:pt x="8257804" y="4891231"/>
                  <a:pt x="7524975" y="4834667"/>
                  <a:pt x="6994852" y="5348523"/>
                </a:cubicBezTo>
                <a:cubicBezTo>
                  <a:pt x="6508295" y="6055805"/>
                  <a:pt x="6695115" y="6955852"/>
                  <a:pt x="6642192" y="6863247"/>
                </a:cubicBezTo>
                <a:lnTo>
                  <a:pt x="0" y="6868491"/>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5" name="TextBox 12">
            <a:extLst>
              <a:ext uri="{FF2B5EF4-FFF2-40B4-BE49-F238E27FC236}">
                <a16:creationId xmlns:a16="http://schemas.microsoft.com/office/drawing/2014/main" id="{7C6874AC-8F01-730E-93F6-93BF94660CA9}"/>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7" name="Kuva 7">
            <a:extLst>
              <a:ext uri="{FF2B5EF4-FFF2-40B4-BE49-F238E27FC236}">
                <a16:creationId xmlns:a16="http://schemas.microsoft.com/office/drawing/2014/main" id="{B8949032-40F0-B6E3-6355-4EDD482246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1204"/>
            <a:ext cx="2279570" cy="496072"/>
          </a:xfrm>
          <a:prstGeom prst="rect">
            <a:avLst/>
          </a:prstGeom>
        </p:spPr>
      </p:pic>
    </p:spTree>
    <p:extLst>
      <p:ext uri="{BB962C8B-B14F-4D97-AF65-F5344CB8AC3E}">
        <p14:creationId xmlns:p14="http://schemas.microsoft.com/office/powerpoint/2010/main" val="512565429"/>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Laine_kelt_yla">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768D394-8EF7-91D4-05DA-6EEF77FE81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35122" y="-5352"/>
            <a:ext cx="6570524" cy="3949723"/>
          </a:xfrm>
          <a:prstGeom prst="rect">
            <a:avLst/>
          </a:prstGeom>
        </p:spPr>
      </p:pic>
      <p:sp>
        <p:nvSpPr>
          <p:cNvPr id="14" name="Otsikko 1">
            <a:extLst>
              <a:ext uri="{FF2B5EF4-FFF2-40B4-BE49-F238E27FC236}">
                <a16:creationId xmlns:a16="http://schemas.microsoft.com/office/drawing/2014/main" id="{D76835EA-4A37-76F5-E8F9-6CBA0EBE1F02}"/>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sp>
        <p:nvSpPr>
          <p:cNvPr id="20" name="Otsikko 1">
            <a:extLst>
              <a:ext uri="{FF2B5EF4-FFF2-40B4-BE49-F238E27FC236}">
                <a16:creationId xmlns:a16="http://schemas.microsoft.com/office/drawing/2014/main" id="{883741A1-AF90-941D-B818-F86D8AE04585}"/>
              </a:ext>
            </a:extLst>
          </p:cNvPr>
          <p:cNvSpPr>
            <a:spLocks noGrp="1"/>
          </p:cNvSpPr>
          <p:nvPr>
            <p:ph type="title" hasCustomPrompt="1"/>
          </p:nvPr>
        </p:nvSpPr>
        <p:spPr>
          <a:xfrm>
            <a:off x="559639" y="650767"/>
            <a:ext cx="7879891"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pic>
        <p:nvPicPr>
          <p:cNvPr id="2" name="Kuva 10">
            <a:extLst>
              <a:ext uri="{FF2B5EF4-FFF2-40B4-BE49-F238E27FC236}">
                <a16:creationId xmlns:a16="http://schemas.microsoft.com/office/drawing/2014/main" id="{5B509890-1305-E29B-3A12-9200EE22BB9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4" name="Kuva 10">
            <a:extLst>
              <a:ext uri="{FF2B5EF4-FFF2-40B4-BE49-F238E27FC236}">
                <a16:creationId xmlns:a16="http://schemas.microsoft.com/office/drawing/2014/main" id="{A441AEA5-C3E8-085F-4018-4F283D63E161}"/>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6" name="Päivämäärän paikkamerkki 4">
            <a:extLst>
              <a:ext uri="{FF2B5EF4-FFF2-40B4-BE49-F238E27FC236}">
                <a16:creationId xmlns:a16="http://schemas.microsoft.com/office/drawing/2014/main" id="{076F4EDC-1C2F-0B89-FD22-F160F34AEA6F}"/>
              </a:ext>
            </a:extLst>
          </p:cNvPr>
          <p:cNvSpPr>
            <a:spLocks noGrp="1"/>
          </p:cNvSpPr>
          <p:nvPr>
            <p:ph type="dt" sz="half" idx="10"/>
          </p:nvPr>
        </p:nvSpPr>
        <p:spPr>
          <a:xfrm>
            <a:off x="1332485" y="6184482"/>
            <a:ext cx="1025434" cy="365125"/>
          </a:xfrm>
          <a:prstGeom prst="rect">
            <a:avLst/>
          </a:prstGeom>
        </p:spPr>
        <p:txBody>
          <a:bodyPr/>
          <a:lstStyle>
            <a:lvl1pPr algn="ctr">
              <a:defRPr/>
            </a:lvl1pPr>
          </a:lstStyle>
          <a:p>
            <a:fld id="{49D81BEA-9B44-D441-99B7-48DCDA66DA02}" type="datetime1">
              <a:rPr lang="fi-FI" smtClean="0"/>
              <a:pPr/>
              <a:t>12.3.2026</a:t>
            </a:fld>
            <a:endParaRPr lang="fi-FI" dirty="0"/>
          </a:p>
        </p:txBody>
      </p:sp>
      <p:sp>
        <p:nvSpPr>
          <p:cNvPr id="9" name="Alatunnisteen paikkamerkki 5">
            <a:extLst>
              <a:ext uri="{FF2B5EF4-FFF2-40B4-BE49-F238E27FC236}">
                <a16:creationId xmlns:a16="http://schemas.microsoft.com/office/drawing/2014/main" id="{384F17D1-1031-E11C-EFC2-F01A0B5B0E23}"/>
              </a:ext>
            </a:extLst>
          </p:cNvPr>
          <p:cNvSpPr>
            <a:spLocks noGrp="1"/>
          </p:cNvSpPr>
          <p:nvPr>
            <p:ph type="ftr" sz="quarter" idx="11"/>
          </p:nvPr>
        </p:nvSpPr>
        <p:spPr>
          <a:xfrm>
            <a:off x="2518988" y="6184482"/>
            <a:ext cx="5673635" cy="365125"/>
          </a:xfrm>
          <a:prstGeom prst="rect">
            <a:avLst/>
          </a:prstGeom>
        </p:spPr>
        <p:txBody>
          <a:bodyPr/>
          <a:lstStyle/>
          <a:p>
            <a:r>
              <a:rPr lang="fi-FI"/>
              <a:t>Jyväskylän kaupunki</a:t>
            </a:r>
            <a:endParaRPr lang="fi-FI" dirty="0"/>
          </a:p>
        </p:txBody>
      </p:sp>
      <p:sp>
        <p:nvSpPr>
          <p:cNvPr id="10" name="Dian numeron paikkamerkki 6">
            <a:extLst>
              <a:ext uri="{FF2B5EF4-FFF2-40B4-BE49-F238E27FC236}">
                <a16:creationId xmlns:a16="http://schemas.microsoft.com/office/drawing/2014/main" id="{5E9DBF47-4E03-1A0A-8A89-2C816EA50D1B}"/>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5" name="Graphic 2">
            <a:extLst>
              <a:ext uri="{FF2B5EF4-FFF2-40B4-BE49-F238E27FC236}">
                <a16:creationId xmlns:a16="http://schemas.microsoft.com/office/drawing/2014/main" id="{BCAC7887-1BEE-8CCF-985B-0B87415D0D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5635122" y="-5352"/>
            <a:ext cx="6570524" cy="3949723"/>
          </a:xfrm>
          <a:prstGeom prst="rect">
            <a:avLst/>
          </a:prstGeom>
        </p:spPr>
      </p:pic>
      <p:sp>
        <p:nvSpPr>
          <p:cNvPr id="7" name="Otsikko 1">
            <a:extLst>
              <a:ext uri="{FF2B5EF4-FFF2-40B4-BE49-F238E27FC236}">
                <a16:creationId xmlns:a16="http://schemas.microsoft.com/office/drawing/2014/main" id="{A46B3DC5-30B1-D4AC-E7F2-E20C38DC00A0}"/>
              </a:ext>
            </a:extLst>
          </p:cNvPr>
          <p:cNvSpPr txBox="1">
            <a:spLocks/>
          </p:cNvSpPr>
          <p:nvPr/>
        </p:nvSpPr>
        <p:spPr>
          <a:xfrm>
            <a:off x="583977" y="650766"/>
            <a:ext cx="6717440" cy="178436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cap="all" normalizeH="0" baseline="0">
                <a:solidFill>
                  <a:schemeClr val="tx1"/>
                </a:solidFill>
                <a:latin typeface="Josefin Sans Bold Roman" pitchFamily="2" charset="0"/>
                <a:ea typeface="+mj-ea"/>
                <a:cs typeface="+mj-cs"/>
              </a:defRPr>
            </a:lvl1pPr>
          </a:lstStyle>
          <a:p>
            <a:endParaRPr lang="fi-FI" sz="4000" dirty="0">
              <a:solidFill>
                <a:srgbClr val="FF0000"/>
              </a:solidFill>
            </a:endParaRPr>
          </a:p>
        </p:txBody>
      </p:sp>
      <p:pic>
        <p:nvPicPr>
          <p:cNvPr id="8" name="Kuva 10">
            <a:extLst>
              <a:ext uri="{FF2B5EF4-FFF2-40B4-BE49-F238E27FC236}">
                <a16:creationId xmlns:a16="http://schemas.microsoft.com/office/drawing/2014/main" id="{60536029-AA45-C15D-1AAF-5402D208B845}"/>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pic>
        <p:nvPicPr>
          <p:cNvPr id="11" name="Kuva 10">
            <a:extLst>
              <a:ext uri="{FF2B5EF4-FFF2-40B4-BE49-F238E27FC236}">
                <a16:creationId xmlns:a16="http://schemas.microsoft.com/office/drawing/2014/main" id="{31E78EAB-2281-7870-4045-C4E64BD59CBB}"/>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89861" y="6000977"/>
            <a:ext cx="2312003" cy="548786"/>
          </a:xfrm>
          <a:prstGeom prst="rect">
            <a:avLst/>
          </a:prstGeom>
        </p:spPr>
      </p:pic>
      <p:sp>
        <p:nvSpPr>
          <p:cNvPr id="12" name="Sisällön paikkamerkki 2">
            <a:extLst>
              <a:ext uri="{FF2B5EF4-FFF2-40B4-BE49-F238E27FC236}">
                <a16:creationId xmlns:a16="http://schemas.microsoft.com/office/drawing/2014/main" id="{492B6134-EC6E-B32F-F09A-19B16E81AEC8}"/>
              </a:ext>
            </a:extLst>
          </p:cNvPr>
          <p:cNvSpPr>
            <a:spLocks noGrp="1"/>
          </p:cNvSpPr>
          <p:nvPr>
            <p:ph idx="13" hasCustomPrompt="1"/>
          </p:nvPr>
        </p:nvSpPr>
        <p:spPr>
          <a:xfrm>
            <a:off x="559639" y="2221765"/>
            <a:ext cx="10063871"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877002402"/>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Laine_kelt_ala">
    <p:bg>
      <p:bgRef idx="1001">
        <a:schemeClr val="bg1"/>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7A7ADB3-BF5D-1C00-A725-4F37175EEF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5122" y="2237263"/>
            <a:ext cx="6570524" cy="4636235"/>
          </a:xfrm>
          <a:prstGeom prst="rect">
            <a:avLst/>
          </a:prstGeom>
        </p:spPr>
      </p:pic>
      <p:pic>
        <p:nvPicPr>
          <p:cNvPr id="30" name="Kuva 7">
            <a:extLst>
              <a:ext uri="{FF2B5EF4-FFF2-40B4-BE49-F238E27FC236}">
                <a16:creationId xmlns:a16="http://schemas.microsoft.com/office/drawing/2014/main" id="{9265D2FE-7E6C-07E7-B48F-C98CE7DBCA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12" name="Otsikko 1">
            <a:extLst>
              <a:ext uri="{FF2B5EF4-FFF2-40B4-BE49-F238E27FC236}">
                <a16:creationId xmlns:a16="http://schemas.microsoft.com/office/drawing/2014/main" id="{F62D1153-A4D5-3A5F-2DE1-A95940F98A41}"/>
              </a:ext>
            </a:extLst>
          </p:cNvPr>
          <p:cNvSpPr>
            <a:spLocks noGrp="1"/>
          </p:cNvSpPr>
          <p:nvPr>
            <p:ph type="title" hasCustomPrompt="1"/>
          </p:nvPr>
        </p:nvSpPr>
        <p:spPr>
          <a:xfrm>
            <a:off x="583978" y="650767"/>
            <a:ext cx="8327014" cy="1382074"/>
          </a:xfrm>
          <a:prstGeom prst="rect">
            <a:avLst/>
          </a:prstGeom>
        </p:spPr>
        <p:txBody>
          <a:bodyPr/>
          <a:lstStyle>
            <a:lvl1pPr>
              <a:defRPr sz="4000">
                <a:latin typeface="Trebuchet MS" panose="020B0703020202090204" pitchFamily="34" charset="0"/>
              </a:defRPr>
            </a:lvl1pPr>
          </a:lstStyle>
          <a:p>
            <a:r>
              <a:rPr lang="fi-FI" dirty="0"/>
              <a:t>Lisää teksti napsauttamalla</a:t>
            </a:r>
          </a:p>
        </p:txBody>
      </p:sp>
      <p:sp>
        <p:nvSpPr>
          <p:cNvPr id="4" name="Päivämäärän paikkamerkki 4">
            <a:extLst>
              <a:ext uri="{FF2B5EF4-FFF2-40B4-BE49-F238E27FC236}">
                <a16:creationId xmlns:a16="http://schemas.microsoft.com/office/drawing/2014/main" id="{ED4036B3-19EB-AEAF-5996-594F8D96C38C}"/>
              </a:ext>
            </a:extLst>
          </p:cNvPr>
          <p:cNvSpPr>
            <a:spLocks noGrp="1"/>
          </p:cNvSpPr>
          <p:nvPr>
            <p:ph type="dt" sz="half" idx="10"/>
          </p:nvPr>
        </p:nvSpPr>
        <p:spPr>
          <a:xfrm>
            <a:off x="1332485" y="6184482"/>
            <a:ext cx="1025434" cy="365125"/>
          </a:xfrm>
          <a:prstGeom prst="rect">
            <a:avLst/>
          </a:prstGeom>
        </p:spPr>
        <p:txBody>
          <a:bodyPr/>
          <a:lstStyle>
            <a:lvl1pPr algn="ctr">
              <a:defRPr sz="1400"/>
            </a:lvl1pPr>
          </a:lstStyle>
          <a:p>
            <a:fld id="{49D81BEA-9B44-D441-99B7-48DCDA66DA02}" type="datetime1">
              <a:rPr lang="fi-FI" smtClean="0"/>
              <a:pPr/>
              <a:t>12.3.2026</a:t>
            </a:fld>
            <a:endParaRPr lang="fi-FI" dirty="0"/>
          </a:p>
        </p:txBody>
      </p:sp>
      <p:sp>
        <p:nvSpPr>
          <p:cNvPr id="5" name="Alatunnisteen paikkamerkki 5">
            <a:extLst>
              <a:ext uri="{FF2B5EF4-FFF2-40B4-BE49-F238E27FC236}">
                <a16:creationId xmlns:a16="http://schemas.microsoft.com/office/drawing/2014/main" id="{386E9F06-CE18-AC86-C0CF-5E901D27834B}"/>
              </a:ext>
            </a:extLst>
          </p:cNvPr>
          <p:cNvSpPr>
            <a:spLocks noGrp="1"/>
          </p:cNvSpPr>
          <p:nvPr>
            <p:ph type="ftr" sz="quarter" idx="11"/>
          </p:nvPr>
        </p:nvSpPr>
        <p:spPr>
          <a:xfrm>
            <a:off x="2518988" y="6184482"/>
            <a:ext cx="5673635" cy="365125"/>
          </a:xfrm>
          <a:prstGeom prst="rect">
            <a:avLst/>
          </a:prstGeom>
        </p:spPr>
        <p:txBody>
          <a:bodyPr/>
          <a:lstStyle>
            <a:lvl1pPr>
              <a:defRPr sz="1400"/>
            </a:lvl1pPr>
          </a:lstStyle>
          <a:p>
            <a:r>
              <a:rPr lang="fi-FI"/>
              <a:t>Jyväskylän kaupunki</a:t>
            </a:r>
            <a:endParaRPr lang="fi-FI" dirty="0"/>
          </a:p>
        </p:txBody>
      </p:sp>
      <p:sp>
        <p:nvSpPr>
          <p:cNvPr id="6" name="Dian numeron paikkamerkki 6">
            <a:extLst>
              <a:ext uri="{FF2B5EF4-FFF2-40B4-BE49-F238E27FC236}">
                <a16:creationId xmlns:a16="http://schemas.microsoft.com/office/drawing/2014/main" id="{29B94AD6-B0F0-D468-0C38-2759E7FFD553}"/>
              </a:ext>
            </a:extLst>
          </p:cNvPr>
          <p:cNvSpPr>
            <a:spLocks noGrp="1"/>
          </p:cNvSpPr>
          <p:nvPr>
            <p:ph type="sldNum" sz="quarter" idx="14"/>
          </p:nvPr>
        </p:nvSpPr>
        <p:spPr>
          <a:xfrm>
            <a:off x="559639" y="6184482"/>
            <a:ext cx="611777" cy="365125"/>
          </a:xfrm>
          <a:prstGeom prst="rect">
            <a:avLst/>
          </a:prstGeom>
        </p:spPr>
        <p:txBody>
          <a:bodyPr/>
          <a:lstStyle>
            <a:lvl1pPr algn="l">
              <a:defRPr/>
            </a:lvl1pPr>
          </a:lstStyle>
          <a:p>
            <a:fld id="{8F4AEF5D-7FAC-4949-84D2-DA5A9BB3D225}" type="slidenum">
              <a:rPr lang="fi-FI" smtClean="0"/>
              <a:pPr/>
              <a:t>‹#›</a:t>
            </a:fld>
            <a:endParaRPr lang="fi-FI" dirty="0"/>
          </a:p>
        </p:txBody>
      </p:sp>
      <p:pic>
        <p:nvPicPr>
          <p:cNvPr id="2" name="Graphic 2">
            <a:extLst>
              <a:ext uri="{FF2B5EF4-FFF2-40B4-BE49-F238E27FC236}">
                <a16:creationId xmlns:a16="http://schemas.microsoft.com/office/drawing/2014/main" id="{FBD24DE4-14D6-911A-1CFE-958B3E534D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5122" y="2237263"/>
            <a:ext cx="6570524" cy="4636235"/>
          </a:xfrm>
          <a:prstGeom prst="rect">
            <a:avLst/>
          </a:prstGeom>
        </p:spPr>
      </p:pic>
      <p:pic>
        <p:nvPicPr>
          <p:cNvPr id="7" name="Kuva 7">
            <a:extLst>
              <a:ext uri="{FF2B5EF4-FFF2-40B4-BE49-F238E27FC236}">
                <a16:creationId xmlns:a16="http://schemas.microsoft.com/office/drawing/2014/main" id="{9C3C6716-6E87-F53C-F439-7255A7F4CDE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97419" y="6038761"/>
            <a:ext cx="2279570" cy="496072"/>
          </a:xfrm>
          <a:prstGeom prst="rect">
            <a:avLst/>
          </a:prstGeom>
        </p:spPr>
      </p:pic>
      <p:sp>
        <p:nvSpPr>
          <p:cNvPr id="8" name="Sisällön paikkamerkki 2">
            <a:extLst>
              <a:ext uri="{FF2B5EF4-FFF2-40B4-BE49-F238E27FC236}">
                <a16:creationId xmlns:a16="http://schemas.microsoft.com/office/drawing/2014/main" id="{7F0AC1E0-42F9-C264-11C5-51E314061B5C}"/>
              </a:ext>
            </a:extLst>
          </p:cNvPr>
          <p:cNvSpPr>
            <a:spLocks noGrp="1"/>
          </p:cNvSpPr>
          <p:nvPr>
            <p:ph idx="13" hasCustomPrompt="1"/>
          </p:nvPr>
        </p:nvSpPr>
        <p:spPr>
          <a:xfrm>
            <a:off x="583977" y="2221765"/>
            <a:ext cx="8327014" cy="3615724"/>
          </a:xfrm>
          <a:prstGeom prst="rect">
            <a:avLst/>
          </a:prstGeom>
        </p:spPr>
        <p:txBody>
          <a:bodyPr>
            <a:normAutofit/>
          </a:bodyPr>
          <a:lstStyle>
            <a:lvl1pPr>
              <a:defRPr sz="2200"/>
            </a:lvl1pPr>
            <a:lvl2pPr>
              <a:defRPr sz="2000"/>
            </a:lvl2pPr>
            <a:lvl3pPr>
              <a:defRPr sz="1600"/>
            </a:lvl3pPr>
            <a:lvl4pPr>
              <a:defRPr sz="1400"/>
            </a:lvl4pPr>
            <a:lvl5pPr>
              <a:defRPr sz="1200"/>
            </a:lvl5pPr>
          </a:lstStyle>
          <a:p>
            <a:pPr lvl="0"/>
            <a:r>
              <a:rPr lang="fi-FI" dirty="0"/>
              <a:t>Lisää teksti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990299227"/>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Isolaine_sini">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496BDBD-3B6D-212D-D287-8A8C2D8EC424}"/>
              </a:ext>
            </a:extLst>
          </p:cNvPr>
          <p:cNvSpPr>
            <a:spLocks noGrp="1"/>
          </p:cNvSpPr>
          <p:nvPr>
            <p:ph type="pic" sz="quarter" idx="10" hasCustomPrompt="1"/>
          </p:nvPr>
        </p:nvSpPr>
        <p:spPr>
          <a:xfrm>
            <a:off x="-11049" y="-18183"/>
            <a:ext cx="12242381" cy="6897767"/>
          </a:xfrm>
          <a:custGeom>
            <a:avLst/>
            <a:gdLst>
              <a:gd name="connsiteX0" fmla="*/ 0 w 12192000"/>
              <a:gd name="connsiteY0" fmla="*/ 3429000 h 6858000"/>
              <a:gd name="connsiteX1" fmla="*/ 1164232 w 12192000"/>
              <a:gd name="connsiteY1" fmla="*/ 1309766 h 6858000"/>
              <a:gd name="connsiteX2" fmla="*/ 4212232 w 12192000"/>
              <a:gd name="connsiteY2" fmla="*/ 7 h 6858000"/>
              <a:gd name="connsiteX3" fmla="*/ 7979768 w 12192000"/>
              <a:gd name="connsiteY3" fmla="*/ 7 h 6858000"/>
              <a:gd name="connsiteX4" fmla="*/ 11027768 w 12192000"/>
              <a:gd name="connsiteY4" fmla="*/ 1309766 h 6858000"/>
              <a:gd name="connsiteX5" fmla="*/ 12192000 w 12192000"/>
              <a:gd name="connsiteY5" fmla="*/ 3429000 h 6858000"/>
              <a:gd name="connsiteX6" fmla="*/ 11027768 w 12192000"/>
              <a:gd name="connsiteY6" fmla="*/ 5548234 h 6858000"/>
              <a:gd name="connsiteX7" fmla="*/ 7979768 w 12192000"/>
              <a:gd name="connsiteY7" fmla="*/ 6857993 h 6858000"/>
              <a:gd name="connsiteX8" fmla="*/ 4212232 w 12192000"/>
              <a:gd name="connsiteY8" fmla="*/ 6857993 h 6858000"/>
              <a:gd name="connsiteX9" fmla="*/ 1164232 w 12192000"/>
              <a:gd name="connsiteY9" fmla="*/ 5548234 h 6858000"/>
              <a:gd name="connsiteX10" fmla="*/ 0 w 12192000"/>
              <a:gd name="connsiteY10" fmla="*/ 3429000 h 6858000"/>
              <a:gd name="connsiteX0" fmla="*/ 0 w 12192000"/>
              <a:gd name="connsiteY0" fmla="*/ 3428993 h 6857986"/>
              <a:gd name="connsiteX1" fmla="*/ 3398 w 12192000"/>
              <a:gd name="connsiteY1" fmla="*/ 6252 h 6857986"/>
              <a:gd name="connsiteX2" fmla="*/ 4212232 w 12192000"/>
              <a:gd name="connsiteY2" fmla="*/ 0 h 6857986"/>
              <a:gd name="connsiteX3" fmla="*/ 7979768 w 12192000"/>
              <a:gd name="connsiteY3" fmla="*/ 0 h 6857986"/>
              <a:gd name="connsiteX4" fmla="*/ 11027768 w 12192000"/>
              <a:gd name="connsiteY4" fmla="*/ 1309759 h 6857986"/>
              <a:gd name="connsiteX5" fmla="*/ 12192000 w 12192000"/>
              <a:gd name="connsiteY5" fmla="*/ 3428993 h 6857986"/>
              <a:gd name="connsiteX6" fmla="*/ 11027768 w 12192000"/>
              <a:gd name="connsiteY6" fmla="*/ 5548227 h 6857986"/>
              <a:gd name="connsiteX7" fmla="*/ 7979768 w 12192000"/>
              <a:gd name="connsiteY7" fmla="*/ 6857986 h 6857986"/>
              <a:gd name="connsiteX8" fmla="*/ 4212232 w 12192000"/>
              <a:gd name="connsiteY8" fmla="*/ 6857986 h 6857986"/>
              <a:gd name="connsiteX9" fmla="*/ 1164232 w 12192000"/>
              <a:gd name="connsiteY9" fmla="*/ 5548227 h 6857986"/>
              <a:gd name="connsiteX10" fmla="*/ 0 w 12192000"/>
              <a:gd name="connsiteY10" fmla="*/ 3428993 h 6857986"/>
              <a:gd name="connsiteX0" fmla="*/ 0 w 12195087"/>
              <a:gd name="connsiteY0" fmla="*/ 3428993 h 6857986"/>
              <a:gd name="connsiteX1" fmla="*/ 3398 w 12195087"/>
              <a:gd name="connsiteY1" fmla="*/ 6252 h 6857986"/>
              <a:gd name="connsiteX2" fmla="*/ 4212232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027768 w 12195087"/>
              <a:gd name="connsiteY4" fmla="*/ 1309759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2192000 w 12195087"/>
              <a:gd name="connsiteY5" fmla="*/ 3428993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1027768 w 12195087"/>
              <a:gd name="connsiteY6" fmla="*/ 5548227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979768 w 12195087"/>
              <a:gd name="connsiteY7" fmla="*/ 6857986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57986"/>
              <a:gd name="connsiteX1" fmla="*/ 3398 w 12195087"/>
              <a:gd name="connsiteY1" fmla="*/ 6252 h 6857986"/>
              <a:gd name="connsiteX2" fmla="*/ 12182428 w 12195087"/>
              <a:gd name="connsiteY2" fmla="*/ 0 h 6857986"/>
              <a:gd name="connsiteX3" fmla="*/ 12195087 w 12195087"/>
              <a:gd name="connsiteY3" fmla="*/ 84306 h 6857986"/>
              <a:gd name="connsiteX4" fmla="*/ 11514151 w 12195087"/>
              <a:gd name="connsiteY4" fmla="*/ 875257 h 6857986"/>
              <a:gd name="connsiteX5" fmla="*/ 10616119 w 12195087"/>
              <a:gd name="connsiteY5" fmla="*/ 2410831 h 6857986"/>
              <a:gd name="connsiteX6" fmla="*/ 10495989 w 12195087"/>
              <a:gd name="connsiteY6" fmla="*/ 4192840 h 6857986"/>
              <a:gd name="connsiteX7" fmla="*/ 7201555 w 12195087"/>
              <a:gd name="connsiteY7" fmla="*/ 5126462 h 6857986"/>
              <a:gd name="connsiteX8" fmla="*/ 4212232 w 12195087"/>
              <a:gd name="connsiteY8" fmla="*/ 6857986 h 6857986"/>
              <a:gd name="connsiteX9" fmla="*/ 1164232 w 12195087"/>
              <a:gd name="connsiteY9" fmla="*/ 5548227 h 6857986"/>
              <a:gd name="connsiteX10" fmla="*/ 0 w 12195087"/>
              <a:gd name="connsiteY10" fmla="*/ 3428993 h 6857986"/>
              <a:gd name="connsiteX0" fmla="*/ 0 w 12195087"/>
              <a:gd name="connsiteY0" fmla="*/ 3428993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3428993 h 6870956"/>
              <a:gd name="connsiteX0" fmla="*/ 0 w 12195087"/>
              <a:gd name="connsiteY0" fmla="*/ 6859614 h 6870956"/>
              <a:gd name="connsiteX1" fmla="*/ 3398 w 12195087"/>
              <a:gd name="connsiteY1" fmla="*/ 6252 h 6870956"/>
              <a:gd name="connsiteX2" fmla="*/ 12182428 w 12195087"/>
              <a:gd name="connsiteY2" fmla="*/ 0 h 6870956"/>
              <a:gd name="connsiteX3" fmla="*/ 12195087 w 12195087"/>
              <a:gd name="connsiteY3" fmla="*/ 84306 h 6870956"/>
              <a:gd name="connsiteX4" fmla="*/ 11514151 w 12195087"/>
              <a:gd name="connsiteY4" fmla="*/ 875257 h 6870956"/>
              <a:gd name="connsiteX5" fmla="*/ 10616119 w 12195087"/>
              <a:gd name="connsiteY5" fmla="*/ 2410831 h 6870956"/>
              <a:gd name="connsiteX6" fmla="*/ 10495989 w 12195087"/>
              <a:gd name="connsiteY6" fmla="*/ 4192840 h 6870956"/>
              <a:gd name="connsiteX7" fmla="*/ 7201555 w 12195087"/>
              <a:gd name="connsiteY7" fmla="*/ 5126462 h 6870956"/>
              <a:gd name="connsiteX8" fmla="*/ 6637662 w 12195087"/>
              <a:gd name="connsiteY8" fmla="*/ 6870956 h 6870956"/>
              <a:gd name="connsiteX9" fmla="*/ 1164232 w 12195087"/>
              <a:gd name="connsiteY9" fmla="*/ 5548227 h 6870956"/>
              <a:gd name="connsiteX10" fmla="*/ 0 w 12195087"/>
              <a:gd name="connsiteY10" fmla="*/ 6859614 h 6870956"/>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37662 w 12195087"/>
              <a:gd name="connsiteY8" fmla="*/ 6870956 h 6871189"/>
              <a:gd name="connsiteX9" fmla="*/ 6365287 w 12195087"/>
              <a:gd name="connsiteY9" fmla="*/ 6871189 h 6871189"/>
              <a:gd name="connsiteX10" fmla="*/ 0 w 12195087"/>
              <a:gd name="connsiteY10" fmla="*/ 6859614 h 6871189"/>
              <a:gd name="connsiteX0" fmla="*/ 0 w 12195087"/>
              <a:gd name="connsiteY0" fmla="*/ 6859614 h 6871189"/>
              <a:gd name="connsiteX1" fmla="*/ 3398 w 12195087"/>
              <a:gd name="connsiteY1" fmla="*/ 6252 h 6871189"/>
              <a:gd name="connsiteX2" fmla="*/ 12182428 w 12195087"/>
              <a:gd name="connsiteY2" fmla="*/ 0 h 6871189"/>
              <a:gd name="connsiteX3" fmla="*/ 12195087 w 12195087"/>
              <a:gd name="connsiteY3" fmla="*/ 84306 h 6871189"/>
              <a:gd name="connsiteX4" fmla="*/ 11514151 w 12195087"/>
              <a:gd name="connsiteY4" fmla="*/ 875257 h 6871189"/>
              <a:gd name="connsiteX5" fmla="*/ 10616119 w 12195087"/>
              <a:gd name="connsiteY5" fmla="*/ 2410831 h 6871189"/>
              <a:gd name="connsiteX6" fmla="*/ 10495989 w 12195087"/>
              <a:gd name="connsiteY6" fmla="*/ 4192840 h 6871189"/>
              <a:gd name="connsiteX7" fmla="*/ 7201555 w 12195087"/>
              <a:gd name="connsiteY7" fmla="*/ 5126462 h 6871189"/>
              <a:gd name="connsiteX8" fmla="*/ 6650632 w 12195087"/>
              <a:gd name="connsiteY8" fmla="*/ 5924130 h 6871189"/>
              <a:gd name="connsiteX9" fmla="*/ 6365287 w 12195087"/>
              <a:gd name="connsiteY9" fmla="*/ 6871189 h 6871189"/>
              <a:gd name="connsiteX10" fmla="*/ 0 w 12195087"/>
              <a:gd name="connsiteY10" fmla="*/ 6859614 h 6871189"/>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201555 w 12195087"/>
              <a:gd name="connsiteY7" fmla="*/ 5126462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6650632 w 12195087"/>
              <a:gd name="connsiteY8" fmla="*/ 592413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7960313 w 12195087"/>
              <a:gd name="connsiteY7" fmla="*/ 4873543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16119 w 12195087"/>
              <a:gd name="connsiteY5" fmla="*/ 2410831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195087"/>
              <a:gd name="connsiteY0" fmla="*/ 6859614 h 6859614"/>
              <a:gd name="connsiteX1" fmla="*/ 3398 w 12195087"/>
              <a:gd name="connsiteY1" fmla="*/ 6252 h 6859614"/>
              <a:gd name="connsiteX2" fmla="*/ 12182428 w 12195087"/>
              <a:gd name="connsiteY2" fmla="*/ 0 h 6859614"/>
              <a:gd name="connsiteX3" fmla="*/ 12195087 w 12195087"/>
              <a:gd name="connsiteY3" fmla="*/ 84306 h 6859614"/>
              <a:gd name="connsiteX4" fmla="*/ 11514151 w 12195087"/>
              <a:gd name="connsiteY4" fmla="*/ 875257 h 6859614"/>
              <a:gd name="connsiteX5" fmla="*/ 10632067 w 12195087"/>
              <a:gd name="connsiteY5" fmla="*/ 2421463 h 6859614"/>
              <a:gd name="connsiteX6" fmla="*/ 10495989 w 12195087"/>
              <a:gd name="connsiteY6" fmla="*/ 4192840 h 6859614"/>
              <a:gd name="connsiteX7" fmla="*/ 9367581 w 12195087"/>
              <a:gd name="connsiteY7" fmla="*/ 4653049 h 6859614"/>
              <a:gd name="connsiteX8" fmla="*/ 7013798 w 12195087"/>
              <a:gd name="connsiteY8" fmla="*/ 5301560 h 6859614"/>
              <a:gd name="connsiteX9" fmla="*/ 6611721 w 12195087"/>
              <a:gd name="connsiteY9" fmla="*/ 6858219 h 6859614"/>
              <a:gd name="connsiteX10" fmla="*/ 0 w 12195087"/>
              <a:gd name="connsiteY10" fmla="*/ 6859614 h 6859614"/>
              <a:gd name="connsiteX0" fmla="*/ 0 w 12209009"/>
              <a:gd name="connsiteY0" fmla="*/ 6859614 h 6859614"/>
              <a:gd name="connsiteX1" fmla="*/ 3398 w 12209009"/>
              <a:gd name="connsiteY1" fmla="*/ 6252 h 6859614"/>
              <a:gd name="connsiteX2" fmla="*/ 12209009 w 12209009"/>
              <a:gd name="connsiteY2" fmla="*/ 0 h 6859614"/>
              <a:gd name="connsiteX3" fmla="*/ 12195087 w 12209009"/>
              <a:gd name="connsiteY3" fmla="*/ 84306 h 6859614"/>
              <a:gd name="connsiteX4" fmla="*/ 11514151 w 12209009"/>
              <a:gd name="connsiteY4" fmla="*/ 875257 h 6859614"/>
              <a:gd name="connsiteX5" fmla="*/ 10632067 w 12209009"/>
              <a:gd name="connsiteY5" fmla="*/ 2421463 h 6859614"/>
              <a:gd name="connsiteX6" fmla="*/ 10495989 w 12209009"/>
              <a:gd name="connsiteY6" fmla="*/ 4192840 h 6859614"/>
              <a:gd name="connsiteX7" fmla="*/ 9367581 w 12209009"/>
              <a:gd name="connsiteY7" fmla="*/ 4653049 h 6859614"/>
              <a:gd name="connsiteX8" fmla="*/ 7013798 w 12209009"/>
              <a:gd name="connsiteY8" fmla="*/ 5301560 h 6859614"/>
              <a:gd name="connsiteX9" fmla="*/ 6611721 w 12209009"/>
              <a:gd name="connsiteY9" fmla="*/ 6858219 h 6859614"/>
              <a:gd name="connsiteX10" fmla="*/ 0 w 12209009"/>
              <a:gd name="connsiteY10" fmla="*/ 6859614 h 6859614"/>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58365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32067 w 12195087"/>
              <a:gd name="connsiteY5" fmla="*/ 2426779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64930 h 6864930"/>
              <a:gd name="connsiteX1" fmla="*/ 3398 w 12195087"/>
              <a:gd name="connsiteY1" fmla="*/ 11568 h 6864930"/>
              <a:gd name="connsiteX2" fmla="*/ 12193060 w 12195087"/>
              <a:gd name="connsiteY2" fmla="*/ 0 h 6864930"/>
              <a:gd name="connsiteX3" fmla="*/ 12195087 w 12195087"/>
              <a:gd name="connsiteY3" fmla="*/ 89622 h 6864930"/>
              <a:gd name="connsiteX4" fmla="*/ 11514151 w 12195087"/>
              <a:gd name="connsiteY4" fmla="*/ 880573 h 6864930"/>
              <a:gd name="connsiteX5" fmla="*/ 10647181 w 12195087"/>
              <a:gd name="connsiteY5" fmla="*/ 2434336 h 6864930"/>
              <a:gd name="connsiteX6" fmla="*/ 10495989 w 12195087"/>
              <a:gd name="connsiteY6" fmla="*/ 4198156 h 6864930"/>
              <a:gd name="connsiteX7" fmla="*/ 9367581 w 12195087"/>
              <a:gd name="connsiteY7" fmla="*/ 4681036 h 6864930"/>
              <a:gd name="connsiteX8" fmla="*/ 7013798 w 12195087"/>
              <a:gd name="connsiteY8" fmla="*/ 5306876 h 6864930"/>
              <a:gd name="connsiteX9" fmla="*/ 6611721 w 12195087"/>
              <a:gd name="connsiteY9" fmla="*/ 6863535 h 6864930"/>
              <a:gd name="connsiteX10" fmla="*/ 0 w 12195087"/>
              <a:gd name="connsiteY10" fmla="*/ 6864930 h 6864930"/>
              <a:gd name="connsiteX0" fmla="*/ 0 w 12195087"/>
              <a:gd name="connsiteY0" fmla="*/ 6857365 h 6857365"/>
              <a:gd name="connsiteX1" fmla="*/ 3398 w 12195087"/>
              <a:gd name="connsiteY1" fmla="*/ 4003 h 6857365"/>
              <a:gd name="connsiteX2" fmla="*/ 12170403 w 12195087"/>
              <a:gd name="connsiteY2" fmla="*/ 0 h 6857365"/>
              <a:gd name="connsiteX3" fmla="*/ 12195087 w 12195087"/>
              <a:gd name="connsiteY3" fmla="*/ 82057 h 6857365"/>
              <a:gd name="connsiteX4" fmla="*/ 11514151 w 12195087"/>
              <a:gd name="connsiteY4" fmla="*/ 873008 h 6857365"/>
              <a:gd name="connsiteX5" fmla="*/ 10647181 w 12195087"/>
              <a:gd name="connsiteY5" fmla="*/ 2426771 h 6857365"/>
              <a:gd name="connsiteX6" fmla="*/ 10495989 w 12195087"/>
              <a:gd name="connsiteY6" fmla="*/ 4190591 h 6857365"/>
              <a:gd name="connsiteX7" fmla="*/ 9367581 w 12195087"/>
              <a:gd name="connsiteY7" fmla="*/ 4673471 h 6857365"/>
              <a:gd name="connsiteX8" fmla="*/ 7013798 w 12195087"/>
              <a:gd name="connsiteY8" fmla="*/ 5299311 h 6857365"/>
              <a:gd name="connsiteX9" fmla="*/ 6611721 w 12195087"/>
              <a:gd name="connsiteY9" fmla="*/ 6855970 h 6857365"/>
              <a:gd name="connsiteX10" fmla="*/ 0 w 12195087"/>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13798 w 12179982"/>
              <a:gd name="connsiteY8" fmla="*/ 5299311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57365"/>
              <a:gd name="connsiteX1" fmla="*/ 3398 w 12179982"/>
              <a:gd name="connsiteY1" fmla="*/ 4003 h 6857365"/>
              <a:gd name="connsiteX2" fmla="*/ 12170403 w 12179982"/>
              <a:gd name="connsiteY2" fmla="*/ 0 h 6857365"/>
              <a:gd name="connsiteX3" fmla="*/ 12179982 w 12179982"/>
              <a:gd name="connsiteY3" fmla="*/ 112315 h 6857365"/>
              <a:gd name="connsiteX4" fmla="*/ 11514151 w 12179982"/>
              <a:gd name="connsiteY4" fmla="*/ 873008 h 6857365"/>
              <a:gd name="connsiteX5" fmla="*/ 10647181 w 12179982"/>
              <a:gd name="connsiteY5" fmla="*/ 2426771 h 6857365"/>
              <a:gd name="connsiteX6" fmla="*/ 10495989 w 12179982"/>
              <a:gd name="connsiteY6" fmla="*/ 4190591 h 6857365"/>
              <a:gd name="connsiteX7" fmla="*/ 9367581 w 12179982"/>
              <a:gd name="connsiteY7" fmla="*/ 4673471 h 6857365"/>
              <a:gd name="connsiteX8" fmla="*/ 7006246 w 12179982"/>
              <a:gd name="connsiteY8" fmla="*/ 5322005 h 6857365"/>
              <a:gd name="connsiteX9" fmla="*/ 6611721 w 12179982"/>
              <a:gd name="connsiteY9" fmla="*/ 6855970 h 6857365"/>
              <a:gd name="connsiteX10" fmla="*/ 0 w 12179982"/>
              <a:gd name="connsiteY10" fmla="*/ 6857365 h 685736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581512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3398 w 12179982"/>
              <a:gd name="connsiteY1" fmla="*/ 4003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57365 h 6863535"/>
              <a:gd name="connsiteX1" fmla="*/ 267730 w 12179982"/>
              <a:gd name="connsiteY1" fmla="*/ 170425 h 6863535"/>
              <a:gd name="connsiteX2" fmla="*/ 12170403 w 12179982"/>
              <a:gd name="connsiteY2" fmla="*/ 0 h 6863535"/>
              <a:gd name="connsiteX3" fmla="*/ 12179982 w 12179982"/>
              <a:gd name="connsiteY3" fmla="*/ 112315 h 6863535"/>
              <a:gd name="connsiteX4" fmla="*/ 11514151 w 12179982"/>
              <a:gd name="connsiteY4" fmla="*/ 873008 h 6863535"/>
              <a:gd name="connsiteX5" fmla="*/ 10647181 w 12179982"/>
              <a:gd name="connsiteY5" fmla="*/ 2426771 h 6863535"/>
              <a:gd name="connsiteX6" fmla="*/ 10495989 w 12179982"/>
              <a:gd name="connsiteY6" fmla="*/ 4190591 h 6863535"/>
              <a:gd name="connsiteX7" fmla="*/ 9367581 w 12179982"/>
              <a:gd name="connsiteY7" fmla="*/ 4673471 h 6863535"/>
              <a:gd name="connsiteX8" fmla="*/ 7006246 w 12179982"/>
              <a:gd name="connsiteY8" fmla="*/ 5322005 h 6863535"/>
              <a:gd name="connsiteX9" fmla="*/ 6604169 w 12179982"/>
              <a:gd name="connsiteY9" fmla="*/ 6863535 h 6863535"/>
              <a:gd name="connsiteX10" fmla="*/ 0 w 12179982"/>
              <a:gd name="connsiteY10" fmla="*/ 6857365 h 6863535"/>
              <a:gd name="connsiteX0" fmla="*/ 0 w 12179982"/>
              <a:gd name="connsiteY0" fmla="*/ 6868491 h 6874661"/>
              <a:gd name="connsiteX1" fmla="*/ 10950 w 12179982"/>
              <a:gd name="connsiteY1" fmla="*/ 0 h 6874661"/>
              <a:gd name="connsiteX2" fmla="*/ 12170403 w 12179982"/>
              <a:gd name="connsiteY2" fmla="*/ 11126 h 6874661"/>
              <a:gd name="connsiteX3" fmla="*/ 12179982 w 12179982"/>
              <a:gd name="connsiteY3" fmla="*/ 123441 h 6874661"/>
              <a:gd name="connsiteX4" fmla="*/ 11514151 w 12179982"/>
              <a:gd name="connsiteY4" fmla="*/ 884134 h 6874661"/>
              <a:gd name="connsiteX5" fmla="*/ 10647181 w 12179982"/>
              <a:gd name="connsiteY5" fmla="*/ 2437897 h 6874661"/>
              <a:gd name="connsiteX6" fmla="*/ 10495989 w 12179982"/>
              <a:gd name="connsiteY6" fmla="*/ 4201717 h 6874661"/>
              <a:gd name="connsiteX7" fmla="*/ 9367581 w 12179982"/>
              <a:gd name="connsiteY7" fmla="*/ 4684597 h 6874661"/>
              <a:gd name="connsiteX8" fmla="*/ 7006246 w 12179982"/>
              <a:gd name="connsiteY8" fmla="*/ 5333131 h 6874661"/>
              <a:gd name="connsiteX9" fmla="*/ 6604169 w 12179982"/>
              <a:gd name="connsiteY9" fmla="*/ 6874661 h 6874661"/>
              <a:gd name="connsiteX10" fmla="*/ 0 w 12179982"/>
              <a:gd name="connsiteY10" fmla="*/ 6868491 h 6874661"/>
              <a:gd name="connsiteX0" fmla="*/ 185417 w 12169038"/>
              <a:gd name="connsiteY0" fmla="*/ 6860926 h 6874661"/>
              <a:gd name="connsiteX1" fmla="*/ 6 w 12169038"/>
              <a:gd name="connsiteY1" fmla="*/ 0 h 6874661"/>
              <a:gd name="connsiteX2" fmla="*/ 12159459 w 12169038"/>
              <a:gd name="connsiteY2" fmla="*/ 11126 h 6874661"/>
              <a:gd name="connsiteX3" fmla="*/ 12169038 w 12169038"/>
              <a:gd name="connsiteY3" fmla="*/ 123441 h 6874661"/>
              <a:gd name="connsiteX4" fmla="*/ 11503207 w 12169038"/>
              <a:gd name="connsiteY4" fmla="*/ 884134 h 6874661"/>
              <a:gd name="connsiteX5" fmla="*/ 10636237 w 12169038"/>
              <a:gd name="connsiteY5" fmla="*/ 2437897 h 6874661"/>
              <a:gd name="connsiteX6" fmla="*/ 10485045 w 12169038"/>
              <a:gd name="connsiteY6" fmla="*/ 4201717 h 6874661"/>
              <a:gd name="connsiteX7" fmla="*/ 9356637 w 12169038"/>
              <a:gd name="connsiteY7" fmla="*/ 4684597 h 6874661"/>
              <a:gd name="connsiteX8" fmla="*/ 6995302 w 12169038"/>
              <a:gd name="connsiteY8" fmla="*/ 5333131 h 6874661"/>
              <a:gd name="connsiteX9" fmla="*/ 6593225 w 12169038"/>
              <a:gd name="connsiteY9" fmla="*/ 6874661 h 6874661"/>
              <a:gd name="connsiteX10" fmla="*/ 185417 w 12169038"/>
              <a:gd name="connsiteY10" fmla="*/ 6860926 h 6874661"/>
              <a:gd name="connsiteX0" fmla="*/ 0 w 12172430"/>
              <a:gd name="connsiteY0" fmla="*/ 6868491 h 6874661"/>
              <a:gd name="connsiteX1" fmla="*/ 3398 w 12172430"/>
              <a:gd name="connsiteY1" fmla="*/ 0 h 6874661"/>
              <a:gd name="connsiteX2" fmla="*/ 12162851 w 12172430"/>
              <a:gd name="connsiteY2" fmla="*/ 11126 h 6874661"/>
              <a:gd name="connsiteX3" fmla="*/ 12172430 w 12172430"/>
              <a:gd name="connsiteY3" fmla="*/ 123441 h 6874661"/>
              <a:gd name="connsiteX4" fmla="*/ 11506599 w 12172430"/>
              <a:gd name="connsiteY4" fmla="*/ 884134 h 6874661"/>
              <a:gd name="connsiteX5" fmla="*/ 10639629 w 12172430"/>
              <a:gd name="connsiteY5" fmla="*/ 2437897 h 6874661"/>
              <a:gd name="connsiteX6" fmla="*/ 10488437 w 12172430"/>
              <a:gd name="connsiteY6" fmla="*/ 4201717 h 6874661"/>
              <a:gd name="connsiteX7" fmla="*/ 9360029 w 12172430"/>
              <a:gd name="connsiteY7" fmla="*/ 4684597 h 6874661"/>
              <a:gd name="connsiteX8" fmla="*/ 6998694 w 12172430"/>
              <a:gd name="connsiteY8" fmla="*/ 5333131 h 6874661"/>
              <a:gd name="connsiteX9" fmla="*/ 6596617 w 12172430"/>
              <a:gd name="connsiteY9" fmla="*/ 6874661 h 6874661"/>
              <a:gd name="connsiteX10" fmla="*/ 0 w 12172430"/>
              <a:gd name="connsiteY10" fmla="*/ 6868491 h 687466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88437 w 12172430"/>
              <a:gd name="connsiteY6" fmla="*/ 4201717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06599 w 12172430"/>
              <a:gd name="connsiteY4" fmla="*/ 884134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14151 w 12172430"/>
              <a:gd name="connsiteY4" fmla="*/ 800923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39629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4524 w 12172430"/>
              <a:gd name="connsiteY5" fmla="*/ 2430333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488581 w 12172430"/>
              <a:gd name="connsiteY5" fmla="*/ 2407639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01867 w 12172430"/>
              <a:gd name="connsiteY5" fmla="*/ 2437897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2 w 12172430"/>
              <a:gd name="connsiteY5" fmla="*/ 2434404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571373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495989 w 12172430"/>
              <a:gd name="connsiteY6" fmla="*/ 4194153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72430"/>
              <a:gd name="connsiteY0" fmla="*/ 6868491 h 6868491"/>
              <a:gd name="connsiteX1" fmla="*/ 3398 w 12172430"/>
              <a:gd name="connsiteY1" fmla="*/ 0 h 6868491"/>
              <a:gd name="connsiteX2" fmla="*/ 12162851 w 12172430"/>
              <a:gd name="connsiteY2" fmla="*/ 11126 h 6868491"/>
              <a:gd name="connsiteX3" fmla="*/ 12172430 w 12172430"/>
              <a:gd name="connsiteY3" fmla="*/ 123441 h 6868491"/>
              <a:gd name="connsiteX4" fmla="*/ 11529256 w 12172430"/>
              <a:gd name="connsiteY4" fmla="*/ 876570 h 6868491"/>
              <a:gd name="connsiteX5" fmla="*/ 10626281 w 12172430"/>
              <a:gd name="connsiteY5" fmla="*/ 2418690 h 6868491"/>
              <a:gd name="connsiteX6" fmla="*/ 10503832 w 12172430"/>
              <a:gd name="connsiteY6" fmla="*/ 4186296 h 6868491"/>
              <a:gd name="connsiteX7" fmla="*/ 9360029 w 12172430"/>
              <a:gd name="connsiteY7" fmla="*/ 4684597 h 6868491"/>
              <a:gd name="connsiteX8" fmla="*/ 6998694 w 12172430"/>
              <a:gd name="connsiteY8" fmla="*/ 5333131 h 6868491"/>
              <a:gd name="connsiteX9" fmla="*/ 6626826 w 12172430"/>
              <a:gd name="connsiteY9" fmla="*/ 6867095 h 6868491"/>
              <a:gd name="connsiteX10" fmla="*/ 0 w 12172430"/>
              <a:gd name="connsiteY10" fmla="*/ 6868491 h 6868491"/>
              <a:gd name="connsiteX0" fmla="*/ 0 w 12192041"/>
              <a:gd name="connsiteY0" fmla="*/ 6868491 h 6868491"/>
              <a:gd name="connsiteX1" fmla="*/ 3398 w 12192041"/>
              <a:gd name="connsiteY1" fmla="*/ 0 h 6868491"/>
              <a:gd name="connsiteX2" fmla="*/ 12162851 w 12192041"/>
              <a:gd name="connsiteY2" fmla="*/ 11126 h 6868491"/>
              <a:gd name="connsiteX3" fmla="*/ 12192041 w 12192041"/>
              <a:gd name="connsiteY3" fmla="*/ 95941 h 6868491"/>
              <a:gd name="connsiteX4" fmla="*/ 11529256 w 12192041"/>
              <a:gd name="connsiteY4" fmla="*/ 876570 h 6868491"/>
              <a:gd name="connsiteX5" fmla="*/ 10626281 w 12192041"/>
              <a:gd name="connsiteY5" fmla="*/ 2418690 h 6868491"/>
              <a:gd name="connsiteX6" fmla="*/ 10503832 w 12192041"/>
              <a:gd name="connsiteY6" fmla="*/ 4186296 h 6868491"/>
              <a:gd name="connsiteX7" fmla="*/ 9360029 w 12192041"/>
              <a:gd name="connsiteY7" fmla="*/ 4684597 h 6868491"/>
              <a:gd name="connsiteX8" fmla="*/ 6998694 w 12192041"/>
              <a:gd name="connsiteY8" fmla="*/ 5333131 h 6868491"/>
              <a:gd name="connsiteX9" fmla="*/ 6626826 w 12192041"/>
              <a:gd name="connsiteY9" fmla="*/ 6867095 h 6868491"/>
              <a:gd name="connsiteX10" fmla="*/ 0 w 12192041"/>
              <a:gd name="connsiteY10" fmla="*/ 6868491 h 6868491"/>
              <a:gd name="connsiteX0" fmla="*/ 0 w 12194314"/>
              <a:gd name="connsiteY0" fmla="*/ 6888792 h 6888792"/>
              <a:gd name="connsiteX1" fmla="*/ 3398 w 12194314"/>
              <a:gd name="connsiteY1" fmla="*/ 20301 h 6888792"/>
              <a:gd name="connsiteX2" fmla="*/ 12194228 w 12194314"/>
              <a:gd name="connsiteY2" fmla="*/ 0 h 6888792"/>
              <a:gd name="connsiteX3" fmla="*/ 12192041 w 12194314"/>
              <a:gd name="connsiteY3" fmla="*/ 116242 h 6888792"/>
              <a:gd name="connsiteX4" fmla="*/ 11529256 w 12194314"/>
              <a:gd name="connsiteY4" fmla="*/ 896871 h 6888792"/>
              <a:gd name="connsiteX5" fmla="*/ 10626281 w 12194314"/>
              <a:gd name="connsiteY5" fmla="*/ 2438991 h 6888792"/>
              <a:gd name="connsiteX6" fmla="*/ 10503832 w 12194314"/>
              <a:gd name="connsiteY6" fmla="*/ 4206597 h 6888792"/>
              <a:gd name="connsiteX7" fmla="*/ 9360029 w 12194314"/>
              <a:gd name="connsiteY7" fmla="*/ 4704898 h 6888792"/>
              <a:gd name="connsiteX8" fmla="*/ 6998694 w 12194314"/>
              <a:gd name="connsiteY8" fmla="*/ 5353432 h 6888792"/>
              <a:gd name="connsiteX9" fmla="*/ 6626826 w 12194314"/>
              <a:gd name="connsiteY9" fmla="*/ 6887396 h 6888792"/>
              <a:gd name="connsiteX10" fmla="*/ 0 w 12194314"/>
              <a:gd name="connsiteY10" fmla="*/ 6888792 h 6888792"/>
              <a:gd name="connsiteX0" fmla="*/ 0 w 12202100"/>
              <a:gd name="connsiteY0" fmla="*/ 6868491 h 6868491"/>
              <a:gd name="connsiteX1" fmla="*/ 3398 w 12202100"/>
              <a:gd name="connsiteY1" fmla="*/ 0 h 6868491"/>
              <a:gd name="connsiteX2" fmla="*/ 12202072 w 12202100"/>
              <a:gd name="connsiteY2" fmla="*/ 62196 h 6868491"/>
              <a:gd name="connsiteX3" fmla="*/ 12192041 w 12202100"/>
              <a:gd name="connsiteY3" fmla="*/ 95941 h 6868491"/>
              <a:gd name="connsiteX4" fmla="*/ 11529256 w 12202100"/>
              <a:gd name="connsiteY4" fmla="*/ 876570 h 6868491"/>
              <a:gd name="connsiteX5" fmla="*/ 10626281 w 12202100"/>
              <a:gd name="connsiteY5" fmla="*/ 2418690 h 6868491"/>
              <a:gd name="connsiteX6" fmla="*/ 10503832 w 12202100"/>
              <a:gd name="connsiteY6" fmla="*/ 4186296 h 6868491"/>
              <a:gd name="connsiteX7" fmla="*/ 9360029 w 12202100"/>
              <a:gd name="connsiteY7" fmla="*/ 4684597 h 6868491"/>
              <a:gd name="connsiteX8" fmla="*/ 6998694 w 12202100"/>
              <a:gd name="connsiteY8" fmla="*/ 5333131 h 6868491"/>
              <a:gd name="connsiteX9" fmla="*/ 6626826 w 12202100"/>
              <a:gd name="connsiteY9" fmla="*/ 6867095 h 6868491"/>
              <a:gd name="connsiteX10" fmla="*/ 0 w 12202100"/>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86296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202187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9474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583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208543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3832 w 12194314"/>
              <a:gd name="connsiteY6" fmla="*/ 4199009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75275 w 12194314"/>
              <a:gd name="connsiteY6" fmla="*/ 4170405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60029 w 12194314"/>
              <a:gd name="connsiteY7" fmla="*/ 4684597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7486 w 12194314"/>
              <a:gd name="connsiteY6" fmla="*/ 4176761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1140 w 12194314"/>
              <a:gd name="connsiteY6" fmla="*/ 4170405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54514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500659 w 12194314"/>
              <a:gd name="connsiteY6" fmla="*/ 4183118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76570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494313 w 12194314"/>
              <a:gd name="connsiteY6" fmla="*/ 418629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418690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527971 w 12194314"/>
              <a:gd name="connsiteY5" fmla="*/ 239333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7744 w 12194314"/>
              <a:gd name="connsiteY6" fmla="*/ 4193006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4314"/>
              <a:gd name="connsiteY0" fmla="*/ 6868491 h 6868491"/>
              <a:gd name="connsiteX1" fmla="*/ 3398 w 12194314"/>
              <a:gd name="connsiteY1" fmla="*/ 0 h 6868491"/>
              <a:gd name="connsiteX2" fmla="*/ 12194228 w 12194314"/>
              <a:gd name="connsiteY2" fmla="*/ 3269 h 6868491"/>
              <a:gd name="connsiteX3" fmla="*/ 12192041 w 12194314"/>
              <a:gd name="connsiteY3" fmla="*/ 95941 h 6868491"/>
              <a:gd name="connsiteX4" fmla="*/ 11529256 w 12194314"/>
              <a:gd name="connsiteY4" fmla="*/ 840066 h 6868491"/>
              <a:gd name="connsiteX5" fmla="*/ 10626281 w 12194314"/>
              <a:gd name="connsiteY5" fmla="*/ 2317289 h 6868491"/>
              <a:gd name="connsiteX6" fmla="*/ 10501402 w 12194314"/>
              <a:gd name="connsiteY6" fmla="*/ 4107449 h 6868491"/>
              <a:gd name="connsiteX7" fmla="*/ 9353683 w 12194314"/>
              <a:gd name="connsiteY7" fmla="*/ 4675062 h 6868491"/>
              <a:gd name="connsiteX8" fmla="*/ 6998694 w 12194314"/>
              <a:gd name="connsiteY8" fmla="*/ 5333131 h 6868491"/>
              <a:gd name="connsiteX9" fmla="*/ 6626826 w 12194314"/>
              <a:gd name="connsiteY9" fmla="*/ 6867095 h 6868491"/>
              <a:gd name="connsiteX10" fmla="*/ 0 w 12194314"/>
              <a:gd name="connsiteY10" fmla="*/ 6868491 h 6868491"/>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182706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926831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53683 w 12198365"/>
              <a:gd name="connsiteY7" fmla="*/ 4761827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6998694 w 12198365"/>
              <a:gd name="connsiteY8" fmla="*/ 5419896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86765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1402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3528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3528 w 12198365"/>
              <a:gd name="connsiteY6" fmla="*/ 4194214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0356 w 12198365"/>
              <a:gd name="connsiteY6" fmla="*/ 4229071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9870 w 12198365"/>
              <a:gd name="connsiteY6" fmla="*/ 4200552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9870 w 12198365"/>
              <a:gd name="connsiteY6" fmla="*/ 4200552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503042 w 12198365"/>
              <a:gd name="connsiteY6" fmla="*/ 41910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403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40346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26826 w 12198365"/>
              <a:gd name="connsiteY9" fmla="*/ 6953860 h 6955256"/>
              <a:gd name="connsiteX10" fmla="*/ 0 w 12198365"/>
              <a:gd name="connsiteY10" fmla="*/ 6955256 h 6955256"/>
              <a:gd name="connsiteX0" fmla="*/ 0 w 12198365"/>
              <a:gd name="connsiteY0" fmla="*/ 6955256 h 6955256"/>
              <a:gd name="connsiteX1" fmla="*/ 3398 w 12198365"/>
              <a:gd name="connsiteY1" fmla="*/ 19661 h 6955256"/>
              <a:gd name="connsiteX2" fmla="*/ 12198323 w 12198365"/>
              <a:gd name="connsiteY2" fmla="*/ 0 h 6955256"/>
              <a:gd name="connsiteX3" fmla="*/ 12192041 w 12198365"/>
              <a:gd name="connsiteY3" fmla="*/ 84487 h 6955256"/>
              <a:gd name="connsiteX4" fmla="*/ 11529256 w 12198365"/>
              <a:gd name="connsiteY4" fmla="*/ 873629 h 6955256"/>
              <a:gd name="connsiteX5" fmla="*/ 10626281 w 12198365"/>
              <a:gd name="connsiteY5" fmla="*/ 2404054 h 6955256"/>
              <a:gd name="connsiteX6" fmla="*/ 10496699 w 12198365"/>
              <a:gd name="connsiteY6" fmla="*/ 4194215 h 6955256"/>
              <a:gd name="connsiteX7" fmla="*/ 9333205 w 12198365"/>
              <a:gd name="connsiteY7" fmla="*/ 4688164 h 6955256"/>
              <a:gd name="connsiteX8" fmla="*/ 7002791 w 12198365"/>
              <a:gd name="connsiteY8" fmla="*/ 5342140 h 6955256"/>
              <a:gd name="connsiteX9" fmla="*/ 6616678 w 12198365"/>
              <a:gd name="connsiteY9" fmla="*/ 6852459 h 6955256"/>
              <a:gd name="connsiteX10" fmla="*/ 0 w 12198365"/>
              <a:gd name="connsiteY10" fmla="*/ 6955256 h 6955256"/>
              <a:gd name="connsiteX0" fmla="*/ 0 w 12198365"/>
              <a:gd name="connsiteY0" fmla="*/ 6924836 h 6924836"/>
              <a:gd name="connsiteX1" fmla="*/ 3398 w 12198365"/>
              <a:gd name="connsiteY1" fmla="*/ 19661 h 6924836"/>
              <a:gd name="connsiteX2" fmla="*/ 12198323 w 12198365"/>
              <a:gd name="connsiteY2" fmla="*/ 0 h 6924836"/>
              <a:gd name="connsiteX3" fmla="*/ 12192041 w 12198365"/>
              <a:gd name="connsiteY3" fmla="*/ 84487 h 6924836"/>
              <a:gd name="connsiteX4" fmla="*/ 11529256 w 12198365"/>
              <a:gd name="connsiteY4" fmla="*/ 873629 h 6924836"/>
              <a:gd name="connsiteX5" fmla="*/ 10626281 w 12198365"/>
              <a:gd name="connsiteY5" fmla="*/ 2404054 h 6924836"/>
              <a:gd name="connsiteX6" fmla="*/ 10496699 w 12198365"/>
              <a:gd name="connsiteY6" fmla="*/ 4194215 h 6924836"/>
              <a:gd name="connsiteX7" fmla="*/ 9333205 w 12198365"/>
              <a:gd name="connsiteY7" fmla="*/ 4688164 h 6924836"/>
              <a:gd name="connsiteX8" fmla="*/ 7002791 w 12198365"/>
              <a:gd name="connsiteY8" fmla="*/ 5342140 h 6924836"/>
              <a:gd name="connsiteX9" fmla="*/ 6616678 w 12198365"/>
              <a:gd name="connsiteY9" fmla="*/ 6852459 h 6924836"/>
              <a:gd name="connsiteX10" fmla="*/ 0 w 12198365"/>
              <a:gd name="connsiteY10" fmla="*/ 6924836 h 6924836"/>
              <a:gd name="connsiteX0" fmla="*/ 6849 w 12195066"/>
              <a:gd name="connsiteY0" fmla="*/ 6863995 h 6863995"/>
              <a:gd name="connsiteX1" fmla="*/ 99 w 12195066"/>
              <a:gd name="connsiteY1" fmla="*/ 19661 h 6863995"/>
              <a:gd name="connsiteX2" fmla="*/ 12195024 w 12195066"/>
              <a:gd name="connsiteY2" fmla="*/ 0 h 6863995"/>
              <a:gd name="connsiteX3" fmla="*/ 12188742 w 12195066"/>
              <a:gd name="connsiteY3" fmla="*/ 84487 h 6863995"/>
              <a:gd name="connsiteX4" fmla="*/ 11525957 w 12195066"/>
              <a:gd name="connsiteY4" fmla="*/ 873629 h 6863995"/>
              <a:gd name="connsiteX5" fmla="*/ 10622982 w 12195066"/>
              <a:gd name="connsiteY5" fmla="*/ 2404054 h 6863995"/>
              <a:gd name="connsiteX6" fmla="*/ 10493400 w 12195066"/>
              <a:gd name="connsiteY6" fmla="*/ 4194215 h 6863995"/>
              <a:gd name="connsiteX7" fmla="*/ 9329906 w 12195066"/>
              <a:gd name="connsiteY7" fmla="*/ 4688164 h 6863995"/>
              <a:gd name="connsiteX8" fmla="*/ 6999492 w 12195066"/>
              <a:gd name="connsiteY8" fmla="*/ 5342140 h 6863995"/>
              <a:gd name="connsiteX9" fmla="*/ 6613379 w 12195066"/>
              <a:gd name="connsiteY9" fmla="*/ 6852459 h 6863995"/>
              <a:gd name="connsiteX10" fmla="*/ 6849 w 12195066"/>
              <a:gd name="connsiteY10" fmla="*/ 6863995 h 6863995"/>
              <a:gd name="connsiteX0" fmla="*/ 0 w 12208513"/>
              <a:gd name="connsiteY0" fmla="*/ 6884275 h 6884275"/>
              <a:gd name="connsiteX1" fmla="*/ 13546 w 12208513"/>
              <a:gd name="connsiteY1" fmla="*/ 19661 h 6884275"/>
              <a:gd name="connsiteX2" fmla="*/ 12208471 w 12208513"/>
              <a:gd name="connsiteY2" fmla="*/ 0 h 6884275"/>
              <a:gd name="connsiteX3" fmla="*/ 12202189 w 12208513"/>
              <a:gd name="connsiteY3" fmla="*/ 84487 h 6884275"/>
              <a:gd name="connsiteX4" fmla="*/ 11539404 w 12208513"/>
              <a:gd name="connsiteY4" fmla="*/ 873629 h 6884275"/>
              <a:gd name="connsiteX5" fmla="*/ 10636429 w 12208513"/>
              <a:gd name="connsiteY5" fmla="*/ 2404054 h 6884275"/>
              <a:gd name="connsiteX6" fmla="*/ 10506847 w 12208513"/>
              <a:gd name="connsiteY6" fmla="*/ 4194215 h 6884275"/>
              <a:gd name="connsiteX7" fmla="*/ 9343353 w 12208513"/>
              <a:gd name="connsiteY7" fmla="*/ 4688164 h 6884275"/>
              <a:gd name="connsiteX8" fmla="*/ 7012939 w 12208513"/>
              <a:gd name="connsiteY8" fmla="*/ 5342140 h 6884275"/>
              <a:gd name="connsiteX9" fmla="*/ 6626826 w 12208513"/>
              <a:gd name="connsiteY9" fmla="*/ 6852459 h 6884275"/>
              <a:gd name="connsiteX10" fmla="*/ 0 w 12208513"/>
              <a:gd name="connsiteY10" fmla="*/ 6884275 h 6884275"/>
              <a:gd name="connsiteX0" fmla="*/ 0 w 12208513"/>
              <a:gd name="connsiteY0" fmla="*/ 6884275 h 6884275"/>
              <a:gd name="connsiteX1" fmla="*/ 13546 w 12208513"/>
              <a:gd name="connsiteY1" fmla="*/ 19661 h 6884275"/>
              <a:gd name="connsiteX2" fmla="*/ 12208471 w 12208513"/>
              <a:gd name="connsiteY2" fmla="*/ 0 h 6884275"/>
              <a:gd name="connsiteX3" fmla="*/ 12202189 w 12208513"/>
              <a:gd name="connsiteY3" fmla="*/ 84487 h 6884275"/>
              <a:gd name="connsiteX4" fmla="*/ 11539404 w 12208513"/>
              <a:gd name="connsiteY4" fmla="*/ 873629 h 6884275"/>
              <a:gd name="connsiteX5" fmla="*/ 10636429 w 12208513"/>
              <a:gd name="connsiteY5" fmla="*/ 2404054 h 6884275"/>
              <a:gd name="connsiteX6" fmla="*/ 10506847 w 12208513"/>
              <a:gd name="connsiteY6" fmla="*/ 4194215 h 6884275"/>
              <a:gd name="connsiteX7" fmla="*/ 9343353 w 12208513"/>
              <a:gd name="connsiteY7" fmla="*/ 4688164 h 6884275"/>
              <a:gd name="connsiteX8" fmla="*/ 7012939 w 12208513"/>
              <a:gd name="connsiteY8" fmla="*/ 5342140 h 6884275"/>
              <a:gd name="connsiteX9" fmla="*/ 6616678 w 12208513"/>
              <a:gd name="connsiteY9" fmla="*/ 6872740 h 6884275"/>
              <a:gd name="connsiteX10" fmla="*/ 0 w 12208513"/>
              <a:gd name="connsiteY10" fmla="*/ 6884275 h 6884275"/>
              <a:gd name="connsiteX0" fmla="*/ 6848 w 12215361"/>
              <a:gd name="connsiteY0" fmla="*/ 6884275 h 6884275"/>
              <a:gd name="connsiteX1" fmla="*/ 98 w 12215361"/>
              <a:gd name="connsiteY1" fmla="*/ 9521 h 6884275"/>
              <a:gd name="connsiteX2" fmla="*/ 12215319 w 12215361"/>
              <a:gd name="connsiteY2" fmla="*/ 0 h 6884275"/>
              <a:gd name="connsiteX3" fmla="*/ 12209037 w 12215361"/>
              <a:gd name="connsiteY3" fmla="*/ 84487 h 6884275"/>
              <a:gd name="connsiteX4" fmla="*/ 11546252 w 12215361"/>
              <a:gd name="connsiteY4" fmla="*/ 873629 h 6884275"/>
              <a:gd name="connsiteX5" fmla="*/ 10643277 w 12215361"/>
              <a:gd name="connsiteY5" fmla="*/ 2404054 h 6884275"/>
              <a:gd name="connsiteX6" fmla="*/ 10513695 w 12215361"/>
              <a:gd name="connsiteY6" fmla="*/ 4194215 h 6884275"/>
              <a:gd name="connsiteX7" fmla="*/ 9350201 w 12215361"/>
              <a:gd name="connsiteY7" fmla="*/ 4688164 h 6884275"/>
              <a:gd name="connsiteX8" fmla="*/ 7019787 w 12215361"/>
              <a:gd name="connsiteY8" fmla="*/ 5342140 h 6884275"/>
              <a:gd name="connsiteX9" fmla="*/ 6623526 w 12215361"/>
              <a:gd name="connsiteY9" fmla="*/ 6872740 h 6884275"/>
              <a:gd name="connsiteX10" fmla="*/ 6848 w 12215361"/>
              <a:gd name="connsiteY10" fmla="*/ 6884275 h 6884275"/>
              <a:gd name="connsiteX0" fmla="*/ 6848 w 12228145"/>
              <a:gd name="connsiteY0" fmla="*/ 6884275 h 6884275"/>
              <a:gd name="connsiteX1" fmla="*/ 98 w 12228145"/>
              <a:gd name="connsiteY1" fmla="*/ 9521 h 6884275"/>
              <a:gd name="connsiteX2" fmla="*/ 12215319 w 12228145"/>
              <a:gd name="connsiteY2" fmla="*/ 0 h 6884275"/>
              <a:gd name="connsiteX3" fmla="*/ 12228145 w 12228145"/>
              <a:gd name="connsiteY3" fmla="*/ 80669 h 6884275"/>
              <a:gd name="connsiteX4" fmla="*/ 11546252 w 12228145"/>
              <a:gd name="connsiteY4" fmla="*/ 873629 h 6884275"/>
              <a:gd name="connsiteX5" fmla="*/ 10643277 w 12228145"/>
              <a:gd name="connsiteY5" fmla="*/ 2404054 h 6884275"/>
              <a:gd name="connsiteX6" fmla="*/ 10513695 w 12228145"/>
              <a:gd name="connsiteY6" fmla="*/ 4194215 h 6884275"/>
              <a:gd name="connsiteX7" fmla="*/ 9350201 w 12228145"/>
              <a:gd name="connsiteY7" fmla="*/ 4688164 h 6884275"/>
              <a:gd name="connsiteX8" fmla="*/ 7019787 w 12228145"/>
              <a:gd name="connsiteY8" fmla="*/ 5342140 h 6884275"/>
              <a:gd name="connsiteX9" fmla="*/ 6623526 w 12228145"/>
              <a:gd name="connsiteY9" fmla="*/ 6872740 h 6884275"/>
              <a:gd name="connsiteX10" fmla="*/ 6848 w 12228145"/>
              <a:gd name="connsiteY10" fmla="*/ 6884275 h 6884275"/>
              <a:gd name="connsiteX0" fmla="*/ 6848 w 12228145"/>
              <a:gd name="connsiteY0" fmla="*/ 6884275 h 6884275"/>
              <a:gd name="connsiteX1" fmla="*/ 98 w 12228145"/>
              <a:gd name="connsiteY1" fmla="*/ 9521 h 6884275"/>
              <a:gd name="connsiteX2" fmla="*/ 12215319 w 12228145"/>
              <a:gd name="connsiteY2" fmla="*/ 0 h 6884275"/>
              <a:gd name="connsiteX3" fmla="*/ 12228145 w 12228145"/>
              <a:gd name="connsiteY3" fmla="*/ 80669 h 6884275"/>
              <a:gd name="connsiteX4" fmla="*/ 11546252 w 12228145"/>
              <a:gd name="connsiteY4" fmla="*/ 873629 h 6884275"/>
              <a:gd name="connsiteX5" fmla="*/ 10643277 w 12228145"/>
              <a:gd name="connsiteY5" fmla="*/ 2404054 h 6884275"/>
              <a:gd name="connsiteX6" fmla="*/ 10513695 w 12228145"/>
              <a:gd name="connsiteY6" fmla="*/ 4194215 h 6884275"/>
              <a:gd name="connsiteX7" fmla="*/ 9350201 w 12228145"/>
              <a:gd name="connsiteY7" fmla="*/ 4688164 h 6884275"/>
              <a:gd name="connsiteX8" fmla="*/ 7019787 w 12228145"/>
              <a:gd name="connsiteY8" fmla="*/ 5342140 h 6884275"/>
              <a:gd name="connsiteX9" fmla="*/ 6646454 w 12228145"/>
              <a:gd name="connsiteY9" fmla="*/ 6876559 h 6884275"/>
              <a:gd name="connsiteX10" fmla="*/ 6848 w 12228145"/>
              <a:gd name="connsiteY10" fmla="*/ 6884275 h 688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28145" h="6884275">
                <a:moveTo>
                  <a:pt x="6848" y="6884275"/>
                </a:moveTo>
                <a:cubicBezTo>
                  <a:pt x="7981" y="5743361"/>
                  <a:pt x="-1035" y="1150435"/>
                  <a:pt x="98" y="9521"/>
                </a:cubicBezTo>
                <a:lnTo>
                  <a:pt x="12215319" y="0"/>
                </a:lnTo>
                <a:cubicBezTo>
                  <a:pt x="12215995" y="29874"/>
                  <a:pt x="12227469" y="50795"/>
                  <a:pt x="12228145" y="80669"/>
                </a:cubicBezTo>
                <a:cubicBezTo>
                  <a:pt x="11923347" y="389335"/>
                  <a:pt x="11948075" y="334771"/>
                  <a:pt x="11546252" y="873629"/>
                </a:cubicBezTo>
                <a:cubicBezTo>
                  <a:pt x="11555710" y="861741"/>
                  <a:pt x="10617671" y="1153481"/>
                  <a:pt x="10643277" y="2404054"/>
                </a:cubicBezTo>
                <a:cubicBezTo>
                  <a:pt x="10096339" y="3325134"/>
                  <a:pt x="10299357" y="3034896"/>
                  <a:pt x="10513695" y="4194215"/>
                </a:cubicBezTo>
                <a:cubicBezTo>
                  <a:pt x="10264599" y="4462478"/>
                  <a:pt x="9990214" y="4557000"/>
                  <a:pt x="9350201" y="4688164"/>
                </a:cubicBezTo>
                <a:cubicBezTo>
                  <a:pt x="8240891" y="4877492"/>
                  <a:pt x="7435743" y="4868546"/>
                  <a:pt x="7019787" y="5342140"/>
                </a:cubicBezTo>
                <a:cubicBezTo>
                  <a:pt x="6533230" y="6002449"/>
                  <a:pt x="6645650" y="6904001"/>
                  <a:pt x="6646454" y="6876559"/>
                </a:cubicBezTo>
                <a:lnTo>
                  <a:pt x="6848" y="6884275"/>
                </a:lnTo>
                <a:close/>
              </a:path>
            </a:pathLst>
          </a:custGeom>
          <a:solidFill>
            <a:schemeClr val="bg1"/>
          </a:solidFill>
        </p:spPr>
        <p:txBody>
          <a:bodyPr/>
          <a:lstStyle>
            <a:lvl1pPr marL="0" indent="0">
              <a:buNone/>
              <a:defRPr/>
            </a:lvl1pPr>
          </a:lstStyle>
          <a:p>
            <a:r>
              <a:rPr lang="en-FI" dirty="0"/>
              <a:t>Lisää taustakuva tai pohjaväri</a:t>
            </a:r>
          </a:p>
        </p:txBody>
      </p:sp>
      <p:sp>
        <p:nvSpPr>
          <p:cNvPr id="13" name="TextBox 12">
            <a:extLst>
              <a:ext uri="{FF2B5EF4-FFF2-40B4-BE49-F238E27FC236}">
                <a16:creationId xmlns:a16="http://schemas.microsoft.com/office/drawing/2014/main" id="{42A6416C-6816-687D-B0B5-2951536E21AE}"/>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4" name="Kuva 7">
            <a:extLst>
              <a:ext uri="{FF2B5EF4-FFF2-40B4-BE49-F238E27FC236}">
                <a16:creationId xmlns:a16="http://schemas.microsoft.com/office/drawing/2014/main" id="{64BD508E-D647-BE36-B0A6-36AD5AB4B1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1204"/>
            <a:ext cx="2279570" cy="496072"/>
          </a:xfrm>
          <a:prstGeom prst="rect">
            <a:avLst/>
          </a:prstGeom>
        </p:spPr>
      </p:pic>
      <p:sp>
        <p:nvSpPr>
          <p:cNvPr id="22" name="Otsikko 1">
            <a:extLst>
              <a:ext uri="{FF2B5EF4-FFF2-40B4-BE49-F238E27FC236}">
                <a16:creationId xmlns:a16="http://schemas.microsoft.com/office/drawing/2014/main" id="{6097DB84-B6B6-D261-00C9-EDDB3C27A059}"/>
              </a:ext>
            </a:extLst>
          </p:cNvPr>
          <p:cNvSpPr>
            <a:spLocks noGrp="1"/>
          </p:cNvSpPr>
          <p:nvPr>
            <p:ph type="ctrTitle" hasCustomPrompt="1"/>
          </p:nvPr>
        </p:nvSpPr>
        <p:spPr>
          <a:xfrm>
            <a:off x="509450" y="772556"/>
            <a:ext cx="7652773" cy="2117226"/>
          </a:xfrm>
          <a:prstGeom prst="rect">
            <a:avLst/>
          </a:prstGeom>
        </p:spPr>
        <p:txBody>
          <a:bodyPr anchor="b">
            <a:normAutofit/>
          </a:bodyPr>
          <a:lstStyle>
            <a:lvl1pPr algn="ctr">
              <a:defRPr sz="4800" b="1" cap="none" baseline="0">
                <a:solidFill>
                  <a:schemeClr val="bg1"/>
                </a:solidFill>
                <a:effectLst>
                  <a:outerShdw blurRad="127000" dist="50800" dir="5400000" algn="ctr" rotWithShape="0">
                    <a:schemeClr val="tx1">
                      <a:alpha val="50000"/>
                    </a:schemeClr>
                  </a:outerShdw>
                </a:effectLst>
                <a:latin typeface="Trebuchet MS" panose="020B0703020202090204" pitchFamily="34" charset="0"/>
              </a:defRPr>
            </a:lvl1pPr>
          </a:lstStyle>
          <a:p>
            <a:r>
              <a:rPr lang="fi-FI" dirty="0"/>
              <a:t>Lisää teksti napsauttamalla</a:t>
            </a:r>
          </a:p>
        </p:txBody>
      </p:sp>
      <p:sp>
        <p:nvSpPr>
          <p:cNvPr id="24" name="Alaotsikko 2">
            <a:extLst>
              <a:ext uri="{FF2B5EF4-FFF2-40B4-BE49-F238E27FC236}">
                <a16:creationId xmlns:a16="http://schemas.microsoft.com/office/drawing/2014/main" id="{76669FB5-CDA4-9404-02F8-C2F1D4979C22}"/>
              </a:ext>
            </a:extLst>
          </p:cNvPr>
          <p:cNvSpPr>
            <a:spLocks noGrp="1"/>
          </p:cNvSpPr>
          <p:nvPr>
            <p:ph type="subTitle" idx="1" hasCustomPrompt="1"/>
          </p:nvPr>
        </p:nvSpPr>
        <p:spPr>
          <a:xfrm>
            <a:off x="509450" y="3009881"/>
            <a:ext cx="7652773" cy="1655762"/>
          </a:xfrm>
          <a:prstGeom prst="rect">
            <a:avLst/>
          </a:prstGeom>
          <a:effectLst>
            <a:outerShdw blurRad="50800" dist="38100" dir="2700000" algn="tl" rotWithShape="0">
              <a:prstClr val="black">
                <a:alpha val="40000"/>
              </a:prstClr>
            </a:outerShdw>
          </a:effectLst>
        </p:spPr>
        <p:txBody>
          <a:bodyPr>
            <a:normAutofit/>
          </a:bodyPr>
          <a:lstStyle>
            <a:lvl1pPr marL="0" indent="0" algn="ctr">
              <a:lnSpc>
                <a:spcPct val="120000"/>
              </a:lnSpc>
              <a:buNone/>
              <a:defRPr sz="2400">
                <a:solidFill>
                  <a:schemeClr val="bg1"/>
                </a:solidFill>
                <a:latin typeface="Roboto Slab" pitchFamily="2" charset="0"/>
                <a:ea typeface="Roboto Slab"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Lisää teksti napsauttamalla</a:t>
            </a:r>
          </a:p>
        </p:txBody>
      </p:sp>
      <p:sp>
        <p:nvSpPr>
          <p:cNvPr id="3" name="TextBox 12">
            <a:extLst>
              <a:ext uri="{FF2B5EF4-FFF2-40B4-BE49-F238E27FC236}">
                <a16:creationId xmlns:a16="http://schemas.microsoft.com/office/drawing/2014/main" id="{418B06E3-D7CF-6B87-363C-FC8D52608A71}"/>
              </a:ext>
            </a:extLst>
          </p:cNvPr>
          <p:cNvSpPr txBox="1"/>
          <p:nvPr/>
        </p:nvSpPr>
        <p:spPr>
          <a:xfrm>
            <a:off x="17373600" y="1133061"/>
            <a:ext cx="184731" cy="369332"/>
          </a:xfrm>
          <a:prstGeom prst="rect">
            <a:avLst/>
          </a:prstGeom>
          <a:noFill/>
        </p:spPr>
        <p:txBody>
          <a:bodyPr wrap="none" rtlCol="0">
            <a:spAutoFit/>
          </a:bodyPr>
          <a:lstStyle/>
          <a:p>
            <a:endParaRPr lang="en-FI" dirty="0"/>
          </a:p>
        </p:txBody>
      </p:sp>
      <p:pic>
        <p:nvPicPr>
          <p:cNvPr id="9" name="Kuva 7">
            <a:extLst>
              <a:ext uri="{FF2B5EF4-FFF2-40B4-BE49-F238E27FC236}">
                <a16:creationId xmlns:a16="http://schemas.microsoft.com/office/drawing/2014/main" id="{DE9A2E81-16CD-0734-345F-EE1885CEB99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97419" y="6038761"/>
            <a:ext cx="2279570" cy="496072"/>
          </a:xfrm>
          <a:prstGeom prst="rect">
            <a:avLst/>
          </a:prstGeom>
        </p:spPr>
      </p:pic>
      <p:sp>
        <p:nvSpPr>
          <p:cNvPr id="32" name="Freeform 31">
            <a:extLst>
              <a:ext uri="{FF2B5EF4-FFF2-40B4-BE49-F238E27FC236}">
                <a16:creationId xmlns:a16="http://schemas.microsoft.com/office/drawing/2014/main" id="{3AE6EFE1-6236-7190-2636-A0BC68E82D3A}"/>
              </a:ext>
            </a:extLst>
          </p:cNvPr>
          <p:cNvSpPr/>
          <p:nvPr/>
        </p:nvSpPr>
        <p:spPr>
          <a:xfrm>
            <a:off x="4728445" y="6620242"/>
            <a:ext cx="4426206" cy="4616"/>
          </a:xfrm>
          <a:custGeom>
            <a:avLst/>
            <a:gdLst>
              <a:gd name="connsiteX0" fmla="*/ 4426207 w 4426206"/>
              <a:gd name="connsiteY0" fmla="*/ 0 h 4616"/>
              <a:gd name="connsiteX1" fmla="*/ 4426207 w 4426206"/>
              <a:gd name="connsiteY1" fmla="*/ 4617 h 4616"/>
              <a:gd name="connsiteX2" fmla="*/ 0 w 4426206"/>
              <a:gd name="connsiteY2" fmla="*/ 4617 h 4616"/>
              <a:gd name="connsiteX3" fmla="*/ 0 w 4426206"/>
              <a:gd name="connsiteY3" fmla="*/ 0 h 4616"/>
              <a:gd name="connsiteX4" fmla="*/ 4615 w 4426206"/>
              <a:gd name="connsiteY4" fmla="*/ 0 h 4616"/>
              <a:gd name="connsiteX5" fmla="*/ 4426207 w 4426206"/>
              <a:gd name="connsiteY5" fmla="*/ 0 h 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26206" h="4616">
                <a:moveTo>
                  <a:pt x="4426207" y="0"/>
                </a:moveTo>
                <a:lnTo>
                  <a:pt x="4426207" y="4617"/>
                </a:lnTo>
                <a:lnTo>
                  <a:pt x="0" y="4617"/>
                </a:lnTo>
                <a:lnTo>
                  <a:pt x="0" y="0"/>
                </a:lnTo>
                <a:cubicBezTo>
                  <a:pt x="1846" y="0"/>
                  <a:pt x="2769" y="0"/>
                  <a:pt x="4615" y="0"/>
                </a:cubicBezTo>
                <a:lnTo>
                  <a:pt x="4426207" y="0"/>
                </a:lnTo>
                <a:close/>
              </a:path>
            </a:pathLst>
          </a:custGeom>
          <a:solidFill>
            <a:srgbClr val="92CAF1"/>
          </a:solidFill>
          <a:ln w="9231" cap="flat">
            <a:noFill/>
            <a:prstDash val="solid"/>
            <a:miter/>
          </a:ln>
        </p:spPr>
        <p:txBody>
          <a:bodyPr rtlCol="0" anchor="ctr"/>
          <a:lstStyle/>
          <a:p>
            <a:endParaRPr lang="en-FI"/>
          </a:p>
        </p:txBody>
      </p:sp>
      <p:sp>
        <p:nvSpPr>
          <p:cNvPr id="33" name="Freeform 32">
            <a:extLst>
              <a:ext uri="{FF2B5EF4-FFF2-40B4-BE49-F238E27FC236}">
                <a16:creationId xmlns:a16="http://schemas.microsoft.com/office/drawing/2014/main" id="{B9E8ADDF-7507-79B0-E150-9056901F0A0E}"/>
              </a:ext>
            </a:extLst>
          </p:cNvPr>
          <p:cNvSpPr/>
          <p:nvPr/>
        </p:nvSpPr>
        <p:spPr>
          <a:xfrm>
            <a:off x="4715522" y="6620185"/>
            <a:ext cx="12923" cy="4674"/>
          </a:xfrm>
          <a:custGeom>
            <a:avLst/>
            <a:gdLst>
              <a:gd name="connsiteX0" fmla="*/ 12923 w 12923"/>
              <a:gd name="connsiteY0" fmla="*/ 58 h 4674"/>
              <a:gd name="connsiteX1" fmla="*/ 12923 w 12923"/>
              <a:gd name="connsiteY1" fmla="*/ 4674 h 4674"/>
              <a:gd name="connsiteX2" fmla="*/ 0 w 12923"/>
              <a:gd name="connsiteY2" fmla="*/ 4674 h 4674"/>
              <a:gd name="connsiteX3" fmla="*/ 12923 w 12923"/>
              <a:gd name="connsiteY3" fmla="*/ 58 h 4674"/>
            </a:gdLst>
            <a:ahLst/>
            <a:cxnLst>
              <a:cxn ang="0">
                <a:pos x="connsiteX0" y="connsiteY0"/>
              </a:cxn>
              <a:cxn ang="0">
                <a:pos x="connsiteX1" y="connsiteY1"/>
              </a:cxn>
              <a:cxn ang="0">
                <a:pos x="connsiteX2" y="connsiteY2"/>
              </a:cxn>
              <a:cxn ang="0">
                <a:pos x="connsiteX3" y="connsiteY3"/>
              </a:cxn>
            </a:cxnLst>
            <a:rect l="l" t="t" r="r" b="b"/>
            <a:pathLst>
              <a:path w="12923" h="4674">
                <a:moveTo>
                  <a:pt x="12923" y="58"/>
                </a:moveTo>
                <a:lnTo>
                  <a:pt x="12923" y="4674"/>
                </a:lnTo>
                <a:lnTo>
                  <a:pt x="0" y="4674"/>
                </a:lnTo>
                <a:cubicBezTo>
                  <a:pt x="1846" y="-865"/>
                  <a:pt x="8308" y="58"/>
                  <a:pt x="12923" y="58"/>
                </a:cubicBezTo>
                <a:close/>
              </a:path>
            </a:pathLst>
          </a:custGeom>
          <a:solidFill>
            <a:srgbClr val="6C98CD"/>
          </a:solidFill>
          <a:ln w="9231" cap="flat">
            <a:noFill/>
            <a:prstDash val="solid"/>
            <a:miter/>
          </a:ln>
        </p:spPr>
        <p:txBody>
          <a:bodyPr rtlCol="0" anchor="ctr"/>
          <a:lstStyle/>
          <a:p>
            <a:endParaRPr lang="en-FI"/>
          </a:p>
        </p:txBody>
      </p:sp>
      <p:sp>
        <p:nvSpPr>
          <p:cNvPr id="35" name="Freeform 34">
            <a:extLst>
              <a:ext uri="{FF2B5EF4-FFF2-40B4-BE49-F238E27FC236}">
                <a16:creationId xmlns:a16="http://schemas.microsoft.com/office/drawing/2014/main" id="{24140427-79CB-03A1-5F8A-9C04BE79C10C}"/>
              </a:ext>
            </a:extLst>
          </p:cNvPr>
          <p:cNvSpPr/>
          <p:nvPr/>
        </p:nvSpPr>
        <p:spPr>
          <a:xfrm>
            <a:off x="4715522" y="6297087"/>
            <a:ext cx="3692" cy="9233"/>
          </a:xfrm>
          <a:custGeom>
            <a:avLst/>
            <a:gdLst>
              <a:gd name="connsiteX0" fmla="*/ 0 w 3692"/>
              <a:gd name="connsiteY0" fmla="*/ 9233 h 9233"/>
              <a:gd name="connsiteX1" fmla="*/ 0 w 3692"/>
              <a:gd name="connsiteY1" fmla="*/ 0 h 9233"/>
              <a:gd name="connsiteX2" fmla="*/ 3692 w 3692"/>
              <a:gd name="connsiteY2" fmla="*/ 2770 h 9233"/>
              <a:gd name="connsiteX3" fmla="*/ 0 w 3692"/>
              <a:gd name="connsiteY3" fmla="*/ 9233 h 9233"/>
            </a:gdLst>
            <a:ahLst/>
            <a:cxnLst>
              <a:cxn ang="0">
                <a:pos x="connsiteX0" y="connsiteY0"/>
              </a:cxn>
              <a:cxn ang="0">
                <a:pos x="connsiteX1" y="connsiteY1"/>
              </a:cxn>
              <a:cxn ang="0">
                <a:pos x="connsiteX2" y="connsiteY2"/>
              </a:cxn>
              <a:cxn ang="0">
                <a:pos x="connsiteX3" y="connsiteY3"/>
              </a:cxn>
            </a:cxnLst>
            <a:rect l="l" t="t" r="r" b="b"/>
            <a:pathLst>
              <a:path w="3692" h="9233">
                <a:moveTo>
                  <a:pt x="0" y="9233"/>
                </a:moveTo>
                <a:lnTo>
                  <a:pt x="0" y="0"/>
                </a:lnTo>
                <a:lnTo>
                  <a:pt x="3692" y="2770"/>
                </a:lnTo>
                <a:lnTo>
                  <a:pt x="0" y="9233"/>
                </a:lnTo>
                <a:close/>
              </a:path>
            </a:pathLst>
          </a:custGeom>
          <a:solidFill>
            <a:srgbClr val="BDD1E8"/>
          </a:solidFill>
          <a:ln w="9231" cap="flat">
            <a:noFill/>
            <a:prstDash val="solid"/>
            <a:miter/>
          </a:ln>
        </p:spPr>
        <p:txBody>
          <a:bodyPr rtlCol="0" anchor="ctr"/>
          <a:lstStyle/>
          <a:p>
            <a:endParaRPr lang="en-FI"/>
          </a:p>
        </p:txBody>
      </p:sp>
      <p:sp>
        <p:nvSpPr>
          <p:cNvPr id="37" name="Freeform 36">
            <a:extLst>
              <a:ext uri="{FF2B5EF4-FFF2-40B4-BE49-F238E27FC236}">
                <a16:creationId xmlns:a16="http://schemas.microsoft.com/office/drawing/2014/main" id="{185A68BC-AFBD-1BFD-0ACA-F7867AAC6149}"/>
              </a:ext>
            </a:extLst>
          </p:cNvPr>
          <p:cNvSpPr/>
          <p:nvPr/>
        </p:nvSpPr>
        <p:spPr>
          <a:xfrm>
            <a:off x="6492722" y="4148145"/>
            <a:ext cx="4046089" cy="3077479"/>
          </a:xfrm>
          <a:custGeom>
            <a:avLst/>
            <a:gdLst>
              <a:gd name="connsiteX0" fmla="*/ 128260 w 3205398"/>
              <a:gd name="connsiteY0" fmla="*/ 2131904 h 2428480"/>
              <a:gd name="connsiteX1" fmla="*/ 123645 w 3205398"/>
              <a:gd name="connsiteY1" fmla="*/ 2131904 h 2428480"/>
              <a:gd name="connsiteX2" fmla="*/ 110722 w 3205398"/>
              <a:gd name="connsiteY2" fmla="*/ 2136520 h 2428480"/>
              <a:gd name="connsiteX3" fmla="*/ 101491 w 3205398"/>
              <a:gd name="connsiteY3" fmla="*/ 2136520 h 2428480"/>
              <a:gd name="connsiteX4" fmla="*/ 110722 w 3205398"/>
              <a:gd name="connsiteY4" fmla="*/ 1817058 h 2428480"/>
              <a:gd name="connsiteX5" fmla="*/ 114414 w 3205398"/>
              <a:gd name="connsiteY5" fmla="*/ 1810595 h 2428480"/>
              <a:gd name="connsiteX6" fmla="*/ 110722 w 3205398"/>
              <a:gd name="connsiteY6" fmla="*/ 1807825 h 2428480"/>
              <a:gd name="connsiteX7" fmla="*/ 592574 w 3205398"/>
              <a:gd name="connsiteY7" fmla="*/ 754338 h 2428480"/>
              <a:gd name="connsiteX8" fmla="*/ 1116888 w 3205398"/>
              <a:gd name="connsiteY8" fmla="*/ 574294 h 2428480"/>
              <a:gd name="connsiteX9" fmla="*/ 2543981 w 3205398"/>
              <a:gd name="connsiteY9" fmla="*/ 325926 h 2428480"/>
              <a:gd name="connsiteX10" fmla="*/ 3199374 w 3205398"/>
              <a:gd name="connsiteY10" fmla="*/ 0 h 2428480"/>
              <a:gd name="connsiteX11" fmla="*/ 2843985 w 3205398"/>
              <a:gd name="connsiteY11" fmla="*/ 426566 h 2428480"/>
              <a:gd name="connsiteX12" fmla="*/ 2114746 w 3205398"/>
              <a:gd name="connsiteY12" fmla="*/ 637078 h 2428480"/>
              <a:gd name="connsiteX13" fmla="*/ 153184 w 3205398"/>
              <a:gd name="connsiteY13" fmla="*/ 2056193 h 2428480"/>
              <a:gd name="connsiteX14" fmla="*/ 128260 w 3205398"/>
              <a:gd name="connsiteY14" fmla="*/ 2130981 h 2428480"/>
              <a:gd name="connsiteX0" fmla="*/ 128260 w 3206215"/>
              <a:gd name="connsiteY0" fmla="*/ 2131904 h 2428480"/>
              <a:gd name="connsiteX1" fmla="*/ 123645 w 3206215"/>
              <a:gd name="connsiteY1" fmla="*/ 2131904 h 2428480"/>
              <a:gd name="connsiteX2" fmla="*/ 110722 w 3206215"/>
              <a:gd name="connsiteY2" fmla="*/ 2136520 h 2428480"/>
              <a:gd name="connsiteX3" fmla="*/ 101491 w 3206215"/>
              <a:gd name="connsiteY3" fmla="*/ 2136520 h 2428480"/>
              <a:gd name="connsiteX4" fmla="*/ 110722 w 3206215"/>
              <a:gd name="connsiteY4" fmla="*/ 1817058 h 2428480"/>
              <a:gd name="connsiteX5" fmla="*/ 114414 w 3206215"/>
              <a:gd name="connsiteY5" fmla="*/ 1810595 h 2428480"/>
              <a:gd name="connsiteX6" fmla="*/ 110722 w 3206215"/>
              <a:gd name="connsiteY6" fmla="*/ 1807825 h 2428480"/>
              <a:gd name="connsiteX7" fmla="*/ 592574 w 3206215"/>
              <a:gd name="connsiteY7" fmla="*/ 754338 h 2428480"/>
              <a:gd name="connsiteX8" fmla="*/ 1116888 w 3206215"/>
              <a:gd name="connsiteY8" fmla="*/ 574294 h 2428480"/>
              <a:gd name="connsiteX9" fmla="*/ 2543981 w 3206215"/>
              <a:gd name="connsiteY9" fmla="*/ 325926 h 2428480"/>
              <a:gd name="connsiteX10" fmla="*/ 3199374 w 3206215"/>
              <a:gd name="connsiteY10" fmla="*/ 0 h 2428480"/>
              <a:gd name="connsiteX11" fmla="*/ 2866738 w 3206215"/>
              <a:gd name="connsiteY11" fmla="*/ 515355 h 2428480"/>
              <a:gd name="connsiteX12" fmla="*/ 2114746 w 3206215"/>
              <a:gd name="connsiteY12" fmla="*/ 637078 h 2428480"/>
              <a:gd name="connsiteX13" fmla="*/ 153184 w 3206215"/>
              <a:gd name="connsiteY13" fmla="*/ 2056193 h 2428480"/>
              <a:gd name="connsiteX14" fmla="*/ 128260 w 3206215"/>
              <a:gd name="connsiteY14" fmla="*/ 2130981 h 2428480"/>
              <a:gd name="connsiteX15" fmla="*/ 128260 w 3206215"/>
              <a:gd name="connsiteY15" fmla="*/ 2131904 h 2428480"/>
              <a:gd name="connsiteX0" fmla="*/ 128260 w 3221637"/>
              <a:gd name="connsiteY0" fmla="*/ 2162346 h 2458922"/>
              <a:gd name="connsiteX1" fmla="*/ 123645 w 3221637"/>
              <a:gd name="connsiteY1" fmla="*/ 2162346 h 2458922"/>
              <a:gd name="connsiteX2" fmla="*/ 110722 w 3221637"/>
              <a:gd name="connsiteY2" fmla="*/ 2166962 h 2458922"/>
              <a:gd name="connsiteX3" fmla="*/ 101491 w 3221637"/>
              <a:gd name="connsiteY3" fmla="*/ 2166962 h 2458922"/>
              <a:gd name="connsiteX4" fmla="*/ 110722 w 3221637"/>
              <a:gd name="connsiteY4" fmla="*/ 1847500 h 2458922"/>
              <a:gd name="connsiteX5" fmla="*/ 114414 w 3221637"/>
              <a:gd name="connsiteY5" fmla="*/ 1841037 h 2458922"/>
              <a:gd name="connsiteX6" fmla="*/ 110722 w 3221637"/>
              <a:gd name="connsiteY6" fmla="*/ 1838267 h 2458922"/>
              <a:gd name="connsiteX7" fmla="*/ 592574 w 3221637"/>
              <a:gd name="connsiteY7" fmla="*/ 784780 h 2458922"/>
              <a:gd name="connsiteX8" fmla="*/ 1116888 w 3221637"/>
              <a:gd name="connsiteY8" fmla="*/ 604736 h 2458922"/>
              <a:gd name="connsiteX9" fmla="*/ 2543981 w 3221637"/>
              <a:gd name="connsiteY9" fmla="*/ 356368 h 2458922"/>
              <a:gd name="connsiteX10" fmla="*/ 3217070 w 3221637"/>
              <a:gd name="connsiteY10" fmla="*/ 0 h 2458922"/>
              <a:gd name="connsiteX11" fmla="*/ 2866738 w 3221637"/>
              <a:gd name="connsiteY11" fmla="*/ 545797 h 2458922"/>
              <a:gd name="connsiteX12" fmla="*/ 2114746 w 3221637"/>
              <a:gd name="connsiteY12" fmla="*/ 667520 h 2458922"/>
              <a:gd name="connsiteX13" fmla="*/ 153184 w 3221637"/>
              <a:gd name="connsiteY13" fmla="*/ 2086635 h 2458922"/>
              <a:gd name="connsiteX14" fmla="*/ 128260 w 3221637"/>
              <a:gd name="connsiteY14" fmla="*/ 2161423 h 2458922"/>
              <a:gd name="connsiteX15" fmla="*/ 128260 w 3221637"/>
              <a:gd name="connsiteY15" fmla="*/ 2162346 h 245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21637" h="2458922">
                <a:moveTo>
                  <a:pt x="128260" y="2162346"/>
                </a:moveTo>
                <a:lnTo>
                  <a:pt x="123645" y="2162346"/>
                </a:lnTo>
                <a:cubicBezTo>
                  <a:pt x="119030" y="2162346"/>
                  <a:pt x="112568" y="2160499"/>
                  <a:pt x="110722" y="2166962"/>
                </a:cubicBezTo>
                <a:lnTo>
                  <a:pt x="101491" y="2166962"/>
                </a:lnTo>
                <a:cubicBezTo>
                  <a:pt x="101491" y="2060782"/>
                  <a:pt x="101491" y="1953680"/>
                  <a:pt x="110722" y="1847500"/>
                </a:cubicBezTo>
                <a:lnTo>
                  <a:pt x="114414" y="1841037"/>
                </a:lnTo>
                <a:lnTo>
                  <a:pt x="110722" y="1838267"/>
                </a:lnTo>
                <a:cubicBezTo>
                  <a:pt x="140261" y="1462483"/>
                  <a:pt x="245493" y="993446"/>
                  <a:pt x="592574" y="784780"/>
                </a:cubicBezTo>
                <a:cubicBezTo>
                  <a:pt x="741191" y="695219"/>
                  <a:pt x="947963" y="641668"/>
                  <a:pt x="1116888" y="604736"/>
                </a:cubicBezTo>
                <a:cubicBezTo>
                  <a:pt x="1586740" y="500403"/>
                  <a:pt x="2193951" y="457157"/>
                  <a:pt x="2543981" y="356368"/>
                </a:cubicBezTo>
                <a:cubicBezTo>
                  <a:pt x="2894011" y="255579"/>
                  <a:pt x="3065684" y="196663"/>
                  <a:pt x="3217070" y="0"/>
                </a:cubicBezTo>
                <a:cubicBezTo>
                  <a:pt x="3254917" y="298227"/>
                  <a:pt x="3050459" y="434544"/>
                  <a:pt x="2866738" y="545797"/>
                </a:cubicBezTo>
                <a:cubicBezTo>
                  <a:pt x="2683017" y="657050"/>
                  <a:pt x="2356595" y="592733"/>
                  <a:pt x="2114746" y="667520"/>
                </a:cubicBezTo>
                <a:cubicBezTo>
                  <a:pt x="1336583" y="909425"/>
                  <a:pt x="483649" y="1281516"/>
                  <a:pt x="153184" y="2086635"/>
                </a:cubicBezTo>
                <a:cubicBezTo>
                  <a:pt x="-177282" y="2891754"/>
                  <a:pt x="130107" y="2136493"/>
                  <a:pt x="128260" y="2161423"/>
                </a:cubicBezTo>
                <a:lnTo>
                  <a:pt x="128260" y="2162346"/>
                </a:lnTo>
                <a:close/>
              </a:path>
            </a:pathLst>
          </a:custGeom>
          <a:solidFill>
            <a:srgbClr val="2A87C9"/>
          </a:solidFill>
          <a:ln w="9231" cap="flat">
            <a:noFill/>
            <a:prstDash val="solid"/>
            <a:miter/>
          </a:ln>
        </p:spPr>
        <p:txBody>
          <a:bodyPr rtlCol="0" anchor="ctr"/>
          <a:lstStyle/>
          <a:p>
            <a:endParaRPr lang="en-FI" dirty="0"/>
          </a:p>
        </p:txBody>
      </p:sp>
      <p:sp>
        <p:nvSpPr>
          <p:cNvPr id="38" name="Freeform 37">
            <a:extLst>
              <a:ext uri="{FF2B5EF4-FFF2-40B4-BE49-F238E27FC236}">
                <a16:creationId xmlns:a16="http://schemas.microsoft.com/office/drawing/2014/main" id="{E74F1D37-A600-F289-DE64-9C2068427AF8}"/>
              </a:ext>
            </a:extLst>
          </p:cNvPr>
          <p:cNvSpPr/>
          <p:nvPr/>
        </p:nvSpPr>
        <p:spPr>
          <a:xfrm>
            <a:off x="10633914" y="778190"/>
            <a:ext cx="1023473" cy="1668087"/>
          </a:xfrm>
          <a:custGeom>
            <a:avLst/>
            <a:gdLst>
              <a:gd name="connsiteX0" fmla="*/ 704401 w 767177"/>
              <a:gd name="connsiteY0" fmla="*/ 31689 h 1245830"/>
              <a:gd name="connsiteX1" fmla="*/ 84 w 767177"/>
              <a:gd name="connsiteY1" fmla="*/ 1245831 h 1245830"/>
              <a:gd name="connsiteX2" fmla="*/ 154240 w 767177"/>
              <a:gd name="connsiteY2" fmla="*/ 489647 h 1245830"/>
              <a:gd name="connsiteX3" fmla="*/ 665631 w 767177"/>
              <a:gd name="connsiteY3" fmla="*/ 44615 h 1245830"/>
              <a:gd name="connsiteX4" fmla="*/ 704401 w 767177"/>
              <a:gd name="connsiteY4" fmla="*/ 31689 h 1245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177" h="1245830">
                <a:moveTo>
                  <a:pt x="704401" y="31689"/>
                </a:moveTo>
                <a:cubicBezTo>
                  <a:pt x="430244" y="422246"/>
                  <a:pt x="224395" y="829422"/>
                  <a:pt x="84" y="1245831"/>
                </a:cubicBezTo>
                <a:cubicBezTo>
                  <a:pt x="-1761" y="987306"/>
                  <a:pt x="25931" y="717702"/>
                  <a:pt x="154240" y="489647"/>
                </a:cubicBezTo>
                <a:cubicBezTo>
                  <a:pt x="268703" y="286520"/>
                  <a:pt x="454244" y="137869"/>
                  <a:pt x="665631" y="44615"/>
                </a:cubicBezTo>
                <a:cubicBezTo>
                  <a:pt x="877018" y="-48638"/>
                  <a:pt x="690555" y="33536"/>
                  <a:pt x="704401" y="31689"/>
                </a:cubicBezTo>
                <a:close/>
              </a:path>
            </a:pathLst>
          </a:custGeom>
          <a:solidFill>
            <a:srgbClr val="2A87C9"/>
          </a:solidFill>
          <a:ln w="9231" cap="flat">
            <a:noFill/>
            <a:prstDash val="solid"/>
            <a:miter/>
          </a:ln>
        </p:spPr>
        <p:txBody>
          <a:bodyPr rtlCol="0" anchor="ctr"/>
          <a:lstStyle/>
          <a:p>
            <a:endParaRPr lang="en-FI"/>
          </a:p>
        </p:txBody>
      </p:sp>
      <p:sp>
        <p:nvSpPr>
          <p:cNvPr id="42" name="Freeform 41">
            <a:extLst>
              <a:ext uri="{FF2B5EF4-FFF2-40B4-BE49-F238E27FC236}">
                <a16:creationId xmlns:a16="http://schemas.microsoft.com/office/drawing/2014/main" id="{509963EB-5BF1-8A22-C351-2696632D5B78}"/>
              </a:ext>
            </a:extLst>
          </p:cNvPr>
          <p:cNvSpPr/>
          <p:nvPr/>
        </p:nvSpPr>
        <p:spPr>
          <a:xfrm>
            <a:off x="6627681" y="68753"/>
            <a:ext cx="5586796" cy="6796124"/>
          </a:xfrm>
          <a:custGeom>
            <a:avLst/>
            <a:gdLst>
              <a:gd name="connsiteX0" fmla="*/ 4421592 w 4422514"/>
              <a:gd name="connsiteY0" fmla="*/ 5387465 h 5389311"/>
              <a:gd name="connsiteX1" fmla="*/ 0 w 4422514"/>
              <a:gd name="connsiteY1" fmla="*/ 5387465 h 5389311"/>
              <a:gd name="connsiteX2" fmla="*/ 24923 w 4422514"/>
              <a:gd name="connsiteY2" fmla="*/ 5312678 h 5389311"/>
              <a:gd name="connsiteX3" fmla="*/ 1986485 w 4422514"/>
              <a:gd name="connsiteY3" fmla="*/ 3893563 h 5389311"/>
              <a:gd name="connsiteX4" fmla="*/ 2715725 w 4422514"/>
              <a:gd name="connsiteY4" fmla="*/ 3683051 h 5389311"/>
              <a:gd name="connsiteX5" fmla="*/ 3071113 w 4422514"/>
              <a:gd name="connsiteY5" fmla="*/ 3256485 h 5389311"/>
              <a:gd name="connsiteX6" fmla="*/ 2894804 w 4422514"/>
              <a:gd name="connsiteY6" fmla="*/ 2504918 h 5389311"/>
              <a:gd name="connsiteX7" fmla="*/ 3095114 w 4422514"/>
              <a:gd name="connsiteY7" fmla="*/ 1998025 h 5389311"/>
              <a:gd name="connsiteX8" fmla="*/ 3177268 w 4422514"/>
              <a:gd name="connsiteY8" fmla="*/ 1847527 h 5389311"/>
              <a:gd name="connsiteX9" fmla="*/ 3881585 w 4422514"/>
              <a:gd name="connsiteY9" fmla="*/ 633385 h 5389311"/>
              <a:gd name="connsiteX10" fmla="*/ 4422514 w 4422514"/>
              <a:gd name="connsiteY10" fmla="*/ 0 h 5389311"/>
              <a:gd name="connsiteX11" fmla="*/ 4422514 w 4422514"/>
              <a:gd name="connsiteY11" fmla="*/ 5389312 h 5389311"/>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18167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56485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81166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 name="connsiteX0" fmla="*/ 4421592 w 4422514"/>
              <a:gd name="connsiteY0" fmla="*/ 5387465 h 5389312"/>
              <a:gd name="connsiteX1" fmla="*/ 0 w 4422514"/>
              <a:gd name="connsiteY1" fmla="*/ 5387465 h 5389312"/>
              <a:gd name="connsiteX2" fmla="*/ 24923 w 4422514"/>
              <a:gd name="connsiteY2" fmla="*/ 5312678 h 5389312"/>
              <a:gd name="connsiteX3" fmla="*/ 1986485 w 4422514"/>
              <a:gd name="connsiteY3" fmla="*/ 3893563 h 5389312"/>
              <a:gd name="connsiteX4" fmla="*/ 2715725 w 4422514"/>
              <a:gd name="connsiteY4" fmla="*/ 3683051 h 5389312"/>
              <a:gd name="connsiteX5" fmla="*/ 3071113 w 4422514"/>
              <a:gd name="connsiteY5" fmla="*/ 3261521 h 5389312"/>
              <a:gd name="connsiteX6" fmla="*/ 2894804 w 4422514"/>
              <a:gd name="connsiteY6" fmla="*/ 2504918 h 5389312"/>
              <a:gd name="connsiteX7" fmla="*/ 3077521 w 4422514"/>
              <a:gd name="connsiteY7" fmla="*/ 2003060 h 5389312"/>
              <a:gd name="connsiteX8" fmla="*/ 3177268 w 4422514"/>
              <a:gd name="connsiteY8" fmla="*/ 1847527 h 5389312"/>
              <a:gd name="connsiteX9" fmla="*/ 3881585 w 4422514"/>
              <a:gd name="connsiteY9" fmla="*/ 633385 h 5389312"/>
              <a:gd name="connsiteX10" fmla="*/ 4422514 w 4422514"/>
              <a:gd name="connsiteY10" fmla="*/ 0 h 5389312"/>
              <a:gd name="connsiteX11" fmla="*/ 4422514 w 4422514"/>
              <a:gd name="connsiteY11" fmla="*/ 5389312 h 5389312"/>
              <a:gd name="connsiteX12" fmla="*/ 4421592 w 4422514"/>
              <a:gd name="connsiteY12" fmla="*/ 5387465 h 538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22514" h="5389312">
                <a:moveTo>
                  <a:pt x="4421592" y="5387465"/>
                </a:moveTo>
                <a:lnTo>
                  <a:pt x="0" y="5387465"/>
                </a:lnTo>
                <a:cubicBezTo>
                  <a:pt x="1846" y="5361613"/>
                  <a:pt x="14769" y="5335761"/>
                  <a:pt x="24923" y="5312678"/>
                </a:cubicBezTo>
                <a:cubicBezTo>
                  <a:pt x="355389" y="4507559"/>
                  <a:pt x="1208322" y="4135468"/>
                  <a:pt x="1986485" y="3893563"/>
                </a:cubicBezTo>
                <a:cubicBezTo>
                  <a:pt x="2227411" y="3818776"/>
                  <a:pt x="2534954" y="3788391"/>
                  <a:pt x="2715725" y="3683051"/>
                </a:cubicBezTo>
                <a:cubicBezTo>
                  <a:pt x="2896496" y="3577711"/>
                  <a:pt x="3086523" y="3423153"/>
                  <a:pt x="3071113" y="3261521"/>
                </a:cubicBezTo>
                <a:cubicBezTo>
                  <a:pt x="3050393" y="3044191"/>
                  <a:pt x="2918804" y="2756056"/>
                  <a:pt x="2894804" y="2504918"/>
                </a:cubicBezTo>
                <a:cubicBezTo>
                  <a:pt x="2871727" y="2270399"/>
                  <a:pt x="2966750" y="2184027"/>
                  <a:pt x="3077521" y="2003060"/>
                </a:cubicBezTo>
                <a:cubicBezTo>
                  <a:pt x="3188292" y="1822093"/>
                  <a:pt x="3166411" y="1866831"/>
                  <a:pt x="3177268" y="1847527"/>
                </a:cubicBezTo>
                <a:cubicBezTo>
                  <a:pt x="3307030" y="1616806"/>
                  <a:pt x="3608351" y="1023018"/>
                  <a:pt x="3881585" y="633385"/>
                </a:cubicBezTo>
                <a:cubicBezTo>
                  <a:pt x="4041279" y="406253"/>
                  <a:pt x="4219435" y="189277"/>
                  <a:pt x="4422514" y="0"/>
                </a:cubicBezTo>
                <a:lnTo>
                  <a:pt x="4422514" y="5389312"/>
                </a:lnTo>
                <a:lnTo>
                  <a:pt x="4421592" y="5387465"/>
                </a:lnTo>
                <a:close/>
              </a:path>
            </a:pathLst>
          </a:custGeom>
          <a:solidFill>
            <a:srgbClr val="5EC5F2"/>
          </a:solidFill>
          <a:ln w="9231" cap="flat">
            <a:noFill/>
            <a:prstDash val="solid"/>
            <a:miter/>
          </a:ln>
        </p:spPr>
        <p:txBody>
          <a:bodyPr rtlCol="0" anchor="ctr"/>
          <a:lstStyle/>
          <a:p>
            <a:endParaRPr lang="en-FI"/>
          </a:p>
        </p:txBody>
      </p:sp>
    </p:spTree>
    <p:extLst>
      <p:ext uri="{BB962C8B-B14F-4D97-AF65-F5344CB8AC3E}">
        <p14:creationId xmlns:p14="http://schemas.microsoft.com/office/powerpoint/2010/main" val="324239158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3.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42" Type="http://schemas.openxmlformats.org/officeDocument/2006/relationships/slideLayout" Target="../slideLayouts/slideLayout109.xml"/><Relationship Id="rId47" Type="http://schemas.openxmlformats.org/officeDocument/2006/relationships/slideLayout" Target="../slideLayouts/slideLayout114.xml"/><Relationship Id="rId50" Type="http://schemas.openxmlformats.org/officeDocument/2006/relationships/slideLayout" Target="../slideLayouts/slideLayout117.xml"/><Relationship Id="rId55" Type="http://schemas.openxmlformats.org/officeDocument/2006/relationships/slideLayout" Target="../slideLayouts/slideLayout122.xml"/><Relationship Id="rId63" Type="http://schemas.openxmlformats.org/officeDocument/2006/relationships/slideLayout" Target="../slideLayouts/slideLayout130.xml"/><Relationship Id="rId68" Type="http://schemas.openxmlformats.org/officeDocument/2006/relationships/theme" Target="../theme/theme2.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9" Type="http://schemas.openxmlformats.org/officeDocument/2006/relationships/slideLayout" Target="../slideLayouts/slideLayout96.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40" Type="http://schemas.openxmlformats.org/officeDocument/2006/relationships/slideLayout" Target="../slideLayouts/slideLayout107.xml"/><Relationship Id="rId45" Type="http://schemas.openxmlformats.org/officeDocument/2006/relationships/slideLayout" Target="../slideLayouts/slideLayout112.xml"/><Relationship Id="rId53" Type="http://schemas.openxmlformats.org/officeDocument/2006/relationships/slideLayout" Target="../slideLayouts/slideLayout120.xml"/><Relationship Id="rId58" Type="http://schemas.openxmlformats.org/officeDocument/2006/relationships/slideLayout" Target="../slideLayouts/slideLayout125.xml"/><Relationship Id="rId66" Type="http://schemas.openxmlformats.org/officeDocument/2006/relationships/slideLayout" Target="../slideLayouts/slideLayout133.xml"/><Relationship Id="rId5" Type="http://schemas.openxmlformats.org/officeDocument/2006/relationships/slideLayout" Target="../slideLayouts/slideLayout72.xml"/><Relationship Id="rId61" Type="http://schemas.openxmlformats.org/officeDocument/2006/relationships/slideLayout" Target="../slideLayouts/slideLayout128.xml"/><Relationship Id="rId19" Type="http://schemas.openxmlformats.org/officeDocument/2006/relationships/slideLayout" Target="../slideLayouts/slideLayout8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43" Type="http://schemas.openxmlformats.org/officeDocument/2006/relationships/slideLayout" Target="../slideLayouts/slideLayout110.xml"/><Relationship Id="rId48" Type="http://schemas.openxmlformats.org/officeDocument/2006/relationships/slideLayout" Target="../slideLayouts/slideLayout115.xml"/><Relationship Id="rId56" Type="http://schemas.openxmlformats.org/officeDocument/2006/relationships/slideLayout" Target="../slideLayouts/slideLayout123.xml"/><Relationship Id="rId64" Type="http://schemas.openxmlformats.org/officeDocument/2006/relationships/slideLayout" Target="../slideLayouts/slideLayout131.xml"/><Relationship Id="rId8" Type="http://schemas.openxmlformats.org/officeDocument/2006/relationships/slideLayout" Target="../slideLayouts/slideLayout75.xml"/><Relationship Id="rId51" Type="http://schemas.openxmlformats.org/officeDocument/2006/relationships/slideLayout" Target="../slideLayouts/slideLayout118.xml"/><Relationship Id="rId3" Type="http://schemas.openxmlformats.org/officeDocument/2006/relationships/slideLayout" Target="../slideLayouts/slideLayout70.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slideLayout" Target="../slideLayouts/slideLayout105.xml"/><Relationship Id="rId46" Type="http://schemas.openxmlformats.org/officeDocument/2006/relationships/slideLayout" Target="../slideLayouts/slideLayout113.xml"/><Relationship Id="rId59" Type="http://schemas.openxmlformats.org/officeDocument/2006/relationships/slideLayout" Target="../slideLayouts/slideLayout126.xml"/><Relationship Id="rId67" Type="http://schemas.openxmlformats.org/officeDocument/2006/relationships/slideLayout" Target="../slideLayouts/slideLayout134.xml"/><Relationship Id="rId20" Type="http://schemas.openxmlformats.org/officeDocument/2006/relationships/slideLayout" Target="../slideLayouts/slideLayout87.xml"/><Relationship Id="rId41" Type="http://schemas.openxmlformats.org/officeDocument/2006/relationships/slideLayout" Target="../slideLayouts/slideLayout108.xml"/><Relationship Id="rId54" Type="http://schemas.openxmlformats.org/officeDocument/2006/relationships/slideLayout" Target="../slideLayouts/slideLayout121.xml"/><Relationship Id="rId62" Type="http://schemas.openxmlformats.org/officeDocument/2006/relationships/slideLayout" Target="../slideLayouts/slideLayout12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49" Type="http://schemas.openxmlformats.org/officeDocument/2006/relationships/slideLayout" Target="../slideLayouts/slideLayout116.xml"/><Relationship Id="rId57" Type="http://schemas.openxmlformats.org/officeDocument/2006/relationships/slideLayout" Target="../slideLayouts/slideLayout124.xml"/><Relationship Id="rId10" Type="http://schemas.openxmlformats.org/officeDocument/2006/relationships/slideLayout" Target="../slideLayouts/slideLayout77.xml"/><Relationship Id="rId31" Type="http://schemas.openxmlformats.org/officeDocument/2006/relationships/slideLayout" Target="../slideLayouts/slideLayout98.xml"/><Relationship Id="rId44" Type="http://schemas.openxmlformats.org/officeDocument/2006/relationships/slideLayout" Target="../slideLayouts/slideLayout111.xml"/><Relationship Id="rId52" Type="http://schemas.openxmlformats.org/officeDocument/2006/relationships/slideLayout" Target="../slideLayouts/slideLayout119.xml"/><Relationship Id="rId60" Type="http://schemas.openxmlformats.org/officeDocument/2006/relationships/slideLayout" Target="../slideLayouts/slideLayout127.xml"/><Relationship Id="rId65" Type="http://schemas.openxmlformats.org/officeDocument/2006/relationships/slideLayout" Target="../slideLayouts/slideLayout132.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489244"/>
            <a:ext cx="10515600" cy="743110"/>
          </a:xfrm>
          <a:prstGeom prst="rect">
            <a:avLst/>
          </a:prstGeom>
        </p:spPr>
        <p:txBody>
          <a:bodyPr vert="horz" lIns="91440" tIns="45720" rIns="91440" bIns="45720" rtlCol="0" anchor="t">
            <a:normAutofit/>
          </a:bodyPr>
          <a:lstStyle/>
          <a:p>
            <a:r>
              <a:rPr lang="fi-FI" dirty="0"/>
              <a:t>Lisää teksti napsauttamalla</a:t>
            </a:r>
          </a:p>
        </p:txBody>
      </p:sp>
      <p:sp>
        <p:nvSpPr>
          <p:cNvPr id="3" name="Tekstin paikkamerkki 2"/>
          <p:cNvSpPr>
            <a:spLocks noGrp="1"/>
          </p:cNvSpPr>
          <p:nvPr>
            <p:ph type="body" idx="1"/>
          </p:nvPr>
        </p:nvSpPr>
        <p:spPr>
          <a:xfrm>
            <a:off x="838200" y="1411741"/>
            <a:ext cx="10515600" cy="4751574"/>
          </a:xfrm>
          <a:prstGeom prst="rect">
            <a:avLst/>
          </a:prstGeom>
        </p:spPr>
        <p:txBody>
          <a:bodyPr vert="horz" lIns="108000" tIns="45720" rIns="91440" bIns="45720" spcCol="288000" rtlCol="0" anchor="t" anchorCtr="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838200" y="6342702"/>
            <a:ext cx="2743200" cy="365125"/>
          </a:xfrm>
          <a:prstGeom prst="rect">
            <a:avLst/>
          </a:prstGeom>
        </p:spPr>
        <p:txBody>
          <a:bodyPr vert="horz" lIns="91440" tIns="45720" rIns="91440" bIns="45720" rtlCol="0" anchor="ctr"/>
          <a:lstStyle>
            <a:lvl1pPr algn="l">
              <a:defRPr sz="1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FI"/>
              <a:t>23/03/2021</a:t>
            </a:r>
            <a:endParaRPr lang="fi-FI"/>
          </a:p>
        </p:txBody>
      </p:sp>
      <p:sp>
        <p:nvSpPr>
          <p:cNvPr id="5" name="Alatunnisteen paikkamerkki 4"/>
          <p:cNvSpPr>
            <a:spLocks noGrp="1"/>
          </p:cNvSpPr>
          <p:nvPr>
            <p:ph type="ftr" sz="quarter" idx="3"/>
          </p:nvPr>
        </p:nvSpPr>
        <p:spPr>
          <a:xfrm>
            <a:off x="4038600" y="6342702"/>
            <a:ext cx="4114800" cy="365125"/>
          </a:xfrm>
          <a:prstGeom prst="rect">
            <a:avLst/>
          </a:prstGeom>
        </p:spPr>
        <p:txBody>
          <a:bodyPr vert="horz" lIns="91440" tIns="45720" rIns="91440" bIns="45720" rtlCol="0" anchor="ctr"/>
          <a:lstStyle>
            <a:lvl1pPr algn="ctr">
              <a:defRPr sz="1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fi-FI">
                <a:solidFill>
                  <a:schemeClr val="tx1"/>
                </a:solidFill>
              </a:rPr>
              <a:t>Jyväskylän kaupunki</a:t>
            </a:r>
            <a:endParaRPr lang="fi-FI" dirty="0">
              <a:solidFill>
                <a:schemeClr val="tx1"/>
              </a:solidFill>
            </a:endParaRPr>
          </a:p>
        </p:txBody>
      </p:sp>
      <p:sp>
        <p:nvSpPr>
          <p:cNvPr id="6" name="Dian numeron paikkamerkki 5"/>
          <p:cNvSpPr>
            <a:spLocks noGrp="1"/>
          </p:cNvSpPr>
          <p:nvPr>
            <p:ph type="sldNum" sz="quarter" idx="4"/>
          </p:nvPr>
        </p:nvSpPr>
        <p:spPr>
          <a:xfrm>
            <a:off x="8610600" y="6342702"/>
            <a:ext cx="2743200" cy="365125"/>
          </a:xfrm>
          <a:prstGeom prst="rect">
            <a:avLst/>
          </a:prstGeom>
        </p:spPr>
        <p:txBody>
          <a:bodyPr vert="horz" lIns="91440" tIns="45720" rIns="91440" bIns="45720" rtlCol="0" anchor="ctr"/>
          <a:lstStyle>
            <a:lvl1pPr algn="r">
              <a:defRPr sz="10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F4AEF5D-7FAC-4949-84D2-DA5A9BB3D225}" type="slidenum">
              <a:rPr lang="fi-FI" smtClean="0"/>
              <a:pPr/>
              <a:t>‹#›</a:t>
            </a:fld>
            <a:endParaRPr lang="fi-FI" b="1"/>
          </a:p>
        </p:txBody>
      </p:sp>
    </p:spTree>
    <p:extLst>
      <p:ext uri="{BB962C8B-B14F-4D97-AF65-F5344CB8AC3E}">
        <p14:creationId xmlns:p14="http://schemas.microsoft.com/office/powerpoint/2010/main" val="1983254928"/>
      </p:ext>
    </p:extLst>
  </p:cSld>
  <p:clrMap bg1="lt1" tx1="dk1" bg2="lt2" tx2="dk2" accent1="accent1" accent2="accent2" accent3="accent3" accent4="accent4" accent5="accent5" accent6="accent6" hlink="hlink" folHlink="folHlink"/>
  <p:sldLayoutIdLst>
    <p:sldLayoutId id="2147483864" r:id="rId1"/>
    <p:sldLayoutId id="2147483862" r:id="rId2"/>
    <p:sldLayoutId id="2147483847" r:id="rId3"/>
    <p:sldLayoutId id="2147483851" r:id="rId4"/>
    <p:sldLayoutId id="2147483852" r:id="rId5"/>
    <p:sldLayoutId id="2147483846" r:id="rId6"/>
    <p:sldLayoutId id="2147483850" r:id="rId7"/>
    <p:sldLayoutId id="2147483843" r:id="rId8"/>
    <p:sldLayoutId id="2147483844" r:id="rId9"/>
    <p:sldLayoutId id="2147483849" r:id="rId10"/>
    <p:sldLayoutId id="2147483856" r:id="rId11"/>
    <p:sldLayoutId id="2147483861" r:id="rId12"/>
    <p:sldLayoutId id="2147483859" r:id="rId13"/>
    <p:sldLayoutId id="2147483858" r:id="rId14"/>
    <p:sldLayoutId id="2147483860" r:id="rId15"/>
    <p:sldLayoutId id="2147483857" r:id="rId16"/>
    <p:sldLayoutId id="2147483788" r:id="rId17"/>
    <p:sldLayoutId id="2147483790" r:id="rId18"/>
    <p:sldLayoutId id="2147483749"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4" r:id="rId32"/>
    <p:sldLayoutId id="2147483765" r:id="rId33"/>
    <p:sldLayoutId id="2147483766" r:id="rId34"/>
    <p:sldLayoutId id="2147483767" r:id="rId35"/>
    <p:sldLayoutId id="2147483768" r:id="rId36"/>
    <p:sldLayoutId id="2147483769" r:id="rId37"/>
    <p:sldLayoutId id="2147483770" r:id="rId38"/>
    <p:sldLayoutId id="2147483771" r:id="rId39"/>
    <p:sldLayoutId id="2147483772" r:id="rId40"/>
    <p:sldLayoutId id="2147483773" r:id="rId41"/>
    <p:sldLayoutId id="2147483774" r:id="rId42"/>
    <p:sldLayoutId id="2147483775" r:id="rId43"/>
    <p:sldLayoutId id="2147483776" r:id="rId44"/>
    <p:sldLayoutId id="2147483842" r:id="rId45"/>
    <p:sldLayoutId id="2147483778" r:id="rId46"/>
    <p:sldLayoutId id="2147483821" r:id="rId47"/>
    <p:sldLayoutId id="2147483826" r:id="rId48"/>
    <p:sldLayoutId id="2147483827" r:id="rId49"/>
    <p:sldLayoutId id="2147483828" r:id="rId50"/>
    <p:sldLayoutId id="2147483829" r:id="rId51"/>
    <p:sldLayoutId id="2147483830" r:id="rId52"/>
    <p:sldLayoutId id="2147483831" r:id="rId53"/>
    <p:sldLayoutId id="2147483832" r:id="rId54"/>
    <p:sldLayoutId id="2147483833" r:id="rId55"/>
    <p:sldLayoutId id="2147483834" r:id="rId56"/>
    <p:sldLayoutId id="2147483835" r:id="rId57"/>
    <p:sldLayoutId id="2147483836" r:id="rId58"/>
    <p:sldLayoutId id="2147483837" r:id="rId59"/>
    <p:sldLayoutId id="2147483838" r:id="rId60"/>
    <p:sldLayoutId id="2147483839" r:id="rId61"/>
    <p:sldLayoutId id="2147483841" r:id="rId62"/>
    <p:sldLayoutId id="2147483781" r:id="rId63"/>
    <p:sldLayoutId id="2147483782" r:id="rId64"/>
    <p:sldLayoutId id="2147483853" r:id="rId65"/>
    <p:sldLayoutId id="2147483854" r:id="rId66"/>
    <p:sldLayoutId id="2147483855" r:id="rId67"/>
  </p:sldLayoutIdLst>
  <p:hf hdr="0"/>
  <p:txStyles>
    <p:titleStyle>
      <a:lvl1pPr algn="l" defTabSz="914400" rtl="0" eaLnBrk="1" latinLnBrk="0" hangingPunct="1">
        <a:lnSpc>
          <a:spcPct val="90000"/>
        </a:lnSpc>
        <a:spcBef>
          <a:spcPct val="0"/>
        </a:spcBef>
        <a:buNone/>
        <a:defRPr sz="4400" b="1" kern="1200" cap="none" normalizeH="0" baseline="0">
          <a:solidFill>
            <a:schemeClr val="tx1"/>
          </a:solidFill>
          <a:latin typeface="+mj-lt"/>
          <a:ea typeface="+mj-ea"/>
          <a:cs typeface="+mj-cs"/>
        </a:defRPr>
      </a:lvl1pPr>
    </p:titleStyle>
    <p:bodyStyle>
      <a:lvl1pPr marL="325438" indent="-325438" algn="l" defTabSz="914400" rtl="0" eaLnBrk="1" latinLnBrk="0" hangingPunct="1">
        <a:lnSpc>
          <a:spcPct val="100000"/>
        </a:lnSpc>
        <a:spcBef>
          <a:spcPts val="600"/>
        </a:spcBef>
        <a:spcAft>
          <a:spcPts val="600"/>
        </a:spcAft>
        <a:buClr>
          <a:srgbClr val="0070C0"/>
        </a:buClr>
        <a:buSzPct val="100000"/>
        <a:buFont typeface="Arial" panose="020B0604020202020204" pitchFamily="34" charset="0"/>
        <a:buChar char="■"/>
        <a:tabLst/>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27063" indent="-288000" algn="l" defTabSz="914400" rtl="0" eaLnBrk="1" latinLnBrk="0" hangingPunct="1">
        <a:lnSpc>
          <a:spcPct val="100000"/>
        </a:lnSpc>
        <a:spcBef>
          <a:spcPts val="0"/>
        </a:spcBef>
        <a:spcAft>
          <a:spcPts val="600"/>
        </a:spcAft>
        <a:buClr>
          <a:srgbClr val="0070C0"/>
        </a:buClr>
        <a:buSzPct val="100000"/>
        <a:buFont typeface="Wingdings" panose="05000000000000000000" pitchFamily="2" charset="2"/>
        <a:buChar char="§"/>
        <a:defRPr sz="2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85838" indent="-3240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44613" indent="-3348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703388" indent="-3348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489244"/>
            <a:ext cx="10515600" cy="743110"/>
          </a:xfrm>
          <a:prstGeom prst="rect">
            <a:avLst/>
          </a:prstGeom>
        </p:spPr>
        <p:txBody>
          <a:bodyPr vert="horz" lIns="91440" tIns="45720" rIns="91440" bIns="45720" rtlCol="0" anchor="t">
            <a:normAutofit/>
          </a:bodyPr>
          <a:lstStyle/>
          <a:p>
            <a:r>
              <a:rPr lang="fi-FI" dirty="0"/>
              <a:t>Lisää teksti napsauttamalla</a:t>
            </a:r>
          </a:p>
        </p:txBody>
      </p:sp>
      <p:sp>
        <p:nvSpPr>
          <p:cNvPr id="3" name="Tekstin paikkamerkki 2"/>
          <p:cNvSpPr>
            <a:spLocks noGrp="1"/>
          </p:cNvSpPr>
          <p:nvPr>
            <p:ph type="body" idx="1"/>
          </p:nvPr>
        </p:nvSpPr>
        <p:spPr>
          <a:xfrm>
            <a:off x="838200" y="1411741"/>
            <a:ext cx="10515600" cy="4751574"/>
          </a:xfrm>
          <a:prstGeom prst="rect">
            <a:avLst/>
          </a:prstGeom>
        </p:spPr>
        <p:txBody>
          <a:bodyPr vert="horz" lIns="108000" tIns="45720" rIns="91440" bIns="45720" spcCol="288000" rtlCol="0" anchor="t" anchorCtr="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p:cNvSpPr>
            <a:spLocks noGrp="1"/>
          </p:cNvSpPr>
          <p:nvPr>
            <p:ph type="dt" sz="half" idx="2"/>
          </p:nvPr>
        </p:nvSpPr>
        <p:spPr>
          <a:xfrm>
            <a:off x="838200" y="6342702"/>
            <a:ext cx="2743200" cy="365125"/>
          </a:xfrm>
          <a:prstGeom prst="rect">
            <a:avLst/>
          </a:prstGeom>
        </p:spPr>
        <p:txBody>
          <a:bodyPr vert="horz" lIns="91440" tIns="45720" rIns="91440" bIns="45720" rtlCol="0" anchor="ctr"/>
          <a:lstStyle>
            <a:lvl1pPr algn="l">
              <a:defRPr sz="1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FI"/>
              <a:t>23/03/2021</a:t>
            </a:r>
            <a:endParaRPr lang="fi-FI"/>
          </a:p>
        </p:txBody>
      </p:sp>
      <p:sp>
        <p:nvSpPr>
          <p:cNvPr id="5" name="Alatunnisteen paikkamerkki 4"/>
          <p:cNvSpPr>
            <a:spLocks noGrp="1"/>
          </p:cNvSpPr>
          <p:nvPr>
            <p:ph type="ftr" sz="quarter" idx="3"/>
          </p:nvPr>
        </p:nvSpPr>
        <p:spPr>
          <a:xfrm>
            <a:off x="4038600" y="6342702"/>
            <a:ext cx="4114800" cy="365125"/>
          </a:xfrm>
          <a:prstGeom prst="rect">
            <a:avLst/>
          </a:prstGeom>
        </p:spPr>
        <p:txBody>
          <a:bodyPr vert="horz" lIns="91440" tIns="45720" rIns="91440" bIns="45720" rtlCol="0" anchor="ctr"/>
          <a:lstStyle>
            <a:lvl1pPr algn="ctr">
              <a:defRPr sz="1000" b="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fi-FI">
                <a:solidFill>
                  <a:schemeClr val="tx1"/>
                </a:solidFill>
              </a:rPr>
              <a:t>Jyväskylän kaupunki</a:t>
            </a:r>
            <a:endParaRPr lang="fi-FI" dirty="0">
              <a:solidFill>
                <a:schemeClr val="tx1"/>
              </a:solidFill>
            </a:endParaRPr>
          </a:p>
        </p:txBody>
      </p:sp>
      <p:sp>
        <p:nvSpPr>
          <p:cNvPr id="6" name="Dian numeron paikkamerkki 5"/>
          <p:cNvSpPr>
            <a:spLocks noGrp="1"/>
          </p:cNvSpPr>
          <p:nvPr>
            <p:ph type="sldNum" sz="quarter" idx="4"/>
          </p:nvPr>
        </p:nvSpPr>
        <p:spPr>
          <a:xfrm>
            <a:off x="8610600" y="6342702"/>
            <a:ext cx="2743200" cy="365125"/>
          </a:xfrm>
          <a:prstGeom prst="rect">
            <a:avLst/>
          </a:prstGeom>
        </p:spPr>
        <p:txBody>
          <a:bodyPr vert="horz" lIns="91440" tIns="45720" rIns="91440" bIns="45720" rtlCol="0" anchor="ctr"/>
          <a:lstStyle>
            <a:lvl1pPr algn="r">
              <a:defRPr sz="10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8F4AEF5D-7FAC-4949-84D2-DA5A9BB3D225}" type="slidenum">
              <a:rPr lang="fi-FI" smtClean="0"/>
              <a:pPr/>
              <a:t>‹#›</a:t>
            </a:fld>
            <a:endParaRPr lang="fi-FI" b="1"/>
          </a:p>
        </p:txBody>
      </p:sp>
    </p:spTree>
    <p:extLst>
      <p:ext uri="{BB962C8B-B14F-4D97-AF65-F5344CB8AC3E}">
        <p14:creationId xmlns:p14="http://schemas.microsoft.com/office/powerpoint/2010/main" val="1807019773"/>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 id="2147483879" r:id="rId13"/>
    <p:sldLayoutId id="2147483880" r:id="rId14"/>
    <p:sldLayoutId id="2147483881" r:id="rId15"/>
    <p:sldLayoutId id="2147483882" r:id="rId16"/>
    <p:sldLayoutId id="2147483883" r:id="rId17"/>
    <p:sldLayoutId id="2147483884" r:id="rId18"/>
    <p:sldLayoutId id="2147483885" r:id="rId19"/>
    <p:sldLayoutId id="2147483886" r:id="rId20"/>
    <p:sldLayoutId id="2147483887" r:id="rId21"/>
    <p:sldLayoutId id="2147483888" r:id="rId22"/>
    <p:sldLayoutId id="2147483889" r:id="rId23"/>
    <p:sldLayoutId id="2147483890" r:id="rId24"/>
    <p:sldLayoutId id="2147483891" r:id="rId25"/>
    <p:sldLayoutId id="2147483892" r:id="rId26"/>
    <p:sldLayoutId id="2147483893" r:id="rId27"/>
    <p:sldLayoutId id="2147483894" r:id="rId28"/>
    <p:sldLayoutId id="2147483895" r:id="rId29"/>
    <p:sldLayoutId id="2147483896" r:id="rId30"/>
    <p:sldLayoutId id="2147483897" r:id="rId31"/>
    <p:sldLayoutId id="2147483898" r:id="rId32"/>
    <p:sldLayoutId id="2147483899" r:id="rId33"/>
    <p:sldLayoutId id="2147483900" r:id="rId34"/>
    <p:sldLayoutId id="2147483901" r:id="rId35"/>
    <p:sldLayoutId id="2147483902" r:id="rId36"/>
    <p:sldLayoutId id="2147483903" r:id="rId37"/>
    <p:sldLayoutId id="2147483904" r:id="rId38"/>
    <p:sldLayoutId id="2147483905" r:id="rId39"/>
    <p:sldLayoutId id="2147483906" r:id="rId40"/>
    <p:sldLayoutId id="2147483907" r:id="rId41"/>
    <p:sldLayoutId id="2147483908" r:id="rId42"/>
    <p:sldLayoutId id="2147483909" r:id="rId43"/>
    <p:sldLayoutId id="2147483910" r:id="rId44"/>
    <p:sldLayoutId id="2147483911" r:id="rId45"/>
    <p:sldLayoutId id="2147483912" r:id="rId46"/>
    <p:sldLayoutId id="2147483913" r:id="rId47"/>
    <p:sldLayoutId id="2147483914" r:id="rId48"/>
    <p:sldLayoutId id="2147483915" r:id="rId49"/>
    <p:sldLayoutId id="2147483916" r:id="rId50"/>
    <p:sldLayoutId id="2147483917" r:id="rId51"/>
    <p:sldLayoutId id="2147483918" r:id="rId52"/>
    <p:sldLayoutId id="2147483919" r:id="rId53"/>
    <p:sldLayoutId id="2147483920" r:id="rId54"/>
    <p:sldLayoutId id="2147483921" r:id="rId55"/>
    <p:sldLayoutId id="2147483922" r:id="rId56"/>
    <p:sldLayoutId id="2147483923" r:id="rId57"/>
    <p:sldLayoutId id="2147483924" r:id="rId58"/>
    <p:sldLayoutId id="2147483925" r:id="rId59"/>
    <p:sldLayoutId id="2147483926" r:id="rId60"/>
    <p:sldLayoutId id="2147483927" r:id="rId61"/>
    <p:sldLayoutId id="2147483928" r:id="rId62"/>
    <p:sldLayoutId id="2147483929" r:id="rId63"/>
    <p:sldLayoutId id="2147483930" r:id="rId64"/>
    <p:sldLayoutId id="2147483931" r:id="rId65"/>
    <p:sldLayoutId id="2147483932" r:id="rId66"/>
    <p:sldLayoutId id="2147483933" r:id="rId67"/>
  </p:sldLayoutIdLst>
  <p:hf hdr="0"/>
  <p:txStyles>
    <p:titleStyle>
      <a:lvl1pPr algn="l" defTabSz="914400" rtl="0" eaLnBrk="1" latinLnBrk="0" hangingPunct="1">
        <a:lnSpc>
          <a:spcPct val="90000"/>
        </a:lnSpc>
        <a:spcBef>
          <a:spcPct val="0"/>
        </a:spcBef>
        <a:buNone/>
        <a:defRPr sz="4400" b="1" kern="1200" cap="none" normalizeH="0" baseline="0">
          <a:solidFill>
            <a:schemeClr val="tx1"/>
          </a:solidFill>
          <a:latin typeface="+mj-lt"/>
          <a:ea typeface="+mj-ea"/>
          <a:cs typeface="+mj-cs"/>
        </a:defRPr>
      </a:lvl1pPr>
    </p:titleStyle>
    <p:bodyStyle>
      <a:lvl1pPr marL="325438" indent="-325438" algn="l" defTabSz="914400" rtl="0" eaLnBrk="1" latinLnBrk="0" hangingPunct="1">
        <a:lnSpc>
          <a:spcPct val="100000"/>
        </a:lnSpc>
        <a:spcBef>
          <a:spcPts val="600"/>
        </a:spcBef>
        <a:spcAft>
          <a:spcPts val="600"/>
        </a:spcAft>
        <a:buClr>
          <a:srgbClr val="0070C0"/>
        </a:buClr>
        <a:buSzPct val="100000"/>
        <a:buFont typeface="Arial" panose="020B0604020202020204" pitchFamily="34" charset="0"/>
        <a:buChar char="■"/>
        <a:tabLst/>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27063" indent="-288000" algn="l" defTabSz="914400" rtl="0" eaLnBrk="1" latinLnBrk="0" hangingPunct="1">
        <a:lnSpc>
          <a:spcPct val="100000"/>
        </a:lnSpc>
        <a:spcBef>
          <a:spcPts val="0"/>
        </a:spcBef>
        <a:spcAft>
          <a:spcPts val="600"/>
        </a:spcAft>
        <a:buClr>
          <a:srgbClr val="0070C0"/>
        </a:buClr>
        <a:buSzPct val="100000"/>
        <a:buFont typeface="Wingdings" panose="05000000000000000000" pitchFamily="2" charset="2"/>
        <a:buChar char="§"/>
        <a:defRPr sz="22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85838" indent="-3240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44613" indent="-3348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703388" indent="-334800" algn="l" defTabSz="914400" rtl="0" eaLnBrk="1" latinLnBrk="0" hangingPunct="1">
        <a:lnSpc>
          <a:spcPct val="100000"/>
        </a:lnSpc>
        <a:spcBef>
          <a:spcPts val="0"/>
        </a:spcBef>
        <a:spcAft>
          <a:spcPts val="600"/>
        </a:spcAft>
        <a:buClr>
          <a:srgbClr val="0070C0"/>
        </a:buClr>
        <a:buSzPct val="100000"/>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98.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hyperlink" Target="https://www.globaalikoulu.net/wp-content/uploads/sites/2/2025/07/Yhdenvertaisuus-ja-tasa-arvotyo-oppilaitoksissa.pdf" TargetMode="External"/><Relationship Id="rId2" Type="http://schemas.openxmlformats.org/officeDocument/2006/relationships/hyperlink" Target="https://www.globaalikoulu.net/wp-content/uploads/sites/2/2025/06/Antirasismi-kouluissa_normikriitt.-ja-antirasist.-pedagogiikka.pdf" TargetMode="External"/><Relationship Id="rId1" Type="http://schemas.openxmlformats.org/officeDocument/2006/relationships/slideLayout" Target="../slideLayouts/slideLayout9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hyperlink" Target="https://areena.yle.fi/1-50111893?utm_medium=social&amp;utm_campaign=areena-web-share&amp;utm_source=copy-link-share" TargetMode="Externa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Kuvan paikkamerkki 12" descr="Kuva, joka sisältää kohteen taide, siluetti&#10;&#10;Tekoälyllä luotu sisältö voi olla virheellistä.">
            <a:extLst>
              <a:ext uri="{FF2B5EF4-FFF2-40B4-BE49-F238E27FC236}">
                <a16:creationId xmlns:a16="http://schemas.microsoft.com/office/drawing/2014/main" id="{CFDBC966-E24A-89C3-8400-F6AD594CB8C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837" r="12837"/>
          <a:stretch>
            <a:fillRect/>
          </a:stretch>
        </p:blipFill>
        <p:spPr>
          <a:solidFill>
            <a:schemeClr val="accent5">
              <a:lumMod val="20000"/>
              <a:lumOff val="80000"/>
            </a:schemeClr>
          </a:solidFill>
        </p:spPr>
      </p:pic>
      <p:sp>
        <p:nvSpPr>
          <p:cNvPr id="7" name="Otsikko 6">
            <a:extLst>
              <a:ext uri="{FF2B5EF4-FFF2-40B4-BE49-F238E27FC236}">
                <a16:creationId xmlns:a16="http://schemas.microsoft.com/office/drawing/2014/main" id="{DF97962A-4D50-DBA7-114D-6F6DD514D48D}"/>
              </a:ext>
            </a:extLst>
          </p:cNvPr>
          <p:cNvSpPr>
            <a:spLocks noGrp="1"/>
          </p:cNvSpPr>
          <p:nvPr>
            <p:ph type="ctrTitle"/>
          </p:nvPr>
        </p:nvSpPr>
        <p:spPr>
          <a:xfrm>
            <a:off x="-69801" y="4296674"/>
            <a:ext cx="6687417" cy="2047565"/>
          </a:xfrm>
          <a:noFill/>
        </p:spPr>
        <p:txBody>
          <a:bodyPr>
            <a:normAutofit fontScale="90000"/>
          </a:bodyPr>
          <a:lstStyle/>
          <a:p>
            <a:r>
              <a:rPr lang="fi-FI" sz="8000" dirty="0"/>
              <a:t>Normit luokassa</a:t>
            </a:r>
          </a:p>
        </p:txBody>
      </p:sp>
      <p:sp>
        <p:nvSpPr>
          <p:cNvPr id="17" name="Alaotsikko 13">
            <a:extLst>
              <a:ext uri="{FF2B5EF4-FFF2-40B4-BE49-F238E27FC236}">
                <a16:creationId xmlns:a16="http://schemas.microsoft.com/office/drawing/2014/main" id="{EF39F824-54CF-E2CD-C8FE-0DE016F05043}"/>
              </a:ext>
            </a:extLst>
          </p:cNvPr>
          <p:cNvSpPr>
            <a:spLocks noGrp="1"/>
          </p:cNvSpPr>
          <p:nvPr>
            <p:ph type="subTitle" idx="1"/>
          </p:nvPr>
        </p:nvSpPr>
        <p:spPr>
          <a:xfrm>
            <a:off x="9448801" y="5158171"/>
            <a:ext cx="2160103" cy="745672"/>
          </a:xfrm>
        </p:spPr>
        <p:txBody>
          <a:bodyPr>
            <a:normAutofit/>
          </a:bodyPr>
          <a:lstStyle/>
          <a:p>
            <a:pPr>
              <a:spcBef>
                <a:spcPts val="0"/>
              </a:spcBef>
              <a:spcAft>
                <a:spcPts val="0"/>
              </a:spcAft>
            </a:pPr>
            <a:r>
              <a:rPr lang="fi-FI" sz="1600" dirty="0">
                <a:effectLst>
                  <a:outerShdw blurRad="38100" dist="38100" dir="2700000" algn="tl">
                    <a:srgbClr val="000000">
                      <a:alpha val="43137"/>
                    </a:srgbClr>
                  </a:outerShdw>
                </a:effectLst>
              </a:rPr>
              <a:t>Materiaalin tekijä:</a:t>
            </a:r>
          </a:p>
          <a:p>
            <a:pPr>
              <a:spcBef>
                <a:spcPts val="0"/>
              </a:spcBef>
              <a:spcAft>
                <a:spcPts val="0"/>
              </a:spcAft>
            </a:pPr>
            <a:r>
              <a:rPr lang="fi-FI" sz="1600" dirty="0">
                <a:effectLst>
                  <a:outerShdw blurRad="38100" dist="38100" dir="2700000" algn="tl">
                    <a:srgbClr val="000000">
                      <a:alpha val="43137"/>
                    </a:srgbClr>
                  </a:outerShdw>
                </a:effectLst>
              </a:rPr>
              <a:t>Maaret Juutilainen</a:t>
            </a:r>
          </a:p>
        </p:txBody>
      </p:sp>
    </p:spTree>
    <p:extLst>
      <p:ext uri="{BB962C8B-B14F-4D97-AF65-F5344CB8AC3E}">
        <p14:creationId xmlns:p14="http://schemas.microsoft.com/office/powerpoint/2010/main" val="1758775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1CCD78-E7BB-A22B-6BEB-279C4C7C631A}"/>
              </a:ext>
            </a:extLst>
          </p:cNvPr>
          <p:cNvSpPr>
            <a:spLocks noGrp="1"/>
          </p:cNvSpPr>
          <p:nvPr>
            <p:ph type="title"/>
          </p:nvPr>
        </p:nvSpPr>
        <p:spPr/>
        <p:txBody>
          <a:bodyPr/>
          <a:lstStyle/>
          <a:p>
            <a:r>
              <a:rPr lang="fi-FI" dirty="0"/>
              <a:t>Jatkotehtävä 1: Norminmurtamistehtävä</a:t>
            </a:r>
          </a:p>
        </p:txBody>
      </p:sp>
      <p:sp>
        <p:nvSpPr>
          <p:cNvPr id="6" name="Sisällön paikkamerkki 5">
            <a:extLst>
              <a:ext uri="{FF2B5EF4-FFF2-40B4-BE49-F238E27FC236}">
                <a16:creationId xmlns:a16="http://schemas.microsoft.com/office/drawing/2014/main" id="{563F4ABE-E3FA-89FE-A5B0-202897298B53}"/>
              </a:ext>
            </a:extLst>
          </p:cNvPr>
          <p:cNvSpPr>
            <a:spLocks noGrp="1"/>
          </p:cNvSpPr>
          <p:nvPr>
            <p:ph idx="13"/>
          </p:nvPr>
        </p:nvSpPr>
        <p:spPr>
          <a:xfrm>
            <a:off x="583977" y="2032840"/>
            <a:ext cx="10010689" cy="3890287"/>
          </a:xfrm>
        </p:spPr>
        <p:txBody>
          <a:bodyPr>
            <a:noAutofit/>
          </a:bodyPr>
          <a:lstStyle/>
          <a:p>
            <a:pPr lvl="0">
              <a:lnSpc>
                <a:spcPct val="113000"/>
              </a:lnSpc>
              <a:spcBef>
                <a:spcPts val="400"/>
              </a:spcBef>
            </a:pPr>
            <a:r>
              <a:rPr lang="fi-FI" sz="1600" dirty="0"/>
              <a:t>Ei saa rikkoa lakeja eikä koulun järjestyssääntöjä</a:t>
            </a:r>
          </a:p>
          <a:p>
            <a:pPr lvl="0">
              <a:lnSpc>
                <a:spcPct val="113000"/>
              </a:lnSpc>
              <a:spcBef>
                <a:spcPts val="400"/>
              </a:spcBef>
            </a:pPr>
            <a:r>
              <a:rPr lang="fi-FI" sz="1600" dirty="0"/>
              <a:t>Pohtikaa jotain tänään havaittua normia omassa luokassa/koulussa, tai havainnoikaa lisää </a:t>
            </a:r>
            <a:r>
              <a:rPr lang="fi-FI" sz="1600" dirty="0">
                <a:sym typeface="Wingdings" panose="05000000000000000000" pitchFamily="2" charset="2"/>
              </a:rPr>
              <a:t></a:t>
            </a:r>
            <a:r>
              <a:rPr lang="fi-FI" sz="1600" dirty="0"/>
              <a:t> lähdetään murtamaan sellaisia normeja, jotka sulkevat jonkun/joitakin ulkopuolelle!</a:t>
            </a:r>
          </a:p>
          <a:p>
            <a:pPr lvl="0">
              <a:lnSpc>
                <a:spcPct val="113000"/>
              </a:lnSpc>
              <a:spcBef>
                <a:spcPts val="400"/>
              </a:spcBef>
            </a:pPr>
            <a:r>
              <a:rPr lang="fi-FI" sz="1600" dirty="0"/>
              <a:t>Normi pitää ensin hyväksyttää opettajalla, että se on sellainen, jota voi lähteä murtamaan </a:t>
            </a:r>
            <a:r>
              <a:rPr lang="fi-FI" sz="1600" dirty="0">
                <a:sym typeface="Wingdings" panose="05000000000000000000" pitchFamily="2" charset="2"/>
              </a:rPr>
              <a:t></a:t>
            </a:r>
            <a:r>
              <a:rPr lang="fi-FI" sz="1600" dirty="0"/>
              <a:t> </a:t>
            </a:r>
            <a:br>
              <a:rPr lang="fi-FI" sz="1600" dirty="0"/>
            </a:br>
            <a:r>
              <a:rPr lang="fi-FI" sz="1600" dirty="0"/>
              <a:t>sitten vasta tehtävän kimppuun :)</a:t>
            </a:r>
          </a:p>
          <a:p>
            <a:pPr lvl="0">
              <a:lnSpc>
                <a:spcPct val="113000"/>
              </a:lnSpc>
              <a:spcBef>
                <a:spcPts val="400"/>
              </a:spcBef>
            </a:pPr>
            <a:r>
              <a:rPr lang="fi-FI" sz="1600" dirty="0"/>
              <a:t>Esim. jos tunnistetaan normi, että pitää pukeutua jollain tietyllä tavalla, ettei ole ”nolo” tai joudu naurunalaiseksi </a:t>
            </a:r>
            <a:r>
              <a:rPr lang="fi-FI" sz="1600" dirty="0">
                <a:sym typeface="Wingdings" panose="05000000000000000000" pitchFamily="2" charset="2"/>
              </a:rPr>
              <a:t></a:t>
            </a:r>
            <a:r>
              <a:rPr lang="fi-FI" sz="1600" dirty="0"/>
              <a:t> kokeile vaikka parin kanssa tai pienellä porukalla: pukeutukaa yhdeksi päiväksi kouluun ”nolosti”</a:t>
            </a:r>
          </a:p>
          <a:p>
            <a:pPr lvl="1">
              <a:lnSpc>
                <a:spcPct val="113000"/>
              </a:lnSpc>
              <a:spcBef>
                <a:spcPts val="400"/>
              </a:spcBef>
            </a:pPr>
            <a:r>
              <a:rPr lang="fi-FI" sz="1600" dirty="0"/>
              <a:t>Kirjatkaa ylös, millaisia tunteita ja ajatuksia teillä herää</a:t>
            </a:r>
          </a:p>
          <a:p>
            <a:pPr lvl="1">
              <a:lnSpc>
                <a:spcPct val="113000"/>
              </a:lnSpc>
              <a:spcBef>
                <a:spcPts val="400"/>
              </a:spcBef>
            </a:pPr>
            <a:r>
              <a:rPr lang="fi-FI" sz="1600" dirty="0"/>
              <a:t>Kirjatkaa ylös, herättääkö tämä koulussa reaktioita? Jos kyllä, niin millaisia?</a:t>
            </a:r>
          </a:p>
          <a:p>
            <a:pPr>
              <a:lnSpc>
                <a:spcPct val="113000"/>
              </a:lnSpc>
              <a:spcBef>
                <a:spcPts val="400"/>
              </a:spcBef>
            </a:pPr>
            <a:r>
              <a:rPr lang="fi-FI" sz="1600" dirty="0"/>
              <a:t>Tehtävä puretaan yhdessä opettajan johdolla.</a:t>
            </a:r>
          </a:p>
        </p:txBody>
      </p:sp>
      <p:sp>
        <p:nvSpPr>
          <p:cNvPr id="3" name="Tekstiruutu 2">
            <a:extLst>
              <a:ext uri="{FF2B5EF4-FFF2-40B4-BE49-F238E27FC236}">
                <a16:creationId xmlns:a16="http://schemas.microsoft.com/office/drawing/2014/main" id="{72962CA3-C410-36D3-DDD8-D71A53E869A8}"/>
              </a:ext>
            </a:extLst>
          </p:cNvPr>
          <p:cNvSpPr txBox="1"/>
          <p:nvPr/>
        </p:nvSpPr>
        <p:spPr>
          <a:xfrm>
            <a:off x="583977" y="6135595"/>
            <a:ext cx="7272643" cy="461665"/>
          </a:xfrm>
          <a:prstGeom prst="rect">
            <a:avLst/>
          </a:prstGeom>
          <a:noFill/>
        </p:spPr>
        <p:txBody>
          <a:bodyPr wrap="square" rtlCol="0">
            <a:spAutoFit/>
          </a:bodyPr>
          <a:lstStyle/>
          <a:p>
            <a:r>
              <a:rPr lang="fi-FI" sz="1200" dirty="0"/>
              <a:t>Norminmurtamistehtävä perustuu Jyväskylän yliopiston Opettajankoulutuslaitoksella kehitettyyn norminrikkomistehtävään. </a:t>
            </a:r>
          </a:p>
        </p:txBody>
      </p:sp>
      <p:sp>
        <p:nvSpPr>
          <p:cNvPr id="4" name="Freeform 3">
            <a:extLst>
              <a:ext uri="{FF2B5EF4-FFF2-40B4-BE49-F238E27FC236}">
                <a16:creationId xmlns:a16="http://schemas.microsoft.com/office/drawing/2014/main" id="{0F818D59-F2A6-54A6-919E-F3839185047B}"/>
              </a:ext>
            </a:extLst>
          </p:cNvPr>
          <p:cNvSpPr/>
          <p:nvPr/>
        </p:nvSpPr>
        <p:spPr>
          <a:xfrm>
            <a:off x="9860508" y="484495"/>
            <a:ext cx="1955178" cy="205076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Tree>
    <p:extLst>
      <p:ext uri="{BB962C8B-B14F-4D97-AF65-F5344CB8AC3E}">
        <p14:creationId xmlns:p14="http://schemas.microsoft.com/office/powerpoint/2010/main" val="797860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4CFDDF-378E-5E58-20F5-AEB80E04C2A9}"/>
              </a:ext>
            </a:extLst>
          </p:cNvPr>
          <p:cNvSpPr>
            <a:spLocks noGrp="1"/>
          </p:cNvSpPr>
          <p:nvPr>
            <p:ph type="title"/>
          </p:nvPr>
        </p:nvSpPr>
        <p:spPr/>
        <p:txBody>
          <a:bodyPr/>
          <a:lstStyle/>
          <a:p>
            <a:r>
              <a:rPr lang="fi-FI" dirty="0"/>
              <a:t>Jatkotehtävä 2:</a:t>
            </a:r>
            <a:br>
              <a:rPr lang="fi-FI" dirty="0"/>
            </a:br>
            <a:r>
              <a:rPr lang="fi-FI" dirty="0"/>
              <a:t>Kaikkien koulu - ajatuskartta</a:t>
            </a:r>
          </a:p>
        </p:txBody>
      </p:sp>
      <p:sp>
        <p:nvSpPr>
          <p:cNvPr id="6" name="Sisällön paikkamerkki 5">
            <a:extLst>
              <a:ext uri="{FF2B5EF4-FFF2-40B4-BE49-F238E27FC236}">
                <a16:creationId xmlns:a16="http://schemas.microsoft.com/office/drawing/2014/main" id="{87B3DB81-6707-0A32-74CD-D828A38F3EE7}"/>
              </a:ext>
            </a:extLst>
          </p:cNvPr>
          <p:cNvSpPr>
            <a:spLocks noGrp="1"/>
          </p:cNvSpPr>
          <p:nvPr>
            <p:ph idx="13"/>
          </p:nvPr>
        </p:nvSpPr>
        <p:spPr/>
        <p:txBody>
          <a:bodyPr>
            <a:noAutofit/>
          </a:bodyPr>
          <a:lstStyle/>
          <a:p>
            <a:pPr>
              <a:lnSpc>
                <a:spcPct val="123000"/>
              </a:lnSpc>
            </a:pPr>
            <a:r>
              <a:rPr lang="fi-FI" sz="2000" dirty="0"/>
              <a:t>Apukysymyksiä:</a:t>
            </a:r>
          </a:p>
          <a:p>
            <a:pPr>
              <a:lnSpc>
                <a:spcPct val="123000"/>
              </a:lnSpc>
            </a:pPr>
            <a:r>
              <a:rPr lang="fi-FI" sz="2000" dirty="0"/>
              <a:t>Millainen olisi koulu, jossa </a:t>
            </a:r>
            <a:r>
              <a:rPr lang="fi-FI" sz="2000" b="1" dirty="0"/>
              <a:t>jokainen</a:t>
            </a:r>
            <a:r>
              <a:rPr lang="fi-FI" sz="2000" dirty="0"/>
              <a:t> tuntee olevansa </a:t>
            </a:r>
            <a:r>
              <a:rPr lang="fi-FI" sz="2000" b="1" dirty="0"/>
              <a:t>tärkeä ja arvostettu omana itsenään</a:t>
            </a:r>
            <a:r>
              <a:rPr lang="fi-FI" sz="2000" dirty="0"/>
              <a:t> ja kuuluvansa joukkoon?</a:t>
            </a:r>
          </a:p>
          <a:p>
            <a:pPr>
              <a:lnSpc>
                <a:spcPct val="123000"/>
              </a:lnSpc>
            </a:pPr>
            <a:r>
              <a:rPr lang="fi-FI" sz="2000" dirty="0"/>
              <a:t>Mikä tällaista koulua nyt jo edistää? Mikä estää? </a:t>
            </a:r>
          </a:p>
          <a:p>
            <a:pPr>
              <a:lnSpc>
                <a:spcPct val="123000"/>
              </a:lnSpc>
            </a:pPr>
            <a:r>
              <a:rPr lang="fi-FI" sz="2000" dirty="0"/>
              <a:t>Havaitsetteko jotain syrjiviä normeja, joita pitäisi muuttaa?</a:t>
            </a:r>
          </a:p>
          <a:p>
            <a:pPr>
              <a:lnSpc>
                <a:spcPct val="123000"/>
              </a:lnSpc>
            </a:pPr>
            <a:r>
              <a:rPr lang="fi-FI" sz="2000" dirty="0"/>
              <a:t>Miten kouluyhteisöä voisi parantaa, että jokainen tuntisi kuuluvansa siihen?</a:t>
            </a:r>
          </a:p>
          <a:p>
            <a:pPr>
              <a:lnSpc>
                <a:spcPct val="123000"/>
              </a:lnSpc>
            </a:pPr>
            <a:r>
              <a:rPr lang="fi-FI" sz="2000" dirty="0"/>
              <a:t>Mitä oppilaiden pitäisi tehdä? Entä koulun aikuisten?</a:t>
            </a:r>
          </a:p>
        </p:txBody>
      </p:sp>
      <p:sp>
        <p:nvSpPr>
          <p:cNvPr id="3" name="Freeform 2">
            <a:extLst>
              <a:ext uri="{FF2B5EF4-FFF2-40B4-BE49-F238E27FC236}">
                <a16:creationId xmlns:a16="http://schemas.microsoft.com/office/drawing/2014/main" id="{2BD0946E-B35F-5985-DD17-6B68FD86CB08}"/>
              </a:ext>
            </a:extLst>
          </p:cNvPr>
          <p:cNvSpPr/>
          <p:nvPr/>
        </p:nvSpPr>
        <p:spPr>
          <a:xfrm>
            <a:off x="8031706" y="762558"/>
            <a:ext cx="3171065" cy="1645597"/>
          </a:xfrm>
          <a:custGeom>
            <a:avLst/>
            <a:gdLst/>
            <a:ahLst/>
            <a:cxnLst/>
            <a:rect l="l" t="t" r="r" b="b"/>
            <a:pathLst>
              <a:path w="6560252" h="3714742">
                <a:moveTo>
                  <a:pt x="0" y="0"/>
                </a:moveTo>
                <a:lnTo>
                  <a:pt x="6560251" y="0"/>
                </a:lnTo>
                <a:lnTo>
                  <a:pt x="6560251" y="3714743"/>
                </a:lnTo>
                <a:lnTo>
                  <a:pt x="0" y="3714743"/>
                </a:lnTo>
                <a:lnTo>
                  <a:pt x="0" y="0"/>
                </a:lnTo>
                <a:close/>
              </a:path>
            </a:pathLst>
          </a:custGeom>
          <a:blipFill>
            <a:blip r:embed="rId2"/>
            <a:stretch>
              <a:fillRect/>
            </a:stretch>
          </a:blipFill>
        </p:spPr>
        <p:txBody>
          <a:bodyPr/>
          <a:lstStyle/>
          <a:p>
            <a:endParaRPr lang="fi-FI"/>
          </a:p>
        </p:txBody>
      </p:sp>
    </p:spTree>
    <p:extLst>
      <p:ext uri="{BB962C8B-B14F-4D97-AF65-F5344CB8AC3E}">
        <p14:creationId xmlns:p14="http://schemas.microsoft.com/office/powerpoint/2010/main" val="967546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EC76-109D-B6DE-EB6A-B5B7593F0A7B}"/>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B11E3D1-5E3F-5FE5-9A3B-913665C6132C}"/>
              </a:ext>
            </a:extLst>
          </p:cNvPr>
          <p:cNvSpPr>
            <a:spLocks noGrp="1"/>
          </p:cNvSpPr>
          <p:nvPr>
            <p:ph type="title"/>
          </p:nvPr>
        </p:nvSpPr>
        <p:spPr/>
        <p:txBody>
          <a:bodyPr/>
          <a:lstStyle/>
          <a:p>
            <a:r>
              <a:rPr lang="fi-FI" dirty="0"/>
              <a:t>Jatkotehtävä 3: Muutoksen puu</a:t>
            </a:r>
          </a:p>
        </p:txBody>
      </p:sp>
      <p:sp>
        <p:nvSpPr>
          <p:cNvPr id="6" name="Sisällön paikkamerkki 5">
            <a:extLst>
              <a:ext uri="{FF2B5EF4-FFF2-40B4-BE49-F238E27FC236}">
                <a16:creationId xmlns:a16="http://schemas.microsoft.com/office/drawing/2014/main" id="{5F60A736-6003-13A8-0C06-6CCE87531CA3}"/>
              </a:ext>
            </a:extLst>
          </p:cNvPr>
          <p:cNvSpPr>
            <a:spLocks noGrp="1"/>
          </p:cNvSpPr>
          <p:nvPr>
            <p:ph idx="13"/>
          </p:nvPr>
        </p:nvSpPr>
        <p:spPr>
          <a:xfrm>
            <a:off x="583977" y="1890677"/>
            <a:ext cx="10705082" cy="3946812"/>
          </a:xfrm>
        </p:spPr>
        <p:txBody>
          <a:bodyPr>
            <a:noAutofit/>
          </a:bodyPr>
          <a:lstStyle/>
          <a:p>
            <a:pPr>
              <a:lnSpc>
                <a:spcPct val="113000"/>
              </a:lnSpc>
              <a:spcBef>
                <a:spcPts val="400"/>
              </a:spcBef>
            </a:pPr>
            <a:r>
              <a:rPr lang="fi-FI" sz="1600" dirty="0"/>
              <a:t>Piirtäkää isolle paperille puu ja jakakaa se kolmeen osaan:</a:t>
            </a:r>
          </a:p>
          <a:p>
            <a:pPr lvl="0">
              <a:lnSpc>
                <a:spcPct val="113000"/>
              </a:lnSpc>
              <a:spcBef>
                <a:spcPts val="400"/>
              </a:spcBef>
            </a:pPr>
            <a:r>
              <a:rPr lang="fi-FI" sz="1600" b="1" dirty="0"/>
              <a:t>JUURET: Miksi normit syntyvät?</a:t>
            </a:r>
            <a:endParaRPr lang="fi-FI" sz="1600" dirty="0"/>
          </a:p>
          <a:p>
            <a:pPr lvl="1">
              <a:lnSpc>
                <a:spcPct val="113000"/>
              </a:lnSpc>
              <a:spcBef>
                <a:spcPts val="400"/>
              </a:spcBef>
            </a:pPr>
            <a:r>
              <a:rPr lang="fi-FI" sz="1600" dirty="0"/>
              <a:t>Kirjoittakaa juurille syitä, miksi luokassa on tiettyjä normeja.</a:t>
            </a:r>
          </a:p>
          <a:p>
            <a:pPr lvl="1">
              <a:lnSpc>
                <a:spcPct val="113000"/>
              </a:lnSpc>
              <a:spcBef>
                <a:spcPts val="400"/>
              </a:spcBef>
            </a:pPr>
            <a:r>
              <a:rPr lang="fi-FI" sz="1600" dirty="0"/>
              <a:t>Esim. "Halutaan kuulua joukkoon", "Pelko erilaisuudesta", "Sosiaalinen media vaikuttaa".</a:t>
            </a:r>
          </a:p>
          <a:p>
            <a:pPr lvl="0">
              <a:lnSpc>
                <a:spcPct val="113000"/>
              </a:lnSpc>
              <a:spcBef>
                <a:spcPts val="400"/>
              </a:spcBef>
            </a:pPr>
            <a:r>
              <a:rPr lang="fi-FI" sz="1600" b="1" dirty="0"/>
              <a:t>RUNKO: Mitä haittaa normeista voi olla?</a:t>
            </a:r>
            <a:endParaRPr lang="fi-FI" sz="1600" dirty="0"/>
          </a:p>
          <a:p>
            <a:pPr lvl="1">
              <a:lnSpc>
                <a:spcPct val="113000"/>
              </a:lnSpc>
              <a:spcBef>
                <a:spcPts val="400"/>
              </a:spcBef>
            </a:pPr>
            <a:r>
              <a:rPr lang="fi-FI" sz="1600" dirty="0"/>
              <a:t>Kirjoittakaa puun runkoon, miten jotkut normit voivat sulkea ihmisiä ulos tai aiheuttaa kiusaamista.</a:t>
            </a:r>
          </a:p>
          <a:p>
            <a:pPr lvl="1">
              <a:lnSpc>
                <a:spcPct val="113000"/>
              </a:lnSpc>
              <a:spcBef>
                <a:spcPts val="400"/>
              </a:spcBef>
            </a:pPr>
            <a:r>
              <a:rPr lang="fi-FI" sz="1600" dirty="0"/>
              <a:t>Esim. "Jos ei pukeudu samalla tavalla, voi jäädä ulkopuolelle".</a:t>
            </a:r>
          </a:p>
          <a:p>
            <a:pPr lvl="0">
              <a:lnSpc>
                <a:spcPct val="113000"/>
              </a:lnSpc>
              <a:spcBef>
                <a:spcPts val="400"/>
              </a:spcBef>
            </a:pPr>
            <a:r>
              <a:rPr lang="fi-FI" sz="1600" b="1" dirty="0"/>
              <a:t>LEHDET: Miten normeja voi muuttaa?</a:t>
            </a:r>
            <a:endParaRPr lang="fi-FI" sz="1600" dirty="0"/>
          </a:p>
          <a:p>
            <a:pPr lvl="1">
              <a:lnSpc>
                <a:spcPct val="113000"/>
              </a:lnSpc>
              <a:spcBef>
                <a:spcPts val="400"/>
              </a:spcBef>
            </a:pPr>
            <a:r>
              <a:rPr lang="fi-FI" sz="1600" dirty="0"/>
              <a:t>Kirjoittakaa lehtiin konkreettisia keinoja tehdä normeista sallivampia ja turvallisempia.</a:t>
            </a:r>
          </a:p>
          <a:p>
            <a:pPr lvl="1">
              <a:lnSpc>
                <a:spcPct val="113000"/>
              </a:lnSpc>
              <a:spcBef>
                <a:spcPts val="400"/>
              </a:spcBef>
            </a:pPr>
            <a:r>
              <a:rPr lang="fi-FI" sz="1600" dirty="0"/>
              <a:t>Esim. "Kannustetaan kaikkia pukeutumaan kuten itse haluaa”</a:t>
            </a:r>
          </a:p>
        </p:txBody>
      </p:sp>
      <p:sp>
        <p:nvSpPr>
          <p:cNvPr id="4" name="Tekstiruutu 3">
            <a:extLst>
              <a:ext uri="{FF2B5EF4-FFF2-40B4-BE49-F238E27FC236}">
                <a16:creationId xmlns:a16="http://schemas.microsoft.com/office/drawing/2014/main" id="{A43011EA-BD46-D092-5B92-8597AC1B3DD0}"/>
              </a:ext>
            </a:extLst>
          </p:cNvPr>
          <p:cNvSpPr txBox="1"/>
          <p:nvPr/>
        </p:nvSpPr>
        <p:spPr>
          <a:xfrm>
            <a:off x="424543" y="6255359"/>
            <a:ext cx="7578176" cy="276999"/>
          </a:xfrm>
          <a:prstGeom prst="rect">
            <a:avLst/>
          </a:prstGeom>
          <a:noFill/>
        </p:spPr>
        <p:txBody>
          <a:bodyPr wrap="square">
            <a:spAutoFit/>
          </a:bodyPr>
          <a:lstStyle/>
          <a:p>
            <a:r>
              <a:rPr lang="fi-FI" sz="1200" dirty="0"/>
              <a:t>Tehtävä perustuu MLL:n Tukioppilasmateriaalin ”Nettikiusaamisen puu” –tehtävään. </a:t>
            </a:r>
          </a:p>
        </p:txBody>
      </p:sp>
      <p:sp>
        <p:nvSpPr>
          <p:cNvPr id="5" name="Freeform 4">
            <a:extLst>
              <a:ext uri="{FF2B5EF4-FFF2-40B4-BE49-F238E27FC236}">
                <a16:creationId xmlns:a16="http://schemas.microsoft.com/office/drawing/2014/main" id="{E4C2620A-08F1-4BCF-BB9A-5B7C72037416}"/>
              </a:ext>
            </a:extLst>
          </p:cNvPr>
          <p:cNvSpPr/>
          <p:nvPr/>
        </p:nvSpPr>
        <p:spPr>
          <a:xfrm>
            <a:off x="8655907" y="321429"/>
            <a:ext cx="2008459" cy="2642769"/>
          </a:xfrm>
          <a:custGeom>
            <a:avLst/>
            <a:gdLst/>
            <a:ahLst/>
            <a:cxnLst/>
            <a:rect l="l" t="t" r="r" b="b"/>
            <a:pathLst>
              <a:path w="3415284" h="4114800">
                <a:moveTo>
                  <a:pt x="0" y="0"/>
                </a:moveTo>
                <a:lnTo>
                  <a:pt x="3415284" y="0"/>
                </a:lnTo>
                <a:lnTo>
                  <a:pt x="341528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Tree>
    <p:extLst>
      <p:ext uri="{BB962C8B-B14F-4D97-AF65-F5344CB8AC3E}">
        <p14:creationId xmlns:p14="http://schemas.microsoft.com/office/powerpoint/2010/main" val="3275221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A4A8C6-B335-5A32-DAD7-E741A036F330}"/>
              </a:ext>
            </a:extLst>
          </p:cNvPr>
          <p:cNvSpPr>
            <a:spLocks noGrp="1"/>
          </p:cNvSpPr>
          <p:nvPr>
            <p:ph type="title"/>
          </p:nvPr>
        </p:nvSpPr>
        <p:spPr/>
        <p:txBody>
          <a:bodyPr/>
          <a:lstStyle/>
          <a:p>
            <a:r>
              <a:rPr lang="fi-FI" dirty="0"/>
              <a:t>Lähteet</a:t>
            </a:r>
          </a:p>
        </p:txBody>
      </p:sp>
      <p:sp>
        <p:nvSpPr>
          <p:cNvPr id="6" name="Sisällön paikkamerkki 5">
            <a:extLst>
              <a:ext uri="{FF2B5EF4-FFF2-40B4-BE49-F238E27FC236}">
                <a16:creationId xmlns:a16="http://schemas.microsoft.com/office/drawing/2014/main" id="{E16FA3F1-8B36-75C3-8215-5D1E8BA5CB20}"/>
              </a:ext>
            </a:extLst>
          </p:cNvPr>
          <p:cNvSpPr>
            <a:spLocks noGrp="1"/>
          </p:cNvSpPr>
          <p:nvPr>
            <p:ph idx="13"/>
          </p:nvPr>
        </p:nvSpPr>
        <p:spPr/>
        <p:txBody>
          <a:bodyPr>
            <a:normAutofit/>
          </a:bodyPr>
          <a:lstStyle/>
          <a:p>
            <a:r>
              <a:rPr lang="fi-FI" sz="1400" dirty="0" err="1"/>
              <a:t>Eid</a:t>
            </a:r>
            <a:r>
              <a:rPr lang="fi-FI" sz="1400" dirty="0"/>
              <a:t>, M. ym. (2024). Antirasismi koulumaailmassa – Normikriittinen ja antirasistinen pedagogiikka. Yhdenvertaisen koulun rakentajat –koulutus, Plan International Globaalikoulu &amp; OPH. </a:t>
            </a:r>
            <a:r>
              <a:rPr lang="fi-FI" sz="1400" dirty="0">
                <a:hlinkClick r:id="rId2"/>
              </a:rPr>
              <a:t>Antirasismi-kouluissa_normikriitt.-ja-antirasist.-pedagogiikka.pdf</a:t>
            </a:r>
            <a:endParaRPr lang="fi-FI" sz="1400" dirty="0"/>
          </a:p>
          <a:p>
            <a:r>
              <a:rPr lang="fi-FI" sz="1400" dirty="0"/>
              <a:t>Mannerheimin Lastensuojeluliitto. Kiusaamisen ehkäiseminen. Opas tukioppilasohjaajalle.</a:t>
            </a:r>
          </a:p>
          <a:p>
            <a:r>
              <a:rPr lang="fi-FI" sz="1400" dirty="0"/>
              <a:t>Normit nurin - Älä oleta! Normikriittinen käsikirja yhdenvertaisuudesta, syrjinnän vastustamisesta ja vapaudesta olla oma itsensä. (2013). SAKKI ry, Seta ry, SLL ry, FSS </a:t>
            </a:r>
            <a:r>
              <a:rPr lang="fi-FI" sz="1400" dirty="0" err="1"/>
              <a:t>rf</a:t>
            </a:r>
            <a:r>
              <a:rPr lang="fi-FI" sz="1400" dirty="0"/>
              <a:t>.</a:t>
            </a:r>
          </a:p>
          <a:p>
            <a:r>
              <a:rPr lang="fi-FI" sz="1400" dirty="0"/>
              <a:t>Tapio, M. ym. (2024). Yhdenvertaisuus- ja tasa-arvotyö oppilaitoksissa. Yhdenvertaisen koulun rakentajat –koulutus, Plan International Globaalikoulu &amp; OPH. </a:t>
            </a:r>
            <a:r>
              <a:rPr lang="fi-FI" sz="1400" dirty="0">
                <a:hlinkClick r:id="rId3"/>
              </a:rPr>
              <a:t>Yhdenvertaisuus- ja tasa-arvotyö oppilaitoksissa</a:t>
            </a:r>
            <a:endParaRPr lang="fi-FI" sz="1400" dirty="0"/>
          </a:p>
          <a:p>
            <a:endParaRPr lang="fi-FI" sz="1400" dirty="0"/>
          </a:p>
        </p:txBody>
      </p:sp>
    </p:spTree>
    <p:extLst>
      <p:ext uri="{BB962C8B-B14F-4D97-AF65-F5344CB8AC3E}">
        <p14:creationId xmlns:p14="http://schemas.microsoft.com/office/powerpoint/2010/main" val="1586500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98C7F-1FCF-873E-40E8-B030D22FB20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AA01B40-1ED5-4F24-BE52-B79CB9F4739A}"/>
              </a:ext>
            </a:extLst>
          </p:cNvPr>
          <p:cNvSpPr>
            <a:spLocks noGrp="1"/>
          </p:cNvSpPr>
          <p:nvPr>
            <p:ph type="title"/>
          </p:nvPr>
        </p:nvSpPr>
        <p:spPr/>
        <p:txBody>
          <a:bodyPr/>
          <a:lstStyle/>
          <a:p>
            <a:r>
              <a:rPr lang="fi-FI" dirty="0"/>
              <a:t>Työskentelyn tavoitteet (opettajan dia)</a:t>
            </a:r>
          </a:p>
        </p:txBody>
      </p:sp>
      <p:sp>
        <p:nvSpPr>
          <p:cNvPr id="6" name="Sisällön paikkamerkki 5">
            <a:extLst>
              <a:ext uri="{FF2B5EF4-FFF2-40B4-BE49-F238E27FC236}">
                <a16:creationId xmlns:a16="http://schemas.microsoft.com/office/drawing/2014/main" id="{1C6AEA3B-C8FE-69A3-9FFA-22B99A8FD83C}"/>
              </a:ext>
            </a:extLst>
          </p:cNvPr>
          <p:cNvSpPr>
            <a:spLocks noGrp="1"/>
          </p:cNvSpPr>
          <p:nvPr>
            <p:ph idx="13"/>
          </p:nvPr>
        </p:nvSpPr>
        <p:spPr>
          <a:xfrm>
            <a:off x="583977" y="2221765"/>
            <a:ext cx="7910799" cy="3615724"/>
          </a:xfrm>
        </p:spPr>
        <p:txBody>
          <a:bodyPr>
            <a:noAutofit/>
          </a:bodyPr>
          <a:lstStyle/>
          <a:p>
            <a:pPr marL="324000" lvl="1" indent="-324000">
              <a:lnSpc>
                <a:spcPct val="133000"/>
              </a:lnSpc>
              <a:spcBef>
                <a:spcPts val="600"/>
              </a:spcBef>
            </a:pPr>
            <a:r>
              <a:rPr lang="fi-FI" sz="1900" dirty="0"/>
              <a:t>Oppilaat ymmärtävät, että sosiaaliset normit ovat jonkun ryhmän tai yhteisön odotuksia siitä, mikä on "normaalia", eli </a:t>
            </a:r>
            <a:r>
              <a:rPr lang="fi-FI" sz="1900" b="1" dirty="0"/>
              <a:t>miten jossakin tilanteessa/ryhmässä "kuuluu" käyttäytyä ja millainen olla. </a:t>
            </a:r>
            <a:r>
              <a:rPr lang="fi-FI" sz="1900" dirty="0"/>
              <a:t>Nämä odotukset voivat vaikuttaa siihen, kuka hyväksytään, kuka jää ulkopuolelle ja miten ihmiset käyttäytyvät ryhmässä.</a:t>
            </a:r>
          </a:p>
          <a:p>
            <a:pPr marL="324000" lvl="1" indent="-324000">
              <a:lnSpc>
                <a:spcPct val="133000"/>
              </a:lnSpc>
              <a:spcBef>
                <a:spcPts val="600"/>
              </a:spcBef>
            </a:pPr>
            <a:r>
              <a:rPr lang="fi-FI" sz="1900" dirty="0"/>
              <a:t>Oppilaat oppivat havaitsemaan ja kyseenalaistamaan oman luokan/yhteisön haitallisia, syrjiviä normeja ja ehdottamaan uusia käytäntöjä, jotka edistävät kaikkien arvostamista omana itsenään.</a:t>
            </a:r>
          </a:p>
        </p:txBody>
      </p:sp>
    </p:spTree>
    <p:extLst>
      <p:ext uri="{BB962C8B-B14F-4D97-AF65-F5344CB8AC3E}">
        <p14:creationId xmlns:p14="http://schemas.microsoft.com/office/powerpoint/2010/main" val="2153979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E2E5F3C3-140C-2110-E94B-2A7894399C5F}"/>
              </a:ext>
            </a:extLst>
          </p:cNvPr>
          <p:cNvSpPr>
            <a:spLocks noGrp="1"/>
          </p:cNvSpPr>
          <p:nvPr>
            <p:ph type="title"/>
          </p:nvPr>
        </p:nvSpPr>
        <p:spPr/>
        <p:txBody>
          <a:bodyPr/>
          <a:lstStyle/>
          <a:p>
            <a:r>
              <a:rPr lang="fi-FI" dirty="0"/>
              <a:t>Katsotaan video</a:t>
            </a:r>
          </a:p>
        </p:txBody>
      </p:sp>
      <p:sp>
        <p:nvSpPr>
          <p:cNvPr id="6" name="Sisällön paikkamerkki 5">
            <a:extLst>
              <a:ext uri="{FF2B5EF4-FFF2-40B4-BE49-F238E27FC236}">
                <a16:creationId xmlns:a16="http://schemas.microsoft.com/office/drawing/2014/main" id="{09FBDFCA-1434-FCC1-4755-752FE1A7241C}"/>
              </a:ext>
            </a:extLst>
          </p:cNvPr>
          <p:cNvSpPr>
            <a:spLocks noGrp="1"/>
          </p:cNvSpPr>
          <p:nvPr>
            <p:ph idx="13"/>
          </p:nvPr>
        </p:nvSpPr>
        <p:spPr/>
        <p:txBody>
          <a:bodyPr>
            <a:normAutofit/>
          </a:bodyPr>
          <a:lstStyle/>
          <a:p>
            <a:r>
              <a:rPr lang="fi-FI" sz="2400" dirty="0"/>
              <a:t>Jälki, joka jää: jakso 2. Eemil ja erilaisuus: </a:t>
            </a:r>
            <a:r>
              <a:rPr lang="fi-FI" sz="2400" u="sng" dirty="0">
                <a:hlinkClick r:id="rId2"/>
              </a:rPr>
              <a:t>https://areena.yle.fi/1-50111893?utm_medium=social&amp;utm_campaign=areena-web-share&amp;utm_source=copy-link-share</a:t>
            </a:r>
            <a:endParaRPr lang="fi-FI" sz="2400" dirty="0"/>
          </a:p>
          <a:p>
            <a:endParaRPr lang="fi-FI" sz="2400" dirty="0"/>
          </a:p>
        </p:txBody>
      </p:sp>
    </p:spTree>
    <p:extLst>
      <p:ext uri="{BB962C8B-B14F-4D97-AF65-F5344CB8AC3E}">
        <p14:creationId xmlns:p14="http://schemas.microsoft.com/office/powerpoint/2010/main" val="3329586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960336E-BA22-2A0D-F886-EB6FD2D02A26}"/>
              </a:ext>
            </a:extLst>
          </p:cNvPr>
          <p:cNvSpPr>
            <a:spLocks noGrp="1"/>
          </p:cNvSpPr>
          <p:nvPr>
            <p:ph type="title"/>
          </p:nvPr>
        </p:nvSpPr>
        <p:spPr/>
        <p:txBody>
          <a:bodyPr/>
          <a:lstStyle/>
          <a:p>
            <a:r>
              <a:rPr lang="fi-FI" dirty="0"/>
              <a:t>Keskustellaan ryhmässä</a:t>
            </a:r>
          </a:p>
        </p:txBody>
      </p:sp>
      <p:sp>
        <p:nvSpPr>
          <p:cNvPr id="6" name="Sisällön paikkamerkki 5">
            <a:extLst>
              <a:ext uri="{FF2B5EF4-FFF2-40B4-BE49-F238E27FC236}">
                <a16:creationId xmlns:a16="http://schemas.microsoft.com/office/drawing/2014/main" id="{69E0E4E1-CCFB-7C7D-2F79-51C7FDAFE3C3}"/>
              </a:ext>
            </a:extLst>
          </p:cNvPr>
          <p:cNvSpPr>
            <a:spLocks noGrp="1"/>
          </p:cNvSpPr>
          <p:nvPr>
            <p:ph idx="13"/>
          </p:nvPr>
        </p:nvSpPr>
        <p:spPr>
          <a:xfrm>
            <a:off x="583977" y="2260601"/>
            <a:ext cx="8327014" cy="3576888"/>
          </a:xfrm>
        </p:spPr>
        <p:txBody>
          <a:bodyPr>
            <a:normAutofit/>
          </a:bodyPr>
          <a:lstStyle/>
          <a:p>
            <a:pPr>
              <a:lnSpc>
                <a:spcPct val="113000"/>
              </a:lnSpc>
            </a:pPr>
            <a:r>
              <a:rPr lang="fi-FI" sz="2400" dirty="0"/>
              <a:t>Mitä ajatuksia ja tunteita Eemilin tarina herätti?</a:t>
            </a:r>
          </a:p>
          <a:p>
            <a:pPr>
              <a:lnSpc>
                <a:spcPct val="113000"/>
              </a:lnSpc>
            </a:pPr>
            <a:r>
              <a:rPr lang="fi-FI" sz="2400" dirty="0"/>
              <a:t>Kuka päättää, mikä on normaalia tai erilaista? Mistä tällaiset ”säännöt” tulevat? Ovatko ne reiluja kaikille?</a:t>
            </a:r>
          </a:p>
          <a:p>
            <a:pPr marL="0" indent="0">
              <a:lnSpc>
                <a:spcPct val="113000"/>
              </a:lnSpc>
              <a:buNone/>
            </a:pPr>
            <a:endParaRPr lang="fi-FI" sz="2400" dirty="0"/>
          </a:p>
        </p:txBody>
      </p:sp>
      <p:sp>
        <p:nvSpPr>
          <p:cNvPr id="7" name="Puhekupla: Suorakulmio, kulmat pyöristettu 6">
            <a:extLst>
              <a:ext uri="{FF2B5EF4-FFF2-40B4-BE49-F238E27FC236}">
                <a16:creationId xmlns:a16="http://schemas.microsoft.com/office/drawing/2014/main" id="{1FE65A39-AC1D-B598-A774-A59600987521}"/>
              </a:ext>
            </a:extLst>
          </p:cNvPr>
          <p:cNvSpPr/>
          <p:nvPr/>
        </p:nvSpPr>
        <p:spPr>
          <a:xfrm>
            <a:off x="8319168" y="346357"/>
            <a:ext cx="3194385" cy="2363144"/>
          </a:xfrm>
          <a:prstGeom prst="wedgeRoundRectCallout">
            <a:avLst/>
          </a:prstGeom>
          <a:solidFill>
            <a:schemeClr val="accent4"/>
          </a:solidFill>
          <a:ln w="9231" cap="flat">
            <a:noFill/>
            <a:prstDash val="solid"/>
            <a:miter/>
          </a:ln>
        </p:spPr>
        <p:txBody>
          <a:bodyPr rtlCol="0" anchor="ctr"/>
          <a:lstStyle/>
          <a:p>
            <a:pPr algn="l"/>
            <a:endParaRPr lang="fi-FI"/>
          </a:p>
        </p:txBody>
      </p:sp>
      <p:sp>
        <p:nvSpPr>
          <p:cNvPr id="8" name="Tekstiruutu 7">
            <a:extLst>
              <a:ext uri="{FF2B5EF4-FFF2-40B4-BE49-F238E27FC236}">
                <a16:creationId xmlns:a16="http://schemas.microsoft.com/office/drawing/2014/main" id="{74D8F9A9-FA53-249B-0C33-EFFE58667DAA}"/>
              </a:ext>
            </a:extLst>
          </p:cNvPr>
          <p:cNvSpPr txBox="1"/>
          <p:nvPr/>
        </p:nvSpPr>
        <p:spPr>
          <a:xfrm>
            <a:off x="8472570" y="650766"/>
            <a:ext cx="2887579" cy="1754326"/>
          </a:xfrm>
          <a:prstGeom prst="rect">
            <a:avLst/>
          </a:prstGeom>
          <a:solidFill>
            <a:schemeClr val="accent4"/>
          </a:solidFill>
        </p:spPr>
        <p:txBody>
          <a:bodyPr wrap="square" rtlCol="0">
            <a:spAutoFit/>
          </a:bodyPr>
          <a:lstStyle/>
          <a:p>
            <a:r>
              <a:rPr lang="fi-FI" i="1" dirty="0">
                <a:solidFill>
                  <a:schemeClr val="bg1"/>
                </a:solidFill>
              </a:rPr>
              <a:t>Jos ei </a:t>
            </a:r>
            <a:r>
              <a:rPr lang="fi-FI" i="1" dirty="0" err="1">
                <a:solidFill>
                  <a:schemeClr val="bg1"/>
                </a:solidFill>
              </a:rPr>
              <a:t>oo</a:t>
            </a:r>
            <a:r>
              <a:rPr lang="fi-FI" i="1" dirty="0">
                <a:solidFill>
                  <a:schemeClr val="bg1"/>
                </a:solidFill>
              </a:rPr>
              <a:t> erilaisuutta, et jos kaikki on omalla tavallaan erilaisia, niin </a:t>
            </a:r>
            <a:r>
              <a:rPr lang="fi-FI" i="1" dirty="0" err="1">
                <a:solidFill>
                  <a:schemeClr val="bg1"/>
                </a:solidFill>
              </a:rPr>
              <a:t>onks</a:t>
            </a:r>
            <a:r>
              <a:rPr lang="fi-FI" i="1" dirty="0">
                <a:solidFill>
                  <a:schemeClr val="bg1"/>
                </a:solidFill>
              </a:rPr>
              <a:t> kaikki vähän </a:t>
            </a:r>
            <a:r>
              <a:rPr lang="fi-FI" i="1" dirty="0" err="1">
                <a:solidFill>
                  <a:schemeClr val="bg1"/>
                </a:solidFill>
              </a:rPr>
              <a:t>niinku</a:t>
            </a:r>
            <a:r>
              <a:rPr lang="fi-FI" i="1" dirty="0">
                <a:solidFill>
                  <a:schemeClr val="bg1"/>
                </a:solidFill>
              </a:rPr>
              <a:t> normaaleja? Vai </a:t>
            </a:r>
            <a:r>
              <a:rPr lang="fi-FI" i="1" dirty="0" err="1">
                <a:solidFill>
                  <a:schemeClr val="bg1"/>
                </a:solidFill>
              </a:rPr>
              <a:t>eiks</a:t>
            </a:r>
            <a:r>
              <a:rPr lang="fi-FI" i="1" dirty="0">
                <a:solidFill>
                  <a:schemeClr val="bg1"/>
                </a:solidFill>
              </a:rPr>
              <a:t> kukaan </a:t>
            </a:r>
            <a:r>
              <a:rPr lang="fi-FI" i="1" dirty="0" err="1">
                <a:solidFill>
                  <a:schemeClr val="bg1"/>
                </a:solidFill>
              </a:rPr>
              <a:t>oo</a:t>
            </a:r>
            <a:r>
              <a:rPr lang="fi-FI" i="1" dirty="0">
                <a:solidFill>
                  <a:schemeClr val="bg1"/>
                </a:solidFill>
              </a:rPr>
              <a:t> normaali?</a:t>
            </a:r>
          </a:p>
        </p:txBody>
      </p:sp>
    </p:spTree>
    <p:extLst>
      <p:ext uri="{BB962C8B-B14F-4D97-AF65-F5344CB8AC3E}">
        <p14:creationId xmlns:p14="http://schemas.microsoft.com/office/powerpoint/2010/main" val="605191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FF43A-875B-2EFC-3979-B13CD97D7F7D}"/>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EB4CC1CC-746F-A80A-62F2-AB83DBA66C02}"/>
              </a:ext>
            </a:extLst>
          </p:cNvPr>
          <p:cNvSpPr>
            <a:spLocks noGrp="1"/>
          </p:cNvSpPr>
          <p:nvPr>
            <p:ph type="title"/>
          </p:nvPr>
        </p:nvSpPr>
        <p:spPr/>
        <p:txBody>
          <a:bodyPr/>
          <a:lstStyle/>
          <a:p>
            <a:r>
              <a:rPr lang="fi-FI" dirty="0"/>
              <a:t>Koko luokan keskustelu</a:t>
            </a:r>
          </a:p>
        </p:txBody>
      </p:sp>
      <p:sp>
        <p:nvSpPr>
          <p:cNvPr id="6" name="Sisällön paikkamerkki 5">
            <a:extLst>
              <a:ext uri="{FF2B5EF4-FFF2-40B4-BE49-F238E27FC236}">
                <a16:creationId xmlns:a16="http://schemas.microsoft.com/office/drawing/2014/main" id="{54E8566C-B580-F324-D4E1-CCFF5E1C6CE9}"/>
              </a:ext>
            </a:extLst>
          </p:cNvPr>
          <p:cNvSpPr>
            <a:spLocks noGrp="1"/>
          </p:cNvSpPr>
          <p:nvPr>
            <p:ph idx="13"/>
          </p:nvPr>
        </p:nvSpPr>
        <p:spPr/>
        <p:txBody>
          <a:bodyPr>
            <a:normAutofit/>
          </a:bodyPr>
          <a:lstStyle/>
          <a:p>
            <a:pPr>
              <a:lnSpc>
                <a:spcPct val="113000"/>
              </a:lnSpc>
            </a:pPr>
            <a:r>
              <a:rPr lang="fi-FI" sz="2400" dirty="0"/>
              <a:t>Jokainen ryhmä kertoo ainakin yhden asian, mistä keskustelitte:</a:t>
            </a:r>
          </a:p>
          <a:p>
            <a:pPr lvl="1">
              <a:lnSpc>
                <a:spcPct val="113000"/>
              </a:lnSpc>
              <a:spcBef>
                <a:spcPts val="600"/>
              </a:spcBef>
            </a:pPr>
            <a:r>
              <a:rPr lang="fi-FI" sz="2400" dirty="0"/>
              <a:t>Mitä ajatuksia ja tunteita Eemilin tarina herätti?</a:t>
            </a:r>
          </a:p>
          <a:p>
            <a:pPr lvl="1">
              <a:lnSpc>
                <a:spcPct val="113000"/>
              </a:lnSpc>
              <a:spcBef>
                <a:spcPts val="600"/>
              </a:spcBef>
            </a:pPr>
            <a:r>
              <a:rPr lang="fi-FI" sz="2400" dirty="0"/>
              <a:t>Kuka päättää, mikä on normaalia tai erilaista? Mistä tällaiset ”säännöt” tulevat? Ovatko ne reiluja kaikille?</a:t>
            </a:r>
          </a:p>
        </p:txBody>
      </p:sp>
      <p:sp>
        <p:nvSpPr>
          <p:cNvPr id="3" name="Freeform 5">
            <a:extLst>
              <a:ext uri="{FF2B5EF4-FFF2-40B4-BE49-F238E27FC236}">
                <a16:creationId xmlns:a16="http://schemas.microsoft.com/office/drawing/2014/main" id="{FE0A613C-D921-A827-8456-BFAA70507432}"/>
              </a:ext>
            </a:extLst>
          </p:cNvPr>
          <p:cNvSpPr/>
          <p:nvPr/>
        </p:nvSpPr>
        <p:spPr>
          <a:xfrm>
            <a:off x="5187503" y="4987300"/>
            <a:ext cx="1816993" cy="1700378"/>
          </a:xfrm>
          <a:custGeom>
            <a:avLst/>
            <a:gdLst/>
            <a:ahLst/>
            <a:cxnLst/>
            <a:rect l="l" t="t" r="r" b="b"/>
            <a:pathLst>
              <a:path w="3288854" h="3446834">
                <a:moveTo>
                  <a:pt x="0" y="0"/>
                </a:moveTo>
                <a:lnTo>
                  <a:pt x="3288855" y="0"/>
                </a:lnTo>
                <a:lnTo>
                  <a:pt x="3288855" y="3446834"/>
                </a:lnTo>
                <a:lnTo>
                  <a:pt x="0" y="3446834"/>
                </a:lnTo>
                <a:lnTo>
                  <a:pt x="0" y="0"/>
                </a:lnTo>
                <a:close/>
              </a:path>
            </a:pathLst>
          </a:custGeom>
          <a:blipFill>
            <a:blip r:embed="rId3"/>
            <a:stretch>
              <a:fillRect/>
            </a:stretch>
          </a:blipFill>
        </p:spPr>
        <p:txBody>
          <a:bodyPr/>
          <a:lstStyle/>
          <a:p>
            <a:endParaRPr lang="fi-FI"/>
          </a:p>
        </p:txBody>
      </p:sp>
    </p:spTree>
    <p:extLst>
      <p:ext uri="{BB962C8B-B14F-4D97-AF65-F5344CB8AC3E}">
        <p14:creationId xmlns:p14="http://schemas.microsoft.com/office/powerpoint/2010/main" val="1484920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1AC18-C20D-5793-01BC-FD29905079A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46662DE2-43D0-E32F-2BA8-535656FC6925}"/>
              </a:ext>
            </a:extLst>
          </p:cNvPr>
          <p:cNvSpPr>
            <a:spLocks noGrp="1"/>
          </p:cNvSpPr>
          <p:nvPr>
            <p:ph type="title"/>
          </p:nvPr>
        </p:nvSpPr>
        <p:spPr/>
        <p:txBody>
          <a:bodyPr>
            <a:noAutofit/>
          </a:bodyPr>
          <a:lstStyle/>
          <a:p>
            <a:r>
              <a:rPr lang="fi-FI" dirty="0"/>
              <a:t>NORMIT</a:t>
            </a:r>
          </a:p>
        </p:txBody>
      </p:sp>
      <p:sp>
        <p:nvSpPr>
          <p:cNvPr id="6" name="Sisällön paikkamerkki 5">
            <a:extLst>
              <a:ext uri="{FF2B5EF4-FFF2-40B4-BE49-F238E27FC236}">
                <a16:creationId xmlns:a16="http://schemas.microsoft.com/office/drawing/2014/main" id="{95FD33F9-7BB0-AA31-08AB-29DD0909B582}"/>
              </a:ext>
            </a:extLst>
          </p:cNvPr>
          <p:cNvSpPr>
            <a:spLocks noGrp="1"/>
          </p:cNvSpPr>
          <p:nvPr>
            <p:ph idx="13"/>
          </p:nvPr>
        </p:nvSpPr>
        <p:spPr>
          <a:xfrm>
            <a:off x="583979" y="1621138"/>
            <a:ext cx="8239982" cy="3615724"/>
          </a:xfrm>
        </p:spPr>
        <p:txBody>
          <a:bodyPr>
            <a:noAutofit/>
          </a:bodyPr>
          <a:lstStyle/>
          <a:p>
            <a:pPr>
              <a:lnSpc>
                <a:spcPct val="113000"/>
              </a:lnSpc>
            </a:pPr>
            <a:r>
              <a:rPr lang="fi-FI" sz="1800" dirty="0"/>
              <a:t>… ovat jonkun tietyn ryhmän odotuksia siitä, millaisia ihmisten pitäisi olla</a:t>
            </a:r>
          </a:p>
          <a:p>
            <a:pPr>
              <a:lnSpc>
                <a:spcPct val="113000"/>
              </a:lnSpc>
            </a:pPr>
            <a:r>
              <a:rPr lang="fi-FI" sz="1800" dirty="0"/>
              <a:t>… syntyvät ihmisten keskuudessa pitkän ajan kuluessa</a:t>
            </a:r>
          </a:p>
          <a:p>
            <a:pPr>
              <a:lnSpc>
                <a:spcPct val="113000"/>
              </a:lnSpc>
            </a:pPr>
            <a:r>
              <a:rPr lang="fi-FI" sz="1800" dirty="0"/>
              <a:t>… ja niistä tulee usein huomaamattomia tapoja ja ”sääntöjä”, joita toistetaan ja noudatetaan ajattelematta</a:t>
            </a:r>
          </a:p>
          <a:p>
            <a:pPr>
              <a:lnSpc>
                <a:spcPct val="113000"/>
              </a:lnSpc>
            </a:pPr>
            <a:r>
              <a:rPr lang="fi-FI" sz="1800" dirty="0"/>
              <a:t>Esimerkkejä normeista: pukeutuminen, harrastukset, puhetapa, perhemuoto, sukupuoli, ulkonäkö…</a:t>
            </a:r>
          </a:p>
          <a:p>
            <a:pPr>
              <a:lnSpc>
                <a:spcPct val="113000"/>
              </a:lnSpc>
            </a:pPr>
            <a:r>
              <a:rPr lang="fi-FI" sz="1800" dirty="0"/>
              <a:t>Normit voivat joskus aiheuttaa kiusaamista ja syrjintää: jos ei sovi normiin, onko ”erilainen”? Miltä se tuntuu? Voiko siihen itse vaikuttaa? Pitäisikö kaikkien olla samanlaisia?</a:t>
            </a:r>
          </a:p>
          <a:p>
            <a:pPr>
              <a:lnSpc>
                <a:spcPct val="113000"/>
              </a:lnSpc>
            </a:pPr>
            <a:r>
              <a:rPr lang="fi-FI" sz="1800" dirty="0"/>
              <a:t>Kun huomaamme, mitkä normit meidän ryhmässämme vaikuttavat, voimme muuttaa haitallisia, syrjiviä normeja!</a:t>
            </a:r>
          </a:p>
        </p:txBody>
      </p:sp>
    </p:spTree>
    <p:extLst>
      <p:ext uri="{BB962C8B-B14F-4D97-AF65-F5344CB8AC3E}">
        <p14:creationId xmlns:p14="http://schemas.microsoft.com/office/powerpoint/2010/main" val="234499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A49F7-2724-0440-0EFC-DA83FC76A84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588B8ACC-46E9-DF4E-9A9D-342332CCF5C9}"/>
              </a:ext>
            </a:extLst>
          </p:cNvPr>
          <p:cNvSpPr>
            <a:spLocks noGrp="1"/>
          </p:cNvSpPr>
          <p:nvPr>
            <p:ph type="title"/>
          </p:nvPr>
        </p:nvSpPr>
        <p:spPr/>
        <p:txBody>
          <a:bodyPr/>
          <a:lstStyle/>
          <a:p>
            <a:r>
              <a:rPr lang="fi-FI" dirty="0"/>
              <a:t>Paritehtävä</a:t>
            </a:r>
          </a:p>
        </p:txBody>
      </p:sp>
      <p:sp>
        <p:nvSpPr>
          <p:cNvPr id="6" name="Sisällön paikkamerkki 5">
            <a:extLst>
              <a:ext uri="{FF2B5EF4-FFF2-40B4-BE49-F238E27FC236}">
                <a16:creationId xmlns:a16="http://schemas.microsoft.com/office/drawing/2014/main" id="{0DE34522-BCFE-D1CC-4A36-74C83B81F0DA}"/>
              </a:ext>
            </a:extLst>
          </p:cNvPr>
          <p:cNvSpPr>
            <a:spLocks noGrp="1"/>
          </p:cNvSpPr>
          <p:nvPr>
            <p:ph idx="13"/>
          </p:nvPr>
        </p:nvSpPr>
        <p:spPr/>
        <p:txBody>
          <a:bodyPr>
            <a:noAutofit/>
          </a:bodyPr>
          <a:lstStyle/>
          <a:p>
            <a:pPr lvl="0">
              <a:lnSpc>
                <a:spcPct val="113000"/>
              </a:lnSpc>
            </a:pPr>
            <a:r>
              <a:rPr lang="fi-FI" sz="2000" dirty="0"/>
              <a:t>Kuvittele, että sinulla on päässäsi </a:t>
            </a:r>
            <a:r>
              <a:rPr lang="fi-FI" sz="2000" b="1" dirty="0"/>
              <a:t>normilasit</a:t>
            </a:r>
            <a:r>
              <a:rPr lang="fi-FI" sz="2000" dirty="0"/>
              <a:t>. Ne saavat sinut huomaamaan kaikki ne tilanteet, joissa oppilaat luokassasi toimivat/puhuvat/pukeutuvat jne. tietyllä tavalla, koska niin luokassa ”kuuluu tehdä” jos ei halua tulla leimatuksi ”erilaiseksi”.</a:t>
            </a:r>
          </a:p>
          <a:p>
            <a:pPr lvl="0">
              <a:lnSpc>
                <a:spcPct val="113000"/>
              </a:lnSpc>
              <a:buFont typeface="Wingdings" panose="05000000000000000000" pitchFamily="2" charset="2"/>
              <a:buChar char="à"/>
            </a:pPr>
            <a:r>
              <a:rPr lang="fi-FI" sz="2000" dirty="0">
                <a:sym typeface="Wingdings" panose="05000000000000000000" pitchFamily="2" charset="2"/>
              </a:rPr>
              <a:t>Nämä ovat teidän luokkanne </a:t>
            </a:r>
            <a:r>
              <a:rPr lang="fi-FI" sz="2000" b="1" dirty="0">
                <a:sym typeface="Wingdings" panose="05000000000000000000" pitchFamily="2" charset="2"/>
              </a:rPr>
              <a:t>normeja.</a:t>
            </a:r>
            <a:endParaRPr lang="fi-FI" sz="2000" b="1" dirty="0"/>
          </a:p>
          <a:p>
            <a:pPr lvl="0">
              <a:lnSpc>
                <a:spcPct val="113000"/>
              </a:lnSpc>
            </a:pPr>
            <a:r>
              <a:rPr lang="fi-FI" sz="2000" dirty="0"/>
              <a:t>Pohdi ja kirjoita yhdessä parin kanssa lapuille esimerkkejä luokkanne normeista.</a:t>
            </a:r>
          </a:p>
          <a:p>
            <a:pPr lvl="0">
              <a:lnSpc>
                <a:spcPct val="113000"/>
              </a:lnSpc>
            </a:pPr>
            <a:r>
              <a:rPr lang="fi-FI" sz="2000" dirty="0"/>
              <a:t>Liimataan laput yhteiselle isolle paperille.</a:t>
            </a:r>
          </a:p>
        </p:txBody>
      </p:sp>
      <p:sp>
        <p:nvSpPr>
          <p:cNvPr id="8" name="Freeform 6">
            <a:extLst>
              <a:ext uri="{FF2B5EF4-FFF2-40B4-BE49-F238E27FC236}">
                <a16:creationId xmlns:a16="http://schemas.microsoft.com/office/drawing/2014/main" id="{2039DD03-6B8A-593E-A32E-99BC9AA33509}"/>
              </a:ext>
            </a:extLst>
          </p:cNvPr>
          <p:cNvSpPr/>
          <p:nvPr/>
        </p:nvSpPr>
        <p:spPr>
          <a:xfrm>
            <a:off x="9139591" y="3322137"/>
            <a:ext cx="1661984" cy="1980236"/>
          </a:xfrm>
          <a:custGeom>
            <a:avLst/>
            <a:gdLst/>
            <a:ahLst/>
            <a:cxnLst/>
            <a:rect l="l" t="t" r="r" b="b"/>
            <a:pathLst>
              <a:path w="3384423" h="4114800">
                <a:moveTo>
                  <a:pt x="0" y="0"/>
                </a:moveTo>
                <a:lnTo>
                  <a:pt x="3384423" y="0"/>
                </a:lnTo>
                <a:lnTo>
                  <a:pt x="338442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a:p>
        </p:txBody>
      </p:sp>
    </p:spTree>
    <p:extLst>
      <p:ext uri="{BB962C8B-B14F-4D97-AF65-F5344CB8AC3E}">
        <p14:creationId xmlns:p14="http://schemas.microsoft.com/office/powerpoint/2010/main" val="2780806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7B545-814F-3E3F-11E8-605534BF225F}"/>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056D717-CA73-A088-2376-BDA221AB7E9F}"/>
              </a:ext>
            </a:extLst>
          </p:cNvPr>
          <p:cNvSpPr>
            <a:spLocks noGrp="1"/>
          </p:cNvSpPr>
          <p:nvPr>
            <p:ph type="title"/>
          </p:nvPr>
        </p:nvSpPr>
        <p:spPr/>
        <p:txBody>
          <a:bodyPr/>
          <a:lstStyle/>
          <a:p>
            <a:r>
              <a:rPr lang="fi-FI" dirty="0"/>
              <a:t>Koko luokan keskustelu lappujen pohjalta</a:t>
            </a:r>
          </a:p>
        </p:txBody>
      </p:sp>
      <p:sp>
        <p:nvSpPr>
          <p:cNvPr id="6" name="Sisällön paikkamerkki 5">
            <a:extLst>
              <a:ext uri="{FF2B5EF4-FFF2-40B4-BE49-F238E27FC236}">
                <a16:creationId xmlns:a16="http://schemas.microsoft.com/office/drawing/2014/main" id="{19909D34-E3AE-89B9-9733-71831439220D}"/>
              </a:ext>
            </a:extLst>
          </p:cNvPr>
          <p:cNvSpPr>
            <a:spLocks noGrp="1"/>
          </p:cNvSpPr>
          <p:nvPr>
            <p:ph idx="13"/>
          </p:nvPr>
        </p:nvSpPr>
        <p:spPr/>
        <p:txBody>
          <a:bodyPr>
            <a:normAutofit/>
          </a:bodyPr>
          <a:lstStyle/>
          <a:p>
            <a:pPr lvl="0">
              <a:lnSpc>
                <a:spcPct val="113000"/>
              </a:lnSpc>
            </a:pPr>
            <a:r>
              <a:rPr lang="fi-FI" dirty="0"/>
              <a:t>Millainen meidän luokassa pitää olla, että tulee nähdyksi ”normaalina”?</a:t>
            </a:r>
          </a:p>
          <a:p>
            <a:pPr lvl="0">
              <a:lnSpc>
                <a:spcPct val="113000"/>
              </a:lnSpc>
            </a:pPr>
            <a:r>
              <a:rPr lang="fi-FI" dirty="0"/>
              <a:t>Mistä nämä normit tulevat?</a:t>
            </a:r>
          </a:p>
          <a:p>
            <a:pPr lvl="0">
              <a:lnSpc>
                <a:spcPct val="113000"/>
              </a:lnSpc>
            </a:pPr>
            <a:r>
              <a:rPr lang="fi-FI" dirty="0"/>
              <a:t>Ovatko ne reiluja kaikille?</a:t>
            </a:r>
          </a:p>
          <a:p>
            <a:pPr lvl="0">
              <a:lnSpc>
                <a:spcPct val="113000"/>
              </a:lnSpc>
            </a:pPr>
            <a:r>
              <a:rPr lang="fi-FI" dirty="0"/>
              <a:t>Miltä tuntuu, jos ei sovi siihen, mitä pidetään normaalina?</a:t>
            </a:r>
          </a:p>
        </p:txBody>
      </p:sp>
    </p:spTree>
    <p:extLst>
      <p:ext uri="{BB962C8B-B14F-4D97-AF65-F5344CB8AC3E}">
        <p14:creationId xmlns:p14="http://schemas.microsoft.com/office/powerpoint/2010/main" val="2578170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9B536-0023-989F-7305-4815DCBF271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F5A6FE8-6452-EE05-A0D4-5C1EDBE51A83}"/>
              </a:ext>
            </a:extLst>
          </p:cNvPr>
          <p:cNvSpPr>
            <a:spLocks noGrp="1"/>
          </p:cNvSpPr>
          <p:nvPr>
            <p:ph type="title"/>
          </p:nvPr>
        </p:nvSpPr>
        <p:spPr/>
        <p:txBody>
          <a:bodyPr/>
          <a:lstStyle/>
          <a:p>
            <a:r>
              <a:rPr lang="fi-FI" dirty="0"/>
              <a:t>Murretaan vanhat normit ja luodaan yhdessä uudet!</a:t>
            </a:r>
          </a:p>
        </p:txBody>
      </p:sp>
      <p:sp>
        <p:nvSpPr>
          <p:cNvPr id="6" name="Sisällön paikkamerkki 5">
            <a:extLst>
              <a:ext uri="{FF2B5EF4-FFF2-40B4-BE49-F238E27FC236}">
                <a16:creationId xmlns:a16="http://schemas.microsoft.com/office/drawing/2014/main" id="{D7A16D54-AB44-316F-C03E-2063C9B29901}"/>
              </a:ext>
            </a:extLst>
          </p:cNvPr>
          <p:cNvSpPr>
            <a:spLocks noGrp="1"/>
          </p:cNvSpPr>
          <p:nvPr>
            <p:ph idx="13"/>
          </p:nvPr>
        </p:nvSpPr>
        <p:spPr>
          <a:xfrm>
            <a:off x="583978" y="2221765"/>
            <a:ext cx="6264878" cy="3615724"/>
          </a:xfrm>
        </p:spPr>
        <p:txBody>
          <a:bodyPr>
            <a:normAutofit/>
          </a:bodyPr>
          <a:lstStyle/>
          <a:p>
            <a:pPr lvl="0">
              <a:lnSpc>
                <a:spcPct val="113000"/>
              </a:lnSpc>
            </a:pPr>
            <a:r>
              <a:rPr lang="fi-FI" sz="2000" dirty="0"/>
              <a:t>Miten voimme muuttaa luokan normeja niin, että </a:t>
            </a:r>
            <a:r>
              <a:rPr lang="fi-FI" sz="2000" b="1" dirty="0"/>
              <a:t>ihan jokainen </a:t>
            </a:r>
            <a:r>
              <a:rPr lang="fi-FI" sz="2000" dirty="0"/>
              <a:t>saa olla oma itsensä, ja on arvostettu juuri sellaisena kuin on?</a:t>
            </a:r>
          </a:p>
          <a:p>
            <a:pPr lvl="0">
              <a:lnSpc>
                <a:spcPct val="113000"/>
              </a:lnSpc>
            </a:pPr>
            <a:r>
              <a:rPr lang="fi-FI" sz="2000" dirty="0"/>
              <a:t>Keksikää parin kanssa </a:t>
            </a:r>
            <a:r>
              <a:rPr lang="fi-FI" sz="2000" b="1" dirty="0"/>
              <a:t>uusia normeja, ”vastanormeja”</a:t>
            </a:r>
            <a:r>
              <a:rPr lang="fi-FI" sz="2000" dirty="0"/>
              <a:t> aiemmin havaituille, jotka edistävät kaikkien kuulumista ja turvallisuuden tunnetta.</a:t>
            </a:r>
          </a:p>
          <a:p>
            <a:pPr lvl="0">
              <a:lnSpc>
                <a:spcPct val="113000"/>
              </a:lnSpc>
              <a:buFont typeface="Wingdings" panose="05000000000000000000" pitchFamily="2" charset="2"/>
              <a:buChar char="à"/>
            </a:pPr>
            <a:r>
              <a:rPr lang="fi-FI" sz="2000" dirty="0">
                <a:sym typeface="Wingdings" panose="05000000000000000000" pitchFamily="2" charset="2"/>
              </a:rPr>
              <a:t>Luodaan luokkaan uudet, kaikki mukaan ottavat normit!</a:t>
            </a:r>
          </a:p>
        </p:txBody>
      </p:sp>
      <p:sp>
        <p:nvSpPr>
          <p:cNvPr id="4" name="Freeform 2">
            <a:extLst>
              <a:ext uri="{FF2B5EF4-FFF2-40B4-BE49-F238E27FC236}">
                <a16:creationId xmlns:a16="http://schemas.microsoft.com/office/drawing/2014/main" id="{20C65FDF-7093-F917-E6E5-A6FBD90B5C9E}"/>
              </a:ext>
            </a:extLst>
          </p:cNvPr>
          <p:cNvSpPr/>
          <p:nvPr/>
        </p:nvSpPr>
        <p:spPr>
          <a:xfrm>
            <a:off x="6752574" y="2032841"/>
            <a:ext cx="4688754" cy="2347693"/>
          </a:xfrm>
          <a:custGeom>
            <a:avLst/>
            <a:gdLst/>
            <a:ahLst/>
            <a:cxnLst/>
            <a:rect l="l" t="t" r="r" b="b"/>
            <a:pathLst>
              <a:path w="6790062" h="3734534">
                <a:moveTo>
                  <a:pt x="0" y="0"/>
                </a:moveTo>
                <a:lnTo>
                  <a:pt x="6790063" y="0"/>
                </a:lnTo>
                <a:lnTo>
                  <a:pt x="6790063" y="3734534"/>
                </a:lnTo>
                <a:lnTo>
                  <a:pt x="0" y="3734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i-FI" dirty="0"/>
          </a:p>
        </p:txBody>
      </p:sp>
    </p:spTree>
    <p:extLst>
      <p:ext uri="{BB962C8B-B14F-4D97-AF65-F5344CB8AC3E}">
        <p14:creationId xmlns:p14="http://schemas.microsoft.com/office/powerpoint/2010/main" val="1780853116"/>
      </p:ext>
    </p:extLst>
  </p:cSld>
  <p:clrMapOvr>
    <a:masterClrMapping/>
  </p:clrMapOvr>
</p:sld>
</file>

<file path=ppt/theme/theme1.xml><?xml version="1.0" encoding="utf-8"?>
<a:theme xmlns:a="http://schemas.openxmlformats.org/drawingml/2006/main" name="Jyvaskyla-teema">
  <a:themeElements>
    <a:clrScheme name="Jyväskylän Kaupunki">
      <a:dk1>
        <a:srgbClr val="000000"/>
      </a:dk1>
      <a:lt1>
        <a:srgbClr val="FFFFFF"/>
      </a:lt1>
      <a:dk2>
        <a:srgbClr val="005693"/>
      </a:dk2>
      <a:lt2>
        <a:srgbClr val="76CCEF"/>
      </a:lt2>
      <a:accent1>
        <a:srgbClr val="005FA0"/>
      </a:accent1>
      <a:accent2>
        <a:srgbClr val="00B3DE"/>
      </a:accent2>
      <a:accent3>
        <a:srgbClr val="59AF23"/>
      </a:accent3>
      <a:accent4>
        <a:srgbClr val="F59B00"/>
      </a:accent4>
      <a:accent5>
        <a:srgbClr val="83085F"/>
      </a:accent5>
      <a:accent6>
        <a:srgbClr val="6E7070"/>
      </a:accent6>
      <a:hlink>
        <a:srgbClr val="019CDA"/>
      </a:hlink>
      <a:folHlink>
        <a:srgbClr val="220D4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Open San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B81C0"/>
        </a:solidFill>
        <a:ln w="9231"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Jyvaskyla-teema" id="{174B2329-5A41-470B-B822-4EBB9BD07BD8}" vid="{A8254408-BBCA-4612-87B3-8AD6941289E0}"/>
    </a:ext>
  </a:extLst>
</a:theme>
</file>

<file path=ppt/theme/theme2.xml><?xml version="1.0" encoding="utf-8"?>
<a:theme xmlns:a="http://schemas.openxmlformats.org/drawingml/2006/main" name="1_Jyvaskyla-teema">
  <a:themeElements>
    <a:clrScheme name="Jyväskylän Kaupunki">
      <a:dk1>
        <a:srgbClr val="000000"/>
      </a:dk1>
      <a:lt1>
        <a:srgbClr val="FFFFFF"/>
      </a:lt1>
      <a:dk2>
        <a:srgbClr val="005693"/>
      </a:dk2>
      <a:lt2>
        <a:srgbClr val="76CCEF"/>
      </a:lt2>
      <a:accent1>
        <a:srgbClr val="005FA0"/>
      </a:accent1>
      <a:accent2>
        <a:srgbClr val="00B3DE"/>
      </a:accent2>
      <a:accent3>
        <a:srgbClr val="59AF23"/>
      </a:accent3>
      <a:accent4>
        <a:srgbClr val="F59B00"/>
      </a:accent4>
      <a:accent5>
        <a:srgbClr val="83085F"/>
      </a:accent5>
      <a:accent6>
        <a:srgbClr val="6E7070"/>
      </a:accent6>
      <a:hlink>
        <a:srgbClr val="019CDA"/>
      </a:hlink>
      <a:folHlink>
        <a:srgbClr val="220D4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Open San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B81C0"/>
        </a:solidFill>
        <a:ln w="9231" cap="flat">
          <a:noFill/>
          <a:prstDash val="solid"/>
          <a:miter/>
        </a:ln>
      </a:spPr>
      <a:bodyPr rtlCol="0" anchor="ctr"/>
      <a:lstStyle>
        <a:defPPr algn="l">
          <a:defRPr/>
        </a:defPPr>
      </a:lstStyle>
    </a:spDef>
  </a:objectDefaults>
  <a:extraClrSchemeLst/>
  <a:extLst>
    <a:ext uri="{05A4C25C-085E-4340-85A3-A5531E510DB2}">
      <thm15:themeFamily xmlns:thm15="http://schemas.microsoft.com/office/thememl/2012/main" name="Jyvaskyla-teema" id="{174B2329-5A41-470B-B822-4EBB9BD07BD8}" vid="{A8254408-BBCA-4612-87B3-8AD6941289E0}"/>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Jyvaskyla-teema</Template>
  <TotalTime>1241</TotalTime>
  <Words>1608</Words>
  <Application>Microsoft Office PowerPoint</Application>
  <PresentationFormat>Laajakuva</PresentationFormat>
  <Paragraphs>88</Paragraphs>
  <Slides>13</Slides>
  <Notes>3</Notes>
  <HiddenSlides>0</HiddenSlides>
  <MMClips>0</MMClips>
  <ScaleCrop>false</ScaleCrop>
  <HeadingPairs>
    <vt:vector size="6" baseType="variant">
      <vt:variant>
        <vt:lpstr>Käytetyt fontit</vt:lpstr>
      </vt:variant>
      <vt:variant>
        <vt:i4>7</vt:i4>
      </vt:variant>
      <vt:variant>
        <vt:lpstr>Teema</vt:lpstr>
      </vt:variant>
      <vt:variant>
        <vt:i4>2</vt:i4>
      </vt:variant>
      <vt:variant>
        <vt:lpstr>Dian otsikot</vt:lpstr>
      </vt:variant>
      <vt:variant>
        <vt:i4>13</vt:i4>
      </vt:variant>
    </vt:vector>
  </HeadingPairs>
  <TitlesOfParts>
    <vt:vector size="22" baseType="lpstr">
      <vt:lpstr>Open Sans</vt:lpstr>
      <vt:lpstr>Trebuchet MS</vt:lpstr>
      <vt:lpstr>Arial</vt:lpstr>
      <vt:lpstr>Aptos</vt:lpstr>
      <vt:lpstr>Roboto Slab Medium</vt:lpstr>
      <vt:lpstr>Wingdings</vt:lpstr>
      <vt:lpstr>Roboto Slab</vt:lpstr>
      <vt:lpstr>Jyvaskyla-teema</vt:lpstr>
      <vt:lpstr>1_Jyvaskyla-teema</vt:lpstr>
      <vt:lpstr>Normit luokassa</vt:lpstr>
      <vt:lpstr>Työskentelyn tavoitteet (opettajan dia)</vt:lpstr>
      <vt:lpstr>Katsotaan video</vt:lpstr>
      <vt:lpstr>Keskustellaan ryhmässä</vt:lpstr>
      <vt:lpstr>Koko luokan keskustelu</vt:lpstr>
      <vt:lpstr>NORMIT</vt:lpstr>
      <vt:lpstr>Paritehtävä</vt:lpstr>
      <vt:lpstr>Koko luokan keskustelu lappujen pohjalta</vt:lpstr>
      <vt:lpstr>Murretaan vanhat normit ja luodaan yhdessä uudet!</vt:lpstr>
      <vt:lpstr>Jatkotehtävä 1: Norminmurtamistehtävä</vt:lpstr>
      <vt:lpstr>Jatkotehtävä 2: Kaikkien koulu - ajatuskartta</vt:lpstr>
      <vt:lpstr>Jatkotehtävä 3: Muutoksen puu</vt:lpstr>
      <vt:lpstr>Lähteet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Juutilainen Maaret</dc:creator>
  <cp:lastModifiedBy>Thil Tiia</cp:lastModifiedBy>
  <cp:revision>4</cp:revision>
  <dcterms:created xsi:type="dcterms:W3CDTF">2026-02-18T07:24:08Z</dcterms:created>
  <dcterms:modified xsi:type="dcterms:W3CDTF">2026-03-12T09:05:21Z</dcterms:modified>
</cp:coreProperties>
</file>