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diagrams/data3.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ata10.xml" ContentType="application/vnd.openxmlformats-officedocument.drawingml.diagramData+xml"/>
  <Override PartName="/ppt/diagrams/data12.xml" ContentType="application/vnd.openxmlformats-officedocument.drawingml.diagramData+xml"/>
  <Override PartName="/ppt/diagrams/data11.xml" ContentType="application/vnd.openxmlformats-officedocument.drawingml.diagramData+xml"/>
  <Override PartName="/ppt/diagrams/data1.xml" ContentType="application/vnd.openxmlformats-officedocument.drawingml.diagramData+xml"/>
  <Override PartName="/ppt/diagrams/data4.xml" ContentType="application/vnd.openxmlformats-officedocument.drawingml.diagramData+xml"/>
  <Override PartName="/ppt/diagrams/data2.xml" ContentType="application/vnd.openxmlformats-officedocument.drawingml.diagramData+xml"/>
  <Override PartName="/ppt/diagrams/data5.xml" ContentType="application/vnd.openxmlformats-officedocument.drawingml.diagramData+xml"/>
  <Override PartName="/ppt/slideMasters/slideMaster1.xml" ContentType="application/vnd.openxmlformats-officedocument.presentationml.slideMaster+xml"/>
  <Override PartName="/ppt/notesSlides/notesSlide21.xml" ContentType="application/vnd.openxmlformats-officedocument.presentationml.notesSlide+xml"/>
  <Override PartName="/ppt/notesSlides/notesSlide60.xml" ContentType="application/vnd.openxmlformats-officedocument.presentationml.notesSlide+xml"/>
  <Override PartName="/ppt/notesSlides/notesSlide5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0.xml" ContentType="application/vnd.openxmlformats-officedocument.presentationml.notesSlide+xml"/>
  <Override PartName="/ppt/notesSlides/notesSlide1.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11.xml" ContentType="application/vnd.openxmlformats-officedocument.presentationml.notesSlide+xml"/>
  <Override PartName="/ppt/notesSlides/notesSlide3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17.xml" ContentType="application/vnd.openxmlformats-officedocument.presentationml.notesSlide+xml"/>
  <Override PartName="/ppt/notesSlides/notesSlide33.xml" ContentType="application/vnd.openxmlformats-officedocument.presentationml.notesSlide+xml"/>
  <Override PartName="/ppt/notesSlides/notesSlide22.xml" ContentType="application/vnd.openxmlformats-officedocument.presentationml.notesSlide+xml"/>
  <Override PartName="/ppt/notesSlides/notesSlide27.xml" ContentType="application/vnd.openxmlformats-officedocument.presentationml.notesSlide+xml"/>
  <Override PartName="/ppt/notesSlides/notesSlide12.xml" ContentType="application/vnd.openxmlformats-officedocument.presentationml.notesSlide+xml"/>
  <Override PartName="/ppt/notesSlides/notesSlide32.xml" ContentType="application/vnd.openxmlformats-officedocument.presentationml.notesSlide+xml"/>
  <Override PartName="/ppt/notesSlides/notesSlide5.xml" ContentType="application/vnd.openxmlformats-officedocument.presentationml.notesSlide+xml"/>
  <Override PartName="/ppt/notesSlides/notesSlide13.xml" ContentType="application/vnd.openxmlformats-officedocument.presentationml.notesSlide+xml"/>
  <Override PartName="/ppt/notesSlides/notesSlide6.xml" ContentType="application/vnd.openxmlformats-officedocument.presentationml.notesSlide+xml"/>
  <Override PartName="/ppt/notesSlides/notesSlide18.xml" ContentType="application/vnd.openxmlformats-officedocument.presentationml.notesSlide+xml"/>
  <Override PartName="/ppt/notesSlides/notesSlide25.xml" ContentType="application/vnd.openxmlformats-officedocument.presentationml.notesSlide+xml"/>
  <Override PartName="/ppt/notesSlides/notesSlide14.xml" ContentType="application/vnd.openxmlformats-officedocument.presentationml.notesSlide+xml"/>
  <Override PartName="/ppt/notesSlides/notesSlide35.xml" ContentType="application/vnd.openxmlformats-officedocument.presentationml.notesSlide+xml"/>
  <Override PartName="/ppt/notesSlides/notesSlide29.xml" ContentType="application/vnd.openxmlformats-officedocument.presentationml.notesSlide+xml"/>
  <Override PartName="/ppt/notesSlides/notesSlide19.xml" ContentType="application/vnd.openxmlformats-officedocument.presentationml.notesSlide+xml"/>
  <Override PartName="/ppt/notesSlides/notesSlide7.xml" ContentType="application/vnd.openxmlformats-officedocument.presentationml.notesSlide+xml"/>
  <Override PartName="/ppt/notesSlides/notesSlide36.xml" ContentType="application/vnd.openxmlformats-officedocument.presentationml.notesSlide+xml"/>
  <Override PartName="/ppt/notesSlides/notesSlide23.xml" ContentType="application/vnd.openxmlformats-officedocument.presentationml.notesSlide+xml"/>
  <Override PartName="/ppt/notesSlides/notesSlide30.xml" ContentType="application/vnd.openxmlformats-officedocument.presentationml.notesSlide+xml"/>
  <Override PartName="/ppt/notesSlides/notesSlide20.xml" ContentType="application/vnd.openxmlformats-officedocument.presentationml.notesSlide+xml"/>
  <Override PartName="/ppt/notesSlides/notesSlide8.xml" ContentType="application/vnd.openxmlformats-officedocument.presentationml.notesSlide+xml"/>
  <Override PartName="/ppt/notesSlides/notesSlide15.xml" ContentType="application/vnd.openxmlformats-officedocument.presentationml.notesSlide+xml"/>
  <Override PartName="/ppt/notesSlides/notesSlide9.xml" ContentType="application/vnd.openxmlformats-officedocument.presentationml.notesSlide+xml"/>
  <Override PartName="/ppt/notesSlides/notesSlide28.xml" ContentType="application/vnd.openxmlformats-officedocument.presentationml.notesSlide+xml"/>
  <Override PartName="/ppt/notesSlides/notesSlide31.xml" ContentType="application/vnd.openxmlformats-officedocument.presentationml.notesSlide+xml"/>
  <Override PartName="/ppt/notesSlides/notesSlide26.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37.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38.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39.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24.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layout1.xml" ContentType="application/vnd.openxmlformats-officedocument.drawingml.diagramLayout+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layout5.xml" ContentType="application/vnd.openxmlformats-officedocument.drawingml.diagramLayout+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56" r:id="rId2"/>
    <p:sldId id="258" r:id="rId3"/>
    <p:sldId id="292" r:id="rId4"/>
    <p:sldId id="266" r:id="rId5"/>
    <p:sldId id="259" r:id="rId6"/>
    <p:sldId id="267" r:id="rId7"/>
    <p:sldId id="285" r:id="rId8"/>
    <p:sldId id="269" r:id="rId9"/>
    <p:sldId id="273" r:id="rId10"/>
    <p:sldId id="284" r:id="rId11"/>
    <p:sldId id="274" r:id="rId12"/>
    <p:sldId id="260" r:id="rId13"/>
    <p:sldId id="275" r:id="rId14"/>
    <p:sldId id="276" r:id="rId15"/>
    <p:sldId id="277" r:id="rId16"/>
    <p:sldId id="261" r:id="rId17"/>
    <p:sldId id="278" r:id="rId18"/>
    <p:sldId id="268" r:id="rId19"/>
    <p:sldId id="298" r:id="rId20"/>
    <p:sldId id="314" r:id="rId21"/>
    <p:sldId id="315" r:id="rId22"/>
    <p:sldId id="299" r:id="rId23"/>
    <p:sldId id="283" r:id="rId24"/>
    <p:sldId id="287" r:id="rId25"/>
    <p:sldId id="281" r:id="rId26"/>
    <p:sldId id="320" r:id="rId27"/>
    <p:sldId id="282" r:id="rId28"/>
    <p:sldId id="291" r:id="rId29"/>
    <p:sldId id="262" r:id="rId30"/>
    <p:sldId id="297" r:id="rId31"/>
    <p:sldId id="293" r:id="rId32"/>
    <p:sldId id="294" r:id="rId33"/>
    <p:sldId id="303" r:id="rId34"/>
    <p:sldId id="304" r:id="rId35"/>
    <p:sldId id="324" r:id="rId36"/>
    <p:sldId id="301" r:id="rId37"/>
    <p:sldId id="306" r:id="rId38"/>
    <p:sldId id="308" r:id="rId39"/>
    <p:sldId id="309" r:id="rId40"/>
    <p:sldId id="310" r:id="rId41"/>
    <p:sldId id="311" r:id="rId42"/>
    <p:sldId id="312" r:id="rId43"/>
    <p:sldId id="322" r:id="rId44"/>
    <p:sldId id="295" r:id="rId45"/>
    <p:sldId id="313" r:id="rId46"/>
    <p:sldId id="321" r:id="rId47"/>
    <p:sldId id="300" r:id="rId48"/>
    <p:sldId id="263" r:id="rId49"/>
    <p:sldId id="271" r:id="rId50"/>
    <p:sldId id="288" r:id="rId51"/>
    <p:sldId id="318" r:id="rId52"/>
    <p:sldId id="296" r:id="rId53"/>
    <p:sldId id="307" r:id="rId54"/>
    <p:sldId id="319" r:id="rId55"/>
    <p:sldId id="316" r:id="rId56"/>
    <p:sldId id="289" r:id="rId57"/>
    <p:sldId id="317" r:id="rId58"/>
    <p:sldId id="323" r:id="rId59"/>
    <p:sldId id="290" r:id="rId60"/>
    <p:sldId id="302" r:id="rId61"/>
    <p:sldId id="265" r:id="rId62"/>
    <p:sldId id="270" r:id="rId63"/>
  </p:sldIdLst>
  <p:sldSz cx="12192000" cy="6858000"/>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teläisen Suomen suot" id="{D3EDC9D7-F9F7-4A1A-B62B-8161B35CACA2}">
          <p14:sldIdLst>
            <p14:sldId id="256"/>
            <p14:sldId id="258"/>
            <p14:sldId id="292"/>
            <p14:sldId id="266"/>
          </p14:sldIdLst>
        </p14:section>
        <p14:section name="Yleistä soista" id="{8893DE4F-F89D-437D-94F6-5B862E2034E0}">
          <p14:sldIdLst>
            <p14:sldId id="259"/>
            <p14:sldId id="267"/>
            <p14:sldId id="285"/>
            <p14:sldId id="269"/>
            <p14:sldId id="273"/>
            <p14:sldId id="284"/>
            <p14:sldId id="274"/>
          </p14:sldIdLst>
        </p14:section>
        <p14:section name="Soiden synty" id="{77A2CD25-EF28-4F63-BA4E-5998D4BDB753}">
          <p14:sldIdLst>
            <p14:sldId id="260"/>
            <p14:sldId id="275"/>
            <p14:sldId id="276"/>
            <p14:sldId id="277"/>
          </p14:sldIdLst>
        </p14:section>
        <p14:section name="Soiden rakenne" id="{58E759C8-3777-448B-8600-0B45645D569B}">
          <p14:sldIdLst>
            <p14:sldId id="261"/>
            <p14:sldId id="278"/>
            <p14:sldId id="268"/>
            <p14:sldId id="298"/>
            <p14:sldId id="314"/>
            <p14:sldId id="315"/>
            <p14:sldId id="299"/>
            <p14:sldId id="283"/>
            <p14:sldId id="287"/>
            <p14:sldId id="281"/>
            <p14:sldId id="320"/>
            <p14:sldId id="282"/>
            <p14:sldId id="291"/>
          </p14:sldIdLst>
        </p14:section>
        <p14:section name="Soiden luokittelu" id="{80789C3E-C683-4979-AD2F-F7D099D18F73}">
          <p14:sldIdLst>
            <p14:sldId id="262"/>
            <p14:sldId id="297"/>
            <p14:sldId id="293"/>
            <p14:sldId id="294"/>
            <p14:sldId id="303"/>
            <p14:sldId id="304"/>
            <p14:sldId id="324"/>
            <p14:sldId id="301"/>
            <p14:sldId id="306"/>
            <p14:sldId id="308"/>
            <p14:sldId id="309"/>
            <p14:sldId id="310"/>
            <p14:sldId id="311"/>
            <p14:sldId id="312"/>
            <p14:sldId id="322"/>
            <p14:sldId id="295"/>
            <p14:sldId id="313"/>
            <p14:sldId id="321"/>
            <p14:sldId id="300"/>
          </p14:sldIdLst>
        </p14:section>
        <p14:section name="Soiden käyttö ja merkitys" id="{CFF91141-F551-4EDC-B1A4-A4522D340A9C}">
          <p14:sldIdLst>
            <p14:sldId id="263"/>
            <p14:sldId id="271"/>
            <p14:sldId id="288"/>
            <p14:sldId id="318"/>
            <p14:sldId id="296"/>
            <p14:sldId id="307"/>
            <p14:sldId id="319"/>
            <p14:sldId id="316"/>
            <p14:sldId id="289"/>
            <p14:sldId id="317"/>
            <p14:sldId id="323"/>
            <p14:sldId id="290"/>
            <p14:sldId id="302"/>
          </p14:sldIdLst>
        </p14:section>
        <p14:section name="Lähteet" id="{860DE8DE-064A-4B6E-9608-0CDF58A2159F}">
          <p14:sldIdLst>
            <p14:sldId id="265"/>
            <p14:sldId id="270"/>
          </p14:sldIdLst>
        </p14:section>
      </p14:sectionLst>
    </p:ext>
    <p:ext uri="{EFAFB233-063F-42B5-8137-9DF3F51BA10A}">
      <p15:sldGuideLst xmlns:p15="http://schemas.microsoft.com/office/powerpoint/2012/main">
        <p15:guide id="1" orient="horz" pos="2160" userDrawn="1">
          <p15:clr>
            <a:srgbClr val="A4A3A4"/>
          </p15:clr>
        </p15:guide>
        <p15:guide id="2" pos="2479"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4600"/>
    <a:srgbClr val="525252"/>
    <a:srgbClr val="ADB9C6"/>
    <a:srgbClr val="002F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19" autoAdjust="0"/>
    <p:restoredTop sz="71966" autoAdjust="0"/>
  </p:normalViewPr>
  <p:slideViewPr>
    <p:cSldViewPr snapToGrid="0">
      <p:cViewPr varScale="1">
        <p:scale>
          <a:sx n="107" d="100"/>
          <a:sy n="107" d="100"/>
        </p:scale>
        <p:origin x="570" y="102"/>
      </p:cViewPr>
      <p:guideLst>
        <p:guide orient="horz" pos="2160"/>
        <p:guide pos="2479"/>
      </p:guideLst>
    </p:cSldViewPr>
  </p:slideViewPr>
  <p:outlineViewPr>
    <p:cViewPr>
      <p:scale>
        <a:sx n="33" d="100"/>
        <a:sy n="33" d="100"/>
      </p:scale>
      <p:origin x="0" y="-28224"/>
    </p:cViewPr>
  </p:outlineViewPr>
  <p:notesTextViewPr>
    <p:cViewPr>
      <p:scale>
        <a:sx n="3" d="2"/>
        <a:sy n="3" d="2"/>
      </p:scale>
      <p:origin x="0" y="0"/>
    </p:cViewPr>
  </p:notesTextViewPr>
  <p:notesViewPr>
    <p:cSldViewPr snapToGrid="0">
      <p:cViewPr varScale="1">
        <p:scale>
          <a:sx n="81" d="100"/>
          <a:sy n="81" d="100"/>
        </p:scale>
        <p:origin x="3894" y="1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ki Sakari" userId="cc3a8ce0-d5e0-4d4d-bfea-20feff3f7ac3" providerId="ADAL" clId="{FC172D69-15D8-4C4E-9E99-53233276468F}"/>
    <pc:docChg chg="modSld">
      <pc:chgData name="Nikki Sakari" userId="cc3a8ce0-d5e0-4d4d-bfea-20feff3f7ac3" providerId="ADAL" clId="{FC172D69-15D8-4C4E-9E99-53233276468F}" dt="2024-04-15T15:13:51.923" v="3" actId="20577"/>
      <pc:docMkLst>
        <pc:docMk/>
      </pc:docMkLst>
      <pc:sldChg chg="modSp mod">
        <pc:chgData name="Nikki Sakari" userId="cc3a8ce0-d5e0-4d4d-bfea-20feff3f7ac3" providerId="ADAL" clId="{FC172D69-15D8-4C4E-9E99-53233276468F}" dt="2024-04-15T15:13:51.923" v="3" actId="20577"/>
        <pc:sldMkLst>
          <pc:docMk/>
          <pc:sldMk cId="1592739611" sldId="258"/>
        </pc:sldMkLst>
        <pc:spChg chg="mod">
          <ac:chgData name="Nikki Sakari" userId="cc3a8ce0-d5e0-4d4d-bfea-20feff3f7ac3" providerId="ADAL" clId="{FC172D69-15D8-4C4E-9E99-53233276468F}" dt="2024-04-15T15:13:51.923" v="3" actId="20577"/>
          <ac:spMkLst>
            <pc:docMk/>
            <pc:sldMk cId="1592739611" sldId="258"/>
            <ac:spMk id="3" creationId="{CD091BB7-7342-8B00-4CD5-9EB1C27FEB4D}"/>
          </ac:spMkLst>
        </pc:spChg>
      </pc:sldChg>
    </pc:docChg>
  </pc:docChgLst>
  <pc:docChgLst>
    <pc:chgData name="Nikki Sakari" userId="cc3a8ce0-d5e0-4d4d-bfea-20feff3f7ac3" providerId="ADAL" clId="{32D840E7-5EAC-4775-A23E-814C0312862E}"/>
    <pc:docChg chg="modSld">
      <pc:chgData name="Nikki Sakari" userId="cc3a8ce0-d5e0-4d4d-bfea-20feff3f7ac3" providerId="ADAL" clId="{32D840E7-5EAC-4775-A23E-814C0312862E}" dt="2024-04-15T15:15:07.323" v="3" actId="20577"/>
      <pc:docMkLst>
        <pc:docMk/>
      </pc:docMkLst>
      <pc:sldChg chg="modSp mod">
        <pc:chgData name="Nikki Sakari" userId="cc3a8ce0-d5e0-4d4d-bfea-20feff3f7ac3" providerId="ADAL" clId="{32D840E7-5EAC-4775-A23E-814C0312862E}" dt="2024-04-15T15:15:07.323" v="3" actId="20577"/>
        <pc:sldMkLst>
          <pc:docMk/>
          <pc:sldMk cId="1592739611" sldId="258"/>
        </pc:sldMkLst>
        <pc:spChg chg="mod">
          <ac:chgData name="Nikki Sakari" userId="cc3a8ce0-d5e0-4d4d-bfea-20feff3f7ac3" providerId="ADAL" clId="{32D840E7-5EAC-4775-A23E-814C0312862E}" dt="2024-04-15T15:15:07.323" v="3" actId="20577"/>
          <ac:spMkLst>
            <pc:docMk/>
            <pc:sldMk cId="1592739611" sldId="258"/>
            <ac:spMk id="3" creationId="{CD091BB7-7342-8B00-4CD5-9EB1C27FEB4D}"/>
          </ac:spMkLst>
        </pc:spChg>
      </pc:sldChg>
    </pc:docChg>
  </pc:docChgLst>
  <pc:docChgLst>
    <pc:chgData name="Nikki Sakari" userId="cc3a8ce0-d5e0-4d4d-bfea-20feff3f7ac3" providerId="ADAL" clId="{EEC19D28-49A0-4540-A629-20D5D9CC9917}"/>
    <pc:docChg chg="undo redo custSel mod addSld delSld modSld sldOrd modMainMaster addSection delSection modSection modNotesMaster">
      <pc:chgData name="Nikki Sakari" userId="cc3a8ce0-d5e0-4d4d-bfea-20feff3f7ac3" providerId="ADAL" clId="{EEC19D28-49A0-4540-A629-20D5D9CC9917}" dt="2024-04-15T13:16:47.063" v="63023" actId="20577"/>
      <pc:docMkLst>
        <pc:docMk/>
      </pc:docMkLst>
      <pc:sldChg chg="addSp delSp modSp new mod ord setBg modClrScheme chgLayout modNotes">
        <pc:chgData name="Nikki Sakari" userId="cc3a8ce0-d5e0-4d4d-bfea-20feff3f7ac3" providerId="ADAL" clId="{EEC19D28-49A0-4540-A629-20D5D9CC9917}" dt="2024-04-15T13:16:47.063" v="63023" actId="20577"/>
        <pc:sldMkLst>
          <pc:docMk/>
          <pc:sldMk cId="124024684" sldId="256"/>
        </pc:sldMkLst>
        <pc:spChg chg="del mod">
          <ac:chgData name="Nikki Sakari" userId="cc3a8ce0-d5e0-4d4d-bfea-20feff3f7ac3" providerId="ADAL" clId="{EEC19D28-49A0-4540-A629-20D5D9CC9917}" dt="2024-02-01T12:51:35.427" v="290" actId="478"/>
          <ac:spMkLst>
            <pc:docMk/>
            <pc:sldMk cId="124024684" sldId="256"/>
            <ac:spMk id="2" creationId="{3BD2D9DC-FF99-9992-87CB-954005DA95C0}"/>
          </ac:spMkLst>
        </pc:spChg>
        <pc:spChg chg="add del mod">
          <ac:chgData name="Nikki Sakari" userId="cc3a8ce0-d5e0-4d4d-bfea-20feff3f7ac3" providerId="ADAL" clId="{EEC19D28-49A0-4540-A629-20D5D9CC9917}" dt="2024-02-16T09:44:13.043" v="15863" actId="478"/>
          <ac:spMkLst>
            <pc:docMk/>
            <pc:sldMk cId="124024684" sldId="256"/>
            <ac:spMk id="2" creationId="{67D1270A-4CB5-445A-F0A2-7D042800A12A}"/>
          </ac:spMkLst>
        </pc:spChg>
        <pc:spChg chg="mod ord">
          <ac:chgData name="Nikki Sakari" userId="cc3a8ce0-d5e0-4d4d-bfea-20feff3f7ac3" providerId="ADAL" clId="{EEC19D28-49A0-4540-A629-20D5D9CC9917}" dt="2024-03-18T14:58:49.368" v="62385" actId="1076"/>
          <ac:spMkLst>
            <pc:docMk/>
            <pc:sldMk cId="124024684" sldId="256"/>
            <ac:spMk id="3" creationId="{8B651D0A-E964-BCA7-53BE-8AE2F51546E4}"/>
          </ac:spMkLst>
        </pc:spChg>
        <pc:spChg chg="add del mod">
          <ac:chgData name="Nikki Sakari" userId="cc3a8ce0-d5e0-4d4d-bfea-20feff3f7ac3" providerId="ADAL" clId="{EEC19D28-49A0-4540-A629-20D5D9CC9917}" dt="2024-02-01T12:38:42.903" v="104"/>
          <ac:spMkLst>
            <pc:docMk/>
            <pc:sldMk cId="124024684" sldId="256"/>
            <ac:spMk id="4" creationId="{7C6E0111-C673-AF56-21A5-DE817BBD67E8}"/>
          </ac:spMkLst>
        </pc:spChg>
        <pc:spChg chg="add del mod">
          <ac:chgData name="Nikki Sakari" userId="cc3a8ce0-d5e0-4d4d-bfea-20feff3f7ac3" providerId="ADAL" clId="{EEC19D28-49A0-4540-A629-20D5D9CC9917}" dt="2024-03-11T12:09:14.950" v="59049" actId="478"/>
          <ac:spMkLst>
            <pc:docMk/>
            <pc:sldMk cId="124024684" sldId="256"/>
            <ac:spMk id="5" creationId="{16888BEA-1CB8-3C9B-5ABA-C22678C7BE1C}"/>
          </ac:spMkLst>
        </pc:spChg>
        <pc:spChg chg="add del mod ord">
          <ac:chgData name="Nikki Sakari" userId="cc3a8ce0-d5e0-4d4d-bfea-20feff3f7ac3" providerId="ADAL" clId="{EEC19D28-49A0-4540-A629-20D5D9CC9917}" dt="2024-02-13T07:33:29.416" v="12220" actId="478"/>
          <ac:spMkLst>
            <pc:docMk/>
            <pc:sldMk cId="124024684" sldId="256"/>
            <ac:spMk id="5" creationId="{28D093E8-A049-C532-27E6-2194B6B74C90}"/>
          </ac:spMkLst>
        </pc:spChg>
        <pc:spChg chg="add del mod">
          <ac:chgData name="Nikki Sakari" userId="cc3a8ce0-d5e0-4d4d-bfea-20feff3f7ac3" providerId="ADAL" clId="{EEC19D28-49A0-4540-A629-20D5D9CC9917}" dt="2024-02-16T09:44:32.313" v="15872" actId="21"/>
          <ac:spMkLst>
            <pc:docMk/>
            <pc:sldMk cId="124024684" sldId="256"/>
            <ac:spMk id="5" creationId="{9AB2C89D-A592-9B8F-7A8F-6AACC63DD2F7}"/>
          </ac:spMkLst>
        </pc:spChg>
        <pc:spChg chg="add del mod ord">
          <ac:chgData name="Nikki Sakari" userId="cc3a8ce0-d5e0-4d4d-bfea-20feff3f7ac3" providerId="ADAL" clId="{EEC19D28-49A0-4540-A629-20D5D9CC9917}" dt="2024-04-15T13:16:47.063" v="63023" actId="20577"/>
          <ac:spMkLst>
            <pc:docMk/>
            <pc:sldMk cId="124024684" sldId="256"/>
            <ac:spMk id="6" creationId="{39DED133-4E75-20D2-1048-0089197C4E6D}"/>
          </ac:spMkLst>
        </pc:spChg>
        <pc:spChg chg="add del mod">
          <ac:chgData name="Nikki Sakari" userId="cc3a8ce0-d5e0-4d4d-bfea-20feff3f7ac3" providerId="ADAL" clId="{EEC19D28-49A0-4540-A629-20D5D9CC9917}" dt="2024-02-02T08:23:07.287" v="3992" actId="478"/>
          <ac:spMkLst>
            <pc:docMk/>
            <pc:sldMk cId="124024684" sldId="256"/>
            <ac:spMk id="7" creationId="{0107907C-7835-F57C-6C9D-08CFC269A301}"/>
          </ac:spMkLst>
        </pc:spChg>
        <pc:spChg chg="add del mod">
          <ac:chgData name="Nikki Sakari" userId="cc3a8ce0-d5e0-4d4d-bfea-20feff3f7ac3" providerId="ADAL" clId="{EEC19D28-49A0-4540-A629-20D5D9CC9917}" dt="2024-02-13T07:31:42.166" v="12202" actId="478"/>
          <ac:spMkLst>
            <pc:docMk/>
            <pc:sldMk cId="124024684" sldId="256"/>
            <ac:spMk id="7" creationId="{5C4797AD-3C3B-712A-DDA7-489A9AC2CCEA}"/>
          </ac:spMkLst>
        </pc:spChg>
        <pc:spChg chg="add mod">
          <ac:chgData name="Nikki Sakari" userId="cc3a8ce0-d5e0-4d4d-bfea-20feff3f7ac3" providerId="ADAL" clId="{EEC19D28-49A0-4540-A629-20D5D9CC9917}" dt="2024-02-16T09:46:28.866" v="15906" actId="207"/>
          <ac:spMkLst>
            <pc:docMk/>
            <pc:sldMk cId="124024684" sldId="256"/>
            <ac:spMk id="7" creationId="{EE1CCC35-6CF3-26E6-8EB8-AFE61F837EAD}"/>
          </ac:spMkLst>
        </pc:spChg>
        <pc:spChg chg="add mod ord">
          <ac:chgData name="Nikki Sakari" userId="cc3a8ce0-d5e0-4d4d-bfea-20feff3f7ac3" providerId="ADAL" clId="{EEC19D28-49A0-4540-A629-20D5D9CC9917}" dt="2024-02-27T15:08:19.446" v="19457" actId="14100"/>
          <ac:spMkLst>
            <pc:docMk/>
            <pc:sldMk cId="124024684" sldId="256"/>
            <ac:spMk id="8" creationId="{E03CD9E9-8BDB-457F-A629-5C3449EADDEF}"/>
          </ac:spMkLst>
        </pc:spChg>
        <pc:spChg chg="add del mod ord">
          <ac:chgData name="Nikki Sakari" userId="cc3a8ce0-d5e0-4d4d-bfea-20feff3f7ac3" providerId="ADAL" clId="{EEC19D28-49A0-4540-A629-20D5D9CC9917}" dt="2024-02-01T15:10:34.762" v="1207" actId="478"/>
          <ac:spMkLst>
            <pc:docMk/>
            <pc:sldMk cId="124024684" sldId="256"/>
            <ac:spMk id="10" creationId="{E015FDD8-6FE3-03F9-9D9E-233ACE35E903}"/>
          </ac:spMkLst>
        </pc:spChg>
        <pc:spChg chg="mod">
          <ac:chgData name="Nikki Sakari" userId="cc3a8ce0-d5e0-4d4d-bfea-20feff3f7ac3" providerId="ADAL" clId="{EEC19D28-49A0-4540-A629-20D5D9CC9917}" dt="2024-02-01T15:09:27.491" v="1189"/>
          <ac:spMkLst>
            <pc:docMk/>
            <pc:sldMk cId="124024684" sldId="256"/>
            <ac:spMk id="11" creationId="{09BFBB86-8CCC-86A7-1120-4D3B3DDC9AC3}"/>
          </ac:spMkLst>
        </pc:spChg>
        <pc:spChg chg="add del mod">
          <ac:chgData name="Nikki Sakari" userId="cc3a8ce0-d5e0-4d4d-bfea-20feff3f7ac3" providerId="ADAL" clId="{EEC19D28-49A0-4540-A629-20D5D9CC9917}" dt="2024-02-01T15:10:21.665" v="1199"/>
          <ac:spMkLst>
            <pc:docMk/>
            <pc:sldMk cId="124024684" sldId="256"/>
            <ac:spMk id="12" creationId="{F61E43D7-AAF2-3F55-BC09-4F8FC5DD42BB}"/>
          </ac:spMkLst>
        </pc:spChg>
        <pc:spChg chg="mod">
          <ac:chgData name="Nikki Sakari" userId="cc3a8ce0-d5e0-4d4d-bfea-20feff3f7ac3" providerId="ADAL" clId="{EEC19D28-49A0-4540-A629-20D5D9CC9917}" dt="2024-02-01T15:10:19.552" v="1197"/>
          <ac:spMkLst>
            <pc:docMk/>
            <pc:sldMk cId="124024684" sldId="256"/>
            <ac:spMk id="13" creationId="{C8554708-E1CE-2332-495E-851CFB115870}"/>
          </ac:spMkLst>
        </pc:spChg>
        <pc:spChg chg="add mod">
          <ac:chgData name="Nikki Sakari" userId="cc3a8ce0-d5e0-4d4d-bfea-20feff3f7ac3" providerId="ADAL" clId="{EEC19D28-49A0-4540-A629-20D5D9CC9917}" dt="2024-02-01T15:10:25.436" v="1202"/>
          <ac:spMkLst>
            <pc:docMk/>
            <pc:sldMk cId="124024684" sldId="256"/>
            <ac:spMk id="14" creationId="{C29C8BAB-18BE-AD78-EA14-2F50B7E1541D}"/>
          </ac:spMkLst>
        </pc:spChg>
        <pc:spChg chg="add del mod">
          <ac:chgData name="Nikki Sakari" userId="cc3a8ce0-d5e0-4d4d-bfea-20feff3f7ac3" providerId="ADAL" clId="{EEC19D28-49A0-4540-A629-20D5D9CC9917}" dt="2024-02-01T15:50:59.128" v="1719" actId="478"/>
          <ac:spMkLst>
            <pc:docMk/>
            <pc:sldMk cId="124024684" sldId="256"/>
            <ac:spMk id="20" creationId="{ABF3DA8E-FCC4-27AB-184D-5626BC8C6760}"/>
          </ac:spMkLst>
        </pc:spChg>
        <pc:spChg chg="add del mod">
          <ac:chgData name="Nikki Sakari" userId="cc3a8ce0-d5e0-4d4d-bfea-20feff3f7ac3" providerId="ADAL" clId="{EEC19D28-49A0-4540-A629-20D5D9CC9917}" dt="2024-02-01T15:51:57.260" v="1825" actId="478"/>
          <ac:spMkLst>
            <pc:docMk/>
            <pc:sldMk cId="124024684" sldId="256"/>
            <ac:spMk id="21" creationId="{FD4B7B8C-A3F1-6929-0CD0-E0C9B6E506B8}"/>
          </ac:spMkLst>
        </pc:spChg>
        <pc:spChg chg="add del mod">
          <ac:chgData name="Nikki Sakari" userId="cc3a8ce0-d5e0-4d4d-bfea-20feff3f7ac3" providerId="ADAL" clId="{EEC19D28-49A0-4540-A629-20D5D9CC9917}" dt="2024-02-01T15:55:41.398" v="1862" actId="478"/>
          <ac:spMkLst>
            <pc:docMk/>
            <pc:sldMk cId="124024684" sldId="256"/>
            <ac:spMk id="24" creationId="{7816D36E-81D4-1428-7D6C-6EA8DCFBB61C}"/>
          </ac:spMkLst>
        </pc:spChg>
        <pc:spChg chg="add del mod">
          <ac:chgData name="Nikki Sakari" userId="cc3a8ce0-d5e0-4d4d-bfea-20feff3f7ac3" providerId="ADAL" clId="{EEC19D28-49A0-4540-A629-20D5D9CC9917}" dt="2024-02-01T15:53:22.366" v="1841" actId="478"/>
          <ac:spMkLst>
            <pc:docMk/>
            <pc:sldMk cId="124024684" sldId="256"/>
            <ac:spMk id="25" creationId="{67F58F6E-709D-2825-A7FF-2C9BC321CDDF}"/>
          </ac:spMkLst>
        </pc:spChg>
        <pc:spChg chg="add del mod">
          <ac:chgData name="Nikki Sakari" userId="cc3a8ce0-d5e0-4d4d-bfea-20feff3f7ac3" providerId="ADAL" clId="{EEC19D28-49A0-4540-A629-20D5D9CC9917}" dt="2024-02-01T15:56:11.999" v="1866" actId="11529"/>
          <ac:spMkLst>
            <pc:docMk/>
            <pc:sldMk cId="124024684" sldId="256"/>
            <ac:spMk id="26" creationId="{9FD2C329-1A62-9B11-6F2B-E34622BAA8BA}"/>
          </ac:spMkLst>
        </pc:spChg>
        <pc:spChg chg="add del mod">
          <ac:chgData name="Nikki Sakari" userId="cc3a8ce0-d5e0-4d4d-bfea-20feff3f7ac3" providerId="ADAL" clId="{EEC19D28-49A0-4540-A629-20D5D9CC9917}" dt="2024-02-01T16:04:21.370" v="2099" actId="478"/>
          <ac:spMkLst>
            <pc:docMk/>
            <pc:sldMk cId="124024684" sldId="256"/>
            <ac:spMk id="27" creationId="{02A6C30F-F615-873F-AB44-25C0137590D8}"/>
          </ac:spMkLst>
        </pc:spChg>
        <pc:spChg chg="add del mod">
          <ac:chgData name="Nikki Sakari" userId="cc3a8ce0-d5e0-4d4d-bfea-20feff3f7ac3" providerId="ADAL" clId="{EEC19D28-49A0-4540-A629-20D5D9CC9917}" dt="2024-02-01T16:28:43.218" v="2499" actId="478"/>
          <ac:spMkLst>
            <pc:docMk/>
            <pc:sldMk cId="124024684" sldId="256"/>
            <ac:spMk id="28" creationId="{98E8FE38-1BC3-BDF8-3410-6C724F6F8BD7}"/>
          </ac:spMkLst>
        </pc:spChg>
        <pc:graphicFrameChg chg="add del mod">
          <ac:chgData name="Nikki Sakari" userId="cc3a8ce0-d5e0-4d4d-bfea-20feff3f7ac3" providerId="ADAL" clId="{EEC19D28-49A0-4540-A629-20D5D9CC9917}" dt="2024-02-01T15:19:26.467" v="1271" actId="478"/>
          <ac:graphicFrameMkLst>
            <pc:docMk/>
            <pc:sldMk cId="124024684" sldId="256"/>
            <ac:graphicFrameMk id="15" creationId="{13361914-CFD4-237B-64C0-C8143BE297D1}"/>
          </ac:graphicFrameMkLst>
        </pc:graphicFrameChg>
        <pc:picChg chg="add del mod ord modCrop">
          <ac:chgData name="Nikki Sakari" userId="cc3a8ce0-d5e0-4d4d-bfea-20feff3f7ac3" providerId="ADAL" clId="{EEC19D28-49A0-4540-A629-20D5D9CC9917}" dt="2024-03-11T12:11:33.420" v="59061" actId="478"/>
          <ac:picMkLst>
            <pc:docMk/>
            <pc:sldMk cId="124024684" sldId="256"/>
            <ac:picMk id="2" creationId="{383E27CA-CFB7-145C-E2C7-AB1B75DBE87D}"/>
          </ac:picMkLst>
        </pc:picChg>
        <pc:picChg chg="add del mod ord modCrop">
          <ac:chgData name="Nikki Sakari" userId="cc3a8ce0-d5e0-4d4d-bfea-20feff3f7ac3" providerId="ADAL" clId="{EEC19D28-49A0-4540-A629-20D5D9CC9917}" dt="2024-03-11T12:10:34.732" v="59053" actId="478"/>
          <ac:picMkLst>
            <pc:docMk/>
            <pc:sldMk cId="124024684" sldId="256"/>
            <ac:picMk id="4" creationId="{BD5655EB-CCD0-0BED-D5C2-46CA1A27EA9B}"/>
          </ac:picMkLst>
        </pc:picChg>
        <pc:picChg chg="add del mod">
          <ac:chgData name="Nikki Sakari" userId="cc3a8ce0-d5e0-4d4d-bfea-20feff3f7ac3" providerId="ADAL" clId="{EEC19D28-49A0-4540-A629-20D5D9CC9917}" dt="2024-02-01T15:04:09.853" v="1179" actId="478"/>
          <ac:picMkLst>
            <pc:docMk/>
            <pc:sldMk cId="124024684" sldId="256"/>
            <ac:picMk id="8" creationId="{8388DEA5-1E84-B5D8-D5B0-647ACDE6077B}"/>
          </ac:picMkLst>
        </pc:picChg>
        <pc:picChg chg="add del mod ord">
          <ac:chgData name="Nikki Sakari" userId="cc3a8ce0-d5e0-4d4d-bfea-20feff3f7ac3" providerId="ADAL" clId="{EEC19D28-49A0-4540-A629-20D5D9CC9917}" dt="2024-03-11T12:23:57.725" v="59086" actId="21"/>
          <ac:picMkLst>
            <pc:docMk/>
            <pc:sldMk cId="124024684" sldId="256"/>
            <ac:picMk id="9" creationId="{07E796D0-0E3F-435B-B0EB-0B2305852E04}"/>
          </ac:picMkLst>
        </pc:picChg>
        <pc:picChg chg="add del mod ord modCrop">
          <ac:chgData name="Nikki Sakari" userId="cc3a8ce0-d5e0-4d4d-bfea-20feff3f7ac3" providerId="ADAL" clId="{EEC19D28-49A0-4540-A629-20D5D9CC9917}" dt="2024-02-01T15:00:29.791" v="1118" actId="478"/>
          <ac:picMkLst>
            <pc:docMk/>
            <pc:sldMk cId="124024684" sldId="256"/>
            <ac:picMk id="9" creationId="{FF3EF148-F8F0-02D6-645E-32F7AEFEB060}"/>
          </ac:picMkLst>
        </pc:picChg>
        <pc:picChg chg="add mod ord modCrop">
          <ac:chgData name="Nikki Sakari" userId="cc3a8ce0-d5e0-4d4d-bfea-20feff3f7ac3" providerId="ADAL" clId="{EEC19D28-49A0-4540-A629-20D5D9CC9917}" dt="2024-03-11T12:27:01.811" v="59111" actId="18131"/>
          <ac:picMkLst>
            <pc:docMk/>
            <pc:sldMk cId="124024684" sldId="256"/>
            <ac:picMk id="10" creationId="{05012FD2-7C51-FB02-1E3B-554B7F65D935}"/>
          </ac:picMkLst>
        </pc:picChg>
        <pc:picChg chg="add del mod">
          <ac:chgData name="Nikki Sakari" userId="cc3a8ce0-d5e0-4d4d-bfea-20feff3f7ac3" providerId="ADAL" clId="{EEC19D28-49A0-4540-A629-20D5D9CC9917}" dt="2024-02-01T15:19:39.972" v="1275" actId="21"/>
          <ac:picMkLst>
            <pc:docMk/>
            <pc:sldMk cId="124024684" sldId="256"/>
            <ac:picMk id="17" creationId="{49D25919-7B9C-B39B-DAEA-403AFFF8C578}"/>
          </ac:picMkLst>
        </pc:picChg>
        <pc:picChg chg="add del mod ord">
          <ac:chgData name="Nikki Sakari" userId="cc3a8ce0-d5e0-4d4d-bfea-20feff3f7ac3" providerId="ADAL" clId="{EEC19D28-49A0-4540-A629-20D5D9CC9917}" dt="2024-02-01T15:33:25.472" v="1531" actId="478"/>
          <ac:picMkLst>
            <pc:docMk/>
            <pc:sldMk cId="124024684" sldId="256"/>
            <ac:picMk id="19" creationId="{F9A1ECF0-500A-7564-87B1-01C853D0AB55}"/>
          </ac:picMkLst>
        </pc:picChg>
        <pc:cxnChg chg="add del mod">
          <ac:chgData name="Nikki Sakari" userId="cc3a8ce0-d5e0-4d4d-bfea-20feff3f7ac3" providerId="ADAL" clId="{EEC19D28-49A0-4540-A629-20D5D9CC9917}" dt="2024-02-01T15:52:17.377" v="1828" actId="478"/>
          <ac:cxnSpMkLst>
            <pc:docMk/>
            <pc:sldMk cId="124024684" sldId="256"/>
            <ac:cxnSpMk id="23" creationId="{D5715C4F-619E-68C4-2756-7E51FF3FD2A6}"/>
          </ac:cxnSpMkLst>
        </pc:cxnChg>
      </pc:sldChg>
      <pc:sldChg chg="addSp delSp modSp new del mod setBg">
        <pc:chgData name="Nikki Sakari" userId="cc3a8ce0-d5e0-4d4d-bfea-20feff3f7ac3" providerId="ADAL" clId="{EEC19D28-49A0-4540-A629-20D5D9CC9917}" dt="2024-02-01T12:57:54.653" v="893" actId="47"/>
        <pc:sldMkLst>
          <pc:docMk/>
          <pc:sldMk cId="12258682" sldId="257"/>
        </pc:sldMkLst>
        <pc:spChg chg="mod">
          <ac:chgData name="Nikki Sakari" userId="cc3a8ce0-d5e0-4d4d-bfea-20feff3f7ac3" providerId="ADAL" clId="{EEC19D28-49A0-4540-A629-20D5D9CC9917}" dt="2024-02-01T12:45:26.293" v="220"/>
          <ac:spMkLst>
            <pc:docMk/>
            <pc:sldMk cId="12258682" sldId="257"/>
            <ac:spMk id="2" creationId="{2CAEBF8D-154F-3C78-47E1-52B92D38F57F}"/>
          </ac:spMkLst>
        </pc:spChg>
        <pc:spChg chg="mod">
          <ac:chgData name="Nikki Sakari" userId="cc3a8ce0-d5e0-4d4d-bfea-20feff3f7ac3" providerId="ADAL" clId="{EEC19D28-49A0-4540-A629-20D5D9CC9917}" dt="2024-02-01T12:45:26.293" v="220"/>
          <ac:spMkLst>
            <pc:docMk/>
            <pc:sldMk cId="12258682" sldId="257"/>
            <ac:spMk id="3" creationId="{55F2C545-09FD-918D-233E-3AA8E0F910FD}"/>
          </ac:spMkLst>
        </pc:spChg>
        <pc:graphicFrameChg chg="add del mod modGraphic">
          <ac:chgData name="Nikki Sakari" userId="cc3a8ce0-d5e0-4d4d-bfea-20feff3f7ac3" providerId="ADAL" clId="{EEC19D28-49A0-4540-A629-20D5D9CC9917}" dt="2024-02-01T12:52:39.949" v="355" actId="478"/>
          <ac:graphicFrameMkLst>
            <pc:docMk/>
            <pc:sldMk cId="12258682" sldId="257"/>
            <ac:graphicFrameMk id="4" creationId="{003AE70E-E849-5FAD-7B2D-06F0C983A90B}"/>
          </ac:graphicFrameMkLst>
        </pc:graphicFrameChg>
        <pc:graphicFrameChg chg="add del mod modGraphic">
          <ac:chgData name="Nikki Sakari" userId="cc3a8ce0-d5e0-4d4d-bfea-20feff3f7ac3" providerId="ADAL" clId="{EEC19D28-49A0-4540-A629-20D5D9CC9917}" dt="2024-02-01T12:57:47.155" v="889" actId="478"/>
          <ac:graphicFrameMkLst>
            <pc:docMk/>
            <pc:sldMk cId="12258682" sldId="257"/>
            <ac:graphicFrameMk id="5" creationId="{08840899-CB75-5054-53DD-828DFBB62768}"/>
          </ac:graphicFrameMkLst>
        </pc:graphicFrameChg>
      </pc:sldChg>
      <pc:sldChg chg="addSp delSp modSp new mod ord modNotes modNotesTx">
        <pc:chgData name="Nikki Sakari" userId="cc3a8ce0-d5e0-4d4d-bfea-20feff3f7ac3" providerId="ADAL" clId="{EEC19D28-49A0-4540-A629-20D5D9CC9917}" dt="2024-03-15T06:41:21.385" v="61457" actId="6549"/>
        <pc:sldMkLst>
          <pc:docMk/>
          <pc:sldMk cId="1592739611" sldId="258"/>
        </pc:sldMkLst>
        <pc:spChg chg="del">
          <ac:chgData name="Nikki Sakari" userId="cc3a8ce0-d5e0-4d4d-bfea-20feff3f7ac3" providerId="ADAL" clId="{EEC19D28-49A0-4540-A629-20D5D9CC9917}" dt="2024-02-01T12:55:51.425" v="870" actId="478"/>
          <ac:spMkLst>
            <pc:docMk/>
            <pc:sldMk cId="1592739611" sldId="258"/>
            <ac:spMk id="2" creationId="{0E1AB31E-3F2A-3532-6A7E-37FCE82A1401}"/>
          </ac:spMkLst>
        </pc:spChg>
        <pc:spChg chg="add mod">
          <ac:chgData name="Nikki Sakari" userId="cc3a8ce0-d5e0-4d4d-bfea-20feff3f7ac3" providerId="ADAL" clId="{EEC19D28-49A0-4540-A629-20D5D9CC9917}" dt="2024-02-02T08:23:46.787" v="4008"/>
          <ac:spMkLst>
            <pc:docMk/>
            <pc:sldMk cId="1592739611" sldId="258"/>
            <ac:spMk id="2" creationId="{252396E9-5E25-C875-B61F-C919CF11A24E}"/>
          </ac:spMkLst>
        </pc:spChg>
        <pc:spChg chg="add mod">
          <ac:chgData name="Nikki Sakari" userId="cc3a8ce0-d5e0-4d4d-bfea-20feff3f7ac3" providerId="ADAL" clId="{EEC19D28-49A0-4540-A629-20D5D9CC9917}" dt="2024-02-16T09:48:48.968" v="15960" actId="1076"/>
          <ac:spMkLst>
            <pc:docMk/>
            <pc:sldMk cId="1592739611" sldId="258"/>
            <ac:spMk id="2" creationId="{2E409463-AD1E-7CF3-60E9-BF9BAD2AA841}"/>
          </ac:spMkLst>
        </pc:spChg>
        <pc:spChg chg="add del mod">
          <ac:chgData name="Nikki Sakari" userId="cc3a8ce0-d5e0-4d4d-bfea-20feff3f7ac3" providerId="ADAL" clId="{EEC19D28-49A0-4540-A629-20D5D9CC9917}" dt="2024-02-01T15:17:12.269" v="1264" actId="478"/>
          <ac:spMkLst>
            <pc:docMk/>
            <pc:sldMk cId="1592739611" sldId="258"/>
            <ac:spMk id="2" creationId="{C49B4DFE-E0B1-50CF-0927-47B0479CB9A8}"/>
          </ac:spMkLst>
        </pc:spChg>
        <pc:spChg chg="mod">
          <ac:chgData name="Nikki Sakari" userId="cc3a8ce0-d5e0-4d4d-bfea-20feff3f7ac3" providerId="ADAL" clId="{EEC19D28-49A0-4540-A629-20D5D9CC9917}" dt="2024-03-11T11:46:02.773" v="59002" actId="20577"/>
          <ac:spMkLst>
            <pc:docMk/>
            <pc:sldMk cId="1592739611" sldId="258"/>
            <ac:spMk id="3" creationId="{CD091BB7-7342-8B00-4CD5-9EB1C27FEB4D}"/>
          </ac:spMkLst>
        </pc:spChg>
        <pc:spChg chg="add mod">
          <ac:chgData name="Nikki Sakari" userId="cc3a8ce0-d5e0-4d4d-bfea-20feff3f7ac3" providerId="ADAL" clId="{EEC19D28-49A0-4540-A629-20D5D9CC9917}" dt="2024-02-16T09:48:49.423" v="15961"/>
          <ac:spMkLst>
            <pc:docMk/>
            <pc:sldMk cId="1592739611" sldId="258"/>
            <ac:spMk id="4" creationId="{2CA73888-8470-2FBF-8848-4E61BF0428A0}"/>
          </ac:spMkLst>
        </pc:spChg>
        <pc:spChg chg="add del mod">
          <ac:chgData name="Nikki Sakari" userId="cc3a8ce0-d5e0-4d4d-bfea-20feff3f7ac3" providerId="ADAL" clId="{EEC19D28-49A0-4540-A629-20D5D9CC9917}" dt="2024-02-01T12:56:14.335" v="880" actId="478"/>
          <ac:spMkLst>
            <pc:docMk/>
            <pc:sldMk cId="1592739611" sldId="258"/>
            <ac:spMk id="4" creationId="{B091EC13-1203-6BD4-BCCE-D284881C610B}"/>
          </ac:spMkLst>
        </pc:spChg>
        <pc:spChg chg="add del mod">
          <ac:chgData name="Nikki Sakari" userId="cc3a8ce0-d5e0-4d4d-bfea-20feff3f7ac3" providerId="ADAL" clId="{EEC19D28-49A0-4540-A629-20D5D9CC9917}" dt="2024-02-01T13:09:22.316" v="1066" actId="478"/>
          <ac:spMkLst>
            <pc:docMk/>
            <pc:sldMk cId="1592739611" sldId="258"/>
            <ac:spMk id="7" creationId="{307596BA-43EB-74B3-7621-CA7830BBFE76}"/>
          </ac:spMkLst>
        </pc:spChg>
        <pc:spChg chg="add mod">
          <ac:chgData name="Nikki Sakari" userId="cc3a8ce0-d5e0-4d4d-bfea-20feff3f7ac3" providerId="ADAL" clId="{EEC19D28-49A0-4540-A629-20D5D9CC9917}" dt="2024-02-02T08:24:37.018" v="4018"/>
          <ac:spMkLst>
            <pc:docMk/>
            <pc:sldMk cId="1592739611" sldId="258"/>
            <ac:spMk id="7" creationId="{3EA65A5F-F2C1-208B-20C5-E8EA071D51AD}"/>
          </ac:spMkLst>
        </pc:spChg>
        <pc:spChg chg="add del mod">
          <ac:chgData name="Nikki Sakari" userId="cc3a8ce0-d5e0-4d4d-bfea-20feff3f7ac3" providerId="ADAL" clId="{EEC19D28-49A0-4540-A629-20D5D9CC9917}" dt="2024-02-16T09:46:32.960" v="15907" actId="478"/>
          <ac:spMkLst>
            <pc:docMk/>
            <pc:sldMk cId="1592739611" sldId="258"/>
            <ac:spMk id="8" creationId="{055BF386-B35A-B116-EBF7-3EE651531333}"/>
          </ac:spMkLst>
        </pc:spChg>
        <pc:spChg chg="add del mod">
          <ac:chgData name="Nikki Sakari" userId="cc3a8ce0-d5e0-4d4d-bfea-20feff3f7ac3" providerId="ADAL" clId="{EEC19D28-49A0-4540-A629-20D5D9CC9917}" dt="2024-02-01T13:09:21.775" v="1065" actId="478"/>
          <ac:spMkLst>
            <pc:docMk/>
            <pc:sldMk cId="1592739611" sldId="258"/>
            <ac:spMk id="8" creationId="{8B18DACF-4361-61C0-E23A-F07E4110D972}"/>
          </ac:spMkLst>
        </pc:spChg>
        <pc:spChg chg="add del mod">
          <ac:chgData name="Nikki Sakari" userId="cc3a8ce0-d5e0-4d4d-bfea-20feff3f7ac3" providerId="ADAL" clId="{EEC19D28-49A0-4540-A629-20D5D9CC9917}" dt="2024-02-01T13:10:38.192" v="1082" actId="478"/>
          <ac:spMkLst>
            <pc:docMk/>
            <pc:sldMk cId="1592739611" sldId="258"/>
            <ac:spMk id="9" creationId="{2DE28D12-206F-78E7-5BBD-850CD7B718C9}"/>
          </ac:spMkLst>
        </pc:spChg>
        <pc:spChg chg="add del mod">
          <ac:chgData name="Nikki Sakari" userId="cc3a8ce0-d5e0-4d4d-bfea-20feff3f7ac3" providerId="ADAL" clId="{EEC19D28-49A0-4540-A629-20D5D9CC9917}" dt="2024-02-01T13:11:49.811" v="1101" actId="478"/>
          <ac:spMkLst>
            <pc:docMk/>
            <pc:sldMk cId="1592739611" sldId="258"/>
            <ac:spMk id="10" creationId="{D1ABA8A7-4606-2814-5918-C98C9C61E0E0}"/>
          </ac:spMkLst>
        </pc:spChg>
        <pc:spChg chg="add del mod ord">
          <ac:chgData name="Nikki Sakari" userId="cc3a8ce0-d5e0-4d4d-bfea-20feff3f7ac3" providerId="ADAL" clId="{EEC19D28-49A0-4540-A629-20D5D9CC9917}" dt="2024-02-01T13:11:46.906" v="1100"/>
          <ac:spMkLst>
            <pc:docMk/>
            <pc:sldMk cId="1592739611" sldId="258"/>
            <ac:spMk id="11" creationId="{E4F5F902-292D-E5FE-77F8-8C76702EECD7}"/>
          </ac:spMkLst>
        </pc:spChg>
        <pc:spChg chg="add del mod ord">
          <ac:chgData name="Nikki Sakari" userId="cc3a8ce0-d5e0-4d4d-bfea-20feff3f7ac3" providerId="ADAL" clId="{EEC19D28-49A0-4540-A629-20D5D9CC9917}" dt="2024-02-01T13:11:46.906" v="1100"/>
          <ac:spMkLst>
            <pc:docMk/>
            <pc:sldMk cId="1592739611" sldId="258"/>
            <ac:spMk id="12" creationId="{DE46783F-E19D-0A7D-AB35-5C6F6B95BA1C}"/>
          </ac:spMkLst>
        </pc:spChg>
        <pc:spChg chg="add del mod">
          <ac:chgData name="Nikki Sakari" userId="cc3a8ce0-d5e0-4d4d-bfea-20feff3f7ac3" providerId="ADAL" clId="{EEC19D28-49A0-4540-A629-20D5D9CC9917}" dt="2024-02-01T13:11:49.811" v="1101" actId="478"/>
          <ac:spMkLst>
            <pc:docMk/>
            <pc:sldMk cId="1592739611" sldId="258"/>
            <ac:spMk id="13" creationId="{9B543B7A-A32A-2CDD-9B41-3254973930DF}"/>
          </ac:spMkLst>
        </pc:spChg>
        <pc:spChg chg="del mod">
          <ac:chgData name="Nikki Sakari" userId="cc3a8ce0-d5e0-4d4d-bfea-20feff3f7ac3" providerId="ADAL" clId="{EEC19D28-49A0-4540-A629-20D5D9CC9917}" dt="2024-02-02T08:24:01.427" v="4011" actId="478"/>
          <ac:spMkLst>
            <pc:docMk/>
            <pc:sldMk cId="1592739611" sldId="258"/>
            <ac:spMk id="14" creationId="{88047672-B2DD-49A4-0668-43D7ED9E32DE}"/>
          </ac:spMkLst>
        </pc:spChg>
        <pc:graphicFrameChg chg="add del mod">
          <ac:chgData name="Nikki Sakari" userId="cc3a8ce0-d5e0-4d4d-bfea-20feff3f7ac3" providerId="ADAL" clId="{EEC19D28-49A0-4540-A629-20D5D9CC9917}" dt="2024-02-01T16:16:49.721" v="2292" actId="478"/>
          <ac:graphicFrameMkLst>
            <pc:docMk/>
            <pc:sldMk cId="1592739611" sldId="258"/>
            <ac:graphicFrameMk id="5" creationId="{9EA819F0-E476-6F3B-55F8-328FC22BE67D}"/>
          </ac:graphicFrameMkLst>
        </pc:graphicFrameChg>
        <pc:picChg chg="add del mod ord">
          <ac:chgData name="Nikki Sakari" userId="cc3a8ce0-d5e0-4d4d-bfea-20feff3f7ac3" providerId="ADAL" clId="{EEC19D28-49A0-4540-A629-20D5D9CC9917}" dt="2024-02-02T08:23:05.483" v="3991" actId="478"/>
          <ac:picMkLst>
            <pc:docMk/>
            <pc:sldMk cId="1592739611" sldId="258"/>
            <ac:picMk id="4" creationId="{26290E9D-BC21-C0C7-74DF-7D7495B79AE9}"/>
          </ac:picMkLst>
        </pc:picChg>
        <pc:picChg chg="add del mod">
          <ac:chgData name="Nikki Sakari" userId="cc3a8ce0-d5e0-4d4d-bfea-20feff3f7ac3" providerId="ADAL" clId="{EEC19D28-49A0-4540-A629-20D5D9CC9917}" dt="2024-03-11T11:59:55.242" v="59009" actId="478"/>
          <ac:picMkLst>
            <pc:docMk/>
            <pc:sldMk cId="1592739611" sldId="258"/>
            <ac:picMk id="5" creationId="{1EC6C8FE-31A8-7F01-80ED-929AE14D65B7}"/>
          </ac:picMkLst>
        </pc:picChg>
        <pc:picChg chg="add del mod">
          <ac:chgData name="Nikki Sakari" userId="cc3a8ce0-d5e0-4d4d-bfea-20feff3f7ac3" providerId="ADAL" clId="{EEC19D28-49A0-4540-A629-20D5D9CC9917}" dt="2024-03-01T17:44:58.305" v="23426" actId="478"/>
          <ac:picMkLst>
            <pc:docMk/>
            <pc:sldMk cId="1592739611" sldId="258"/>
            <ac:picMk id="5" creationId="{4A24AF88-9070-87C7-A086-3ECDC0318FB7}"/>
          </ac:picMkLst>
        </pc:picChg>
        <pc:picChg chg="add mod">
          <ac:chgData name="Nikki Sakari" userId="cc3a8ce0-d5e0-4d4d-bfea-20feff3f7ac3" providerId="ADAL" clId="{EEC19D28-49A0-4540-A629-20D5D9CC9917}" dt="2024-02-02T08:24:03.905" v="4012"/>
          <ac:picMkLst>
            <pc:docMk/>
            <pc:sldMk cId="1592739611" sldId="258"/>
            <ac:picMk id="5" creationId="{A6C16C1A-BD55-EBD9-C831-D6E1D6A64D1D}"/>
          </ac:picMkLst>
        </pc:picChg>
        <pc:picChg chg="add del mod ord modCrop">
          <ac:chgData name="Nikki Sakari" userId="cc3a8ce0-d5e0-4d4d-bfea-20feff3f7ac3" providerId="ADAL" clId="{EEC19D28-49A0-4540-A629-20D5D9CC9917}" dt="2024-02-01T15:22:14.531" v="1340" actId="478"/>
          <ac:picMkLst>
            <pc:docMk/>
            <pc:sldMk cId="1592739611" sldId="258"/>
            <ac:picMk id="6" creationId="{2AE04C6A-1D28-CB45-4C79-38FF12DB83D4}"/>
          </ac:picMkLst>
        </pc:picChg>
        <pc:picChg chg="add del mod ord">
          <ac:chgData name="Nikki Sakari" userId="cc3a8ce0-d5e0-4d4d-bfea-20feff3f7ac3" providerId="ADAL" clId="{EEC19D28-49A0-4540-A629-20D5D9CC9917}" dt="2024-03-11T12:10:40.262" v="59054" actId="478"/>
          <ac:picMkLst>
            <pc:docMk/>
            <pc:sldMk cId="1592739611" sldId="258"/>
            <ac:picMk id="6" creationId="{FACDF51A-1D32-A366-63EC-ED319DAEA7DB}"/>
          </ac:picMkLst>
        </pc:picChg>
        <pc:picChg chg="add del mod">
          <ac:chgData name="Nikki Sakari" userId="cc3a8ce0-d5e0-4d4d-bfea-20feff3f7ac3" providerId="ADAL" clId="{EEC19D28-49A0-4540-A629-20D5D9CC9917}" dt="2024-02-01T16:18:33.179" v="2311" actId="478"/>
          <ac:picMkLst>
            <pc:docMk/>
            <pc:sldMk cId="1592739611" sldId="258"/>
            <ac:picMk id="8" creationId="{D153715D-7324-8765-5F6E-7235FBFBC0F4}"/>
          </ac:picMkLst>
        </pc:picChg>
        <pc:picChg chg="add del mod">
          <ac:chgData name="Nikki Sakari" userId="cc3a8ce0-d5e0-4d4d-bfea-20feff3f7ac3" providerId="ADAL" clId="{EEC19D28-49A0-4540-A629-20D5D9CC9917}" dt="2024-03-11T12:06:00.428" v="59010" actId="478"/>
          <ac:picMkLst>
            <pc:docMk/>
            <pc:sldMk cId="1592739611" sldId="258"/>
            <ac:picMk id="8" creationId="{DFACBBE4-9DC0-DF19-F835-4EC39335C355}"/>
          </ac:picMkLst>
        </pc:picChg>
        <pc:picChg chg="add del mod ord modCrop">
          <ac:chgData name="Nikki Sakari" userId="cc3a8ce0-d5e0-4d4d-bfea-20feff3f7ac3" providerId="ADAL" clId="{EEC19D28-49A0-4540-A629-20D5D9CC9917}" dt="2024-03-11T12:24:00.711" v="59087" actId="478"/>
          <ac:picMkLst>
            <pc:docMk/>
            <pc:sldMk cId="1592739611" sldId="258"/>
            <ac:picMk id="9" creationId="{81872D8A-9039-852B-37EC-8E2D969B21E6}"/>
          </ac:picMkLst>
        </pc:picChg>
        <pc:picChg chg="add del mod ord modCrop">
          <ac:chgData name="Nikki Sakari" userId="cc3a8ce0-d5e0-4d4d-bfea-20feff3f7ac3" providerId="ADAL" clId="{EEC19D28-49A0-4540-A629-20D5D9CC9917}" dt="2024-03-11T12:27:13.063" v="59112" actId="478"/>
          <ac:picMkLst>
            <pc:docMk/>
            <pc:sldMk cId="1592739611" sldId="258"/>
            <ac:picMk id="10" creationId="{07E796D0-0E3F-435B-B0EB-0B2305852E04}"/>
          </ac:picMkLst>
        </pc:picChg>
        <pc:picChg chg="add del mod">
          <ac:chgData name="Nikki Sakari" userId="cc3a8ce0-d5e0-4d4d-bfea-20feff3f7ac3" providerId="ADAL" clId="{EEC19D28-49A0-4540-A629-20D5D9CC9917}" dt="2024-02-01T16:20:36.984" v="2332" actId="478"/>
          <ac:picMkLst>
            <pc:docMk/>
            <pc:sldMk cId="1592739611" sldId="258"/>
            <ac:picMk id="10" creationId="{2E825331-5366-0A70-DCA3-1D012CC040B9}"/>
          </ac:picMkLst>
        </pc:picChg>
        <pc:picChg chg="add mod ord">
          <ac:chgData name="Nikki Sakari" userId="cc3a8ce0-d5e0-4d4d-bfea-20feff3f7ac3" providerId="ADAL" clId="{EEC19D28-49A0-4540-A629-20D5D9CC9917}" dt="2024-03-11T12:27:29.509" v="59116" actId="167"/>
          <ac:picMkLst>
            <pc:docMk/>
            <pc:sldMk cId="1592739611" sldId="258"/>
            <ac:picMk id="11" creationId="{6F9FDDDA-FA4B-6499-5197-19B726BC5CA0}"/>
          </ac:picMkLst>
        </pc:picChg>
        <pc:picChg chg="add del mod">
          <ac:chgData name="Nikki Sakari" userId="cc3a8ce0-d5e0-4d4d-bfea-20feff3f7ac3" providerId="ADAL" clId="{EEC19D28-49A0-4540-A629-20D5D9CC9917}" dt="2024-02-01T16:20:36.721" v="2331" actId="478"/>
          <ac:picMkLst>
            <pc:docMk/>
            <pc:sldMk cId="1592739611" sldId="258"/>
            <ac:picMk id="12" creationId="{8C0F95C3-4BCD-E43A-C92A-565544D44656}"/>
          </ac:picMkLst>
        </pc:picChg>
        <pc:picChg chg="add del mod">
          <ac:chgData name="Nikki Sakari" userId="cc3a8ce0-d5e0-4d4d-bfea-20feff3f7ac3" providerId="ADAL" clId="{EEC19D28-49A0-4540-A629-20D5D9CC9917}" dt="2024-02-01T16:22:03.036" v="2411" actId="478"/>
          <ac:picMkLst>
            <pc:docMk/>
            <pc:sldMk cId="1592739611" sldId="258"/>
            <ac:picMk id="13" creationId="{C6021430-4C68-4E20-E911-A541FF6290A2}"/>
          </ac:picMkLst>
        </pc:picChg>
      </pc:sldChg>
      <pc:sldChg chg="addSp delSp modSp new mod ord modClrScheme chgLayout modNotes">
        <pc:chgData name="Nikki Sakari" userId="cc3a8ce0-d5e0-4d4d-bfea-20feff3f7ac3" providerId="ADAL" clId="{EEC19D28-49A0-4540-A629-20D5D9CC9917}" dt="2024-03-14T11:17:54.144" v="61391"/>
        <pc:sldMkLst>
          <pc:docMk/>
          <pc:sldMk cId="3340599247" sldId="259"/>
        </pc:sldMkLst>
        <pc:spChg chg="add del mod ord">
          <ac:chgData name="Nikki Sakari" userId="cc3a8ce0-d5e0-4d4d-bfea-20feff3f7ac3" providerId="ADAL" clId="{EEC19D28-49A0-4540-A629-20D5D9CC9917}" dt="2024-02-13T07:33:26.833" v="12219" actId="478"/>
          <ac:spMkLst>
            <pc:docMk/>
            <pc:sldMk cId="3340599247" sldId="259"/>
            <ac:spMk id="2" creationId="{24FB7457-9251-A663-4040-5195F78353B1}"/>
          </ac:spMkLst>
        </pc:spChg>
        <pc:spChg chg="del mod ord">
          <ac:chgData name="Nikki Sakari" userId="cc3a8ce0-d5e0-4d4d-bfea-20feff3f7ac3" providerId="ADAL" clId="{EEC19D28-49A0-4540-A629-20D5D9CC9917}" dt="2024-02-01T12:58:06.545" v="894" actId="700"/>
          <ac:spMkLst>
            <pc:docMk/>
            <pc:sldMk cId="3340599247" sldId="259"/>
            <ac:spMk id="2" creationId="{67484C5A-3DE7-3E80-7102-158F1A18B3F1}"/>
          </ac:spMkLst>
        </pc:spChg>
        <pc:spChg chg="add mod">
          <ac:chgData name="Nikki Sakari" userId="cc3a8ce0-d5e0-4d4d-bfea-20feff3f7ac3" providerId="ADAL" clId="{EEC19D28-49A0-4540-A629-20D5D9CC9917}" dt="2024-02-16T09:48:59.037" v="15967" actId="1076"/>
          <ac:spMkLst>
            <pc:docMk/>
            <pc:sldMk cId="3340599247" sldId="259"/>
            <ac:spMk id="2" creationId="{ED7F3D47-3299-3923-6F77-7D97ABB7FE48}"/>
          </ac:spMkLst>
        </pc:spChg>
        <pc:spChg chg="add del mod ord">
          <ac:chgData name="Nikki Sakari" userId="cc3a8ce0-d5e0-4d4d-bfea-20feff3f7ac3" providerId="ADAL" clId="{EEC19D28-49A0-4540-A629-20D5D9CC9917}" dt="2024-02-02T08:23:02.073" v="3989" actId="478"/>
          <ac:spMkLst>
            <pc:docMk/>
            <pc:sldMk cId="3340599247" sldId="259"/>
            <ac:spMk id="3" creationId="{577E9CDD-723C-6BDA-C992-BBD036838AE2}"/>
          </ac:spMkLst>
        </pc:spChg>
        <pc:spChg chg="add del mod">
          <ac:chgData name="Nikki Sakari" userId="cc3a8ce0-d5e0-4d4d-bfea-20feff3f7ac3" providerId="ADAL" clId="{EEC19D28-49A0-4540-A629-20D5D9CC9917}" dt="2024-02-13T07:30:49.268" v="12177" actId="478"/>
          <ac:spMkLst>
            <pc:docMk/>
            <pc:sldMk cId="3340599247" sldId="259"/>
            <ac:spMk id="3" creationId="{AD0F9AD8-4D17-7A3E-48F0-F49F6E9D7FD7}"/>
          </ac:spMkLst>
        </pc:spChg>
        <pc:spChg chg="del mod ord">
          <ac:chgData name="Nikki Sakari" userId="cc3a8ce0-d5e0-4d4d-bfea-20feff3f7ac3" providerId="ADAL" clId="{EEC19D28-49A0-4540-A629-20D5D9CC9917}" dt="2024-02-01T12:58:06.545" v="894" actId="700"/>
          <ac:spMkLst>
            <pc:docMk/>
            <pc:sldMk cId="3340599247" sldId="259"/>
            <ac:spMk id="3" creationId="{E94AC57C-D682-4D31-6C23-878E006AFA42}"/>
          </ac:spMkLst>
        </pc:spChg>
        <pc:spChg chg="add mod ord">
          <ac:chgData name="Nikki Sakari" userId="cc3a8ce0-d5e0-4d4d-bfea-20feff3f7ac3" providerId="ADAL" clId="{EEC19D28-49A0-4540-A629-20D5D9CC9917}" dt="2024-02-13T07:30:47.867" v="12176" actId="1076"/>
          <ac:spMkLst>
            <pc:docMk/>
            <pc:sldMk cId="3340599247" sldId="259"/>
            <ac:spMk id="4" creationId="{55E447CD-292C-A22F-545B-54C4AB2035A6}"/>
          </ac:spMkLst>
        </pc:spChg>
        <pc:spChg chg="add mod ord">
          <ac:chgData name="Nikki Sakari" userId="cc3a8ce0-d5e0-4d4d-bfea-20feff3f7ac3" providerId="ADAL" clId="{EEC19D28-49A0-4540-A629-20D5D9CC9917}" dt="2024-02-27T15:08:25.585" v="19458" actId="14100"/>
          <ac:spMkLst>
            <pc:docMk/>
            <pc:sldMk cId="3340599247" sldId="259"/>
            <ac:spMk id="5" creationId="{5F7BE5F4-0780-6F2D-0155-FA575F398BBC}"/>
          </ac:spMkLst>
        </pc:spChg>
        <pc:spChg chg="add del mod ord">
          <ac:chgData name="Nikki Sakari" userId="cc3a8ce0-d5e0-4d4d-bfea-20feff3f7ac3" providerId="ADAL" clId="{EEC19D28-49A0-4540-A629-20D5D9CC9917}" dt="2024-02-01T16:32:37.069" v="2524" actId="478"/>
          <ac:spMkLst>
            <pc:docMk/>
            <pc:sldMk cId="3340599247" sldId="259"/>
            <ac:spMk id="5" creationId="{E85654E4-48AF-7FEA-CF05-995DE31CDBF8}"/>
          </ac:spMkLst>
        </pc:spChg>
        <pc:spChg chg="add del mod">
          <ac:chgData name="Nikki Sakari" userId="cc3a8ce0-d5e0-4d4d-bfea-20feff3f7ac3" providerId="ADAL" clId="{EEC19D28-49A0-4540-A629-20D5D9CC9917}" dt="2024-02-16T09:46:46.321" v="15910" actId="478"/>
          <ac:spMkLst>
            <pc:docMk/>
            <pc:sldMk cId="3340599247" sldId="259"/>
            <ac:spMk id="6" creationId="{E4866505-42CE-D246-47CB-9103A9DCC35B}"/>
          </ac:spMkLst>
        </pc:spChg>
        <pc:spChg chg="add del mod ord">
          <ac:chgData name="Nikki Sakari" userId="cc3a8ce0-d5e0-4d4d-bfea-20feff3f7ac3" providerId="ADAL" clId="{EEC19D28-49A0-4540-A629-20D5D9CC9917}" dt="2024-02-01T16:38:48.752" v="2649" actId="478"/>
          <ac:spMkLst>
            <pc:docMk/>
            <pc:sldMk cId="3340599247" sldId="259"/>
            <ac:spMk id="12" creationId="{604042D2-C881-6896-211D-94912EFC4151}"/>
          </ac:spMkLst>
        </pc:spChg>
        <pc:spChg chg="add del mod">
          <ac:chgData name="Nikki Sakari" userId="cc3a8ce0-d5e0-4d4d-bfea-20feff3f7ac3" providerId="ADAL" clId="{EEC19D28-49A0-4540-A629-20D5D9CC9917}" dt="2024-02-01T16:32:41.672" v="2525" actId="478"/>
          <ac:spMkLst>
            <pc:docMk/>
            <pc:sldMk cId="3340599247" sldId="259"/>
            <ac:spMk id="14" creationId="{1FDD8720-DA34-9C8A-0EE0-8A820D685169}"/>
          </ac:spMkLst>
        </pc:spChg>
        <pc:spChg chg="add del mod ord">
          <ac:chgData name="Nikki Sakari" userId="cc3a8ce0-d5e0-4d4d-bfea-20feff3f7ac3" providerId="ADAL" clId="{EEC19D28-49A0-4540-A629-20D5D9CC9917}" dt="2024-02-01T16:38:38.312" v="2646" actId="700"/>
          <ac:spMkLst>
            <pc:docMk/>
            <pc:sldMk cId="3340599247" sldId="259"/>
            <ac:spMk id="15" creationId="{1D15AFAF-6CC2-5AA1-4559-F59173D7C107}"/>
          </ac:spMkLst>
        </pc:spChg>
        <pc:spChg chg="add mod ord">
          <ac:chgData name="Nikki Sakari" userId="cc3a8ce0-d5e0-4d4d-bfea-20feff3f7ac3" providerId="ADAL" clId="{EEC19D28-49A0-4540-A629-20D5D9CC9917}" dt="2024-02-13T07:30:47.867" v="12176" actId="1076"/>
          <ac:spMkLst>
            <pc:docMk/>
            <pc:sldMk cId="3340599247" sldId="259"/>
            <ac:spMk id="16" creationId="{D95049B8-A5EE-8840-1C6F-CAC1D9220889}"/>
          </ac:spMkLst>
        </pc:spChg>
        <pc:picChg chg="add del mod ord">
          <ac:chgData name="Nikki Sakari" userId="cc3a8ce0-d5e0-4d4d-bfea-20feff3f7ac3" providerId="ADAL" clId="{EEC19D28-49A0-4540-A629-20D5D9CC9917}" dt="2024-02-01T16:25:41.459" v="2429" actId="478"/>
          <ac:picMkLst>
            <pc:docMk/>
            <pc:sldMk cId="3340599247" sldId="259"/>
            <ac:picMk id="2" creationId="{28C8DF13-08A3-82CF-5540-C93822DB48B7}"/>
          </ac:picMkLst>
        </pc:picChg>
        <pc:picChg chg="add del mod ord modCrop">
          <ac:chgData name="Nikki Sakari" userId="cc3a8ce0-d5e0-4d4d-bfea-20feff3f7ac3" providerId="ADAL" clId="{EEC19D28-49A0-4540-A629-20D5D9CC9917}" dt="2024-02-06T14:35:07.295" v="6592" actId="478"/>
          <ac:picMkLst>
            <pc:docMk/>
            <pc:sldMk cId="3340599247" sldId="259"/>
            <ac:picMk id="3" creationId="{0114BA4A-E34C-8789-CC71-1623E97F5C54}"/>
          </ac:picMkLst>
        </pc:picChg>
        <pc:picChg chg="add del mod ord modCrop">
          <ac:chgData name="Nikki Sakari" userId="cc3a8ce0-d5e0-4d4d-bfea-20feff3f7ac3" providerId="ADAL" clId="{EEC19D28-49A0-4540-A629-20D5D9CC9917}" dt="2024-02-07T09:42:47.632" v="8645" actId="478"/>
          <ac:picMkLst>
            <pc:docMk/>
            <pc:sldMk cId="3340599247" sldId="259"/>
            <ac:picMk id="3" creationId="{90588C01-0B0D-6979-348C-11A234A43120}"/>
          </ac:picMkLst>
        </pc:picChg>
        <pc:picChg chg="add del mod ord modCrop">
          <ac:chgData name="Nikki Sakari" userId="cc3a8ce0-d5e0-4d4d-bfea-20feff3f7ac3" providerId="ADAL" clId="{EEC19D28-49A0-4540-A629-20D5D9CC9917}" dt="2024-02-02T09:00:24.425" v="4449" actId="478"/>
          <ac:picMkLst>
            <pc:docMk/>
            <pc:sldMk cId="3340599247" sldId="259"/>
            <ac:picMk id="5" creationId="{71A36DEB-CE8D-587A-28C9-42B014FCDD51}"/>
          </ac:picMkLst>
        </pc:picChg>
        <pc:picChg chg="add del mod ord modCrop">
          <ac:chgData name="Nikki Sakari" userId="cc3a8ce0-d5e0-4d4d-bfea-20feff3f7ac3" providerId="ADAL" clId="{EEC19D28-49A0-4540-A629-20D5D9CC9917}" dt="2024-02-01T16:26:35.340" v="2442" actId="478"/>
          <ac:picMkLst>
            <pc:docMk/>
            <pc:sldMk cId="3340599247" sldId="259"/>
            <ac:picMk id="7" creationId="{7946FB37-25E2-35DB-27E1-0B89C98F0971}"/>
          </ac:picMkLst>
        </pc:picChg>
        <pc:picChg chg="add del mod ord modCrop">
          <ac:chgData name="Nikki Sakari" userId="cc3a8ce0-d5e0-4d4d-bfea-20feff3f7ac3" providerId="ADAL" clId="{EEC19D28-49A0-4540-A629-20D5D9CC9917}" dt="2024-02-07T09:34:23.455" v="8622" actId="478"/>
          <ac:picMkLst>
            <pc:docMk/>
            <pc:sldMk cId="3340599247" sldId="259"/>
            <ac:picMk id="7" creationId="{A7326008-ABE2-29E2-AD99-589A9EE59E19}"/>
          </ac:picMkLst>
        </pc:picChg>
        <pc:picChg chg="add mod ord modCrop">
          <ac:chgData name="Nikki Sakari" userId="cc3a8ce0-d5e0-4d4d-bfea-20feff3f7ac3" providerId="ADAL" clId="{EEC19D28-49A0-4540-A629-20D5D9CC9917}" dt="2024-02-07T09:44:50.013" v="8653" actId="167"/>
          <ac:picMkLst>
            <pc:docMk/>
            <pc:sldMk cId="3340599247" sldId="259"/>
            <ac:picMk id="8" creationId="{E3899434-2E63-99F4-6093-1FD080066F39}"/>
          </ac:picMkLst>
        </pc:picChg>
        <pc:picChg chg="add del mod ord modCrop">
          <ac:chgData name="Nikki Sakari" userId="cc3a8ce0-d5e0-4d4d-bfea-20feff3f7ac3" providerId="ADAL" clId="{EEC19D28-49A0-4540-A629-20D5D9CC9917}" dt="2024-02-01T16:27:03.980" v="2449" actId="478"/>
          <ac:picMkLst>
            <pc:docMk/>
            <pc:sldMk cId="3340599247" sldId="259"/>
            <ac:picMk id="9" creationId="{FBC33FEE-E537-DE2A-CFC6-4B2DB1D4DB5F}"/>
          </ac:picMkLst>
        </pc:picChg>
        <pc:picChg chg="add del mod ord modCrop">
          <ac:chgData name="Nikki Sakari" userId="cc3a8ce0-d5e0-4d4d-bfea-20feff3f7ac3" providerId="ADAL" clId="{EEC19D28-49A0-4540-A629-20D5D9CC9917}" dt="2024-02-01T16:45:26.225" v="2822" actId="478"/>
          <ac:picMkLst>
            <pc:docMk/>
            <pc:sldMk cId="3340599247" sldId="259"/>
            <ac:picMk id="11" creationId="{B2D9EDED-A1DE-2856-CC4D-5B1AF883FA9D}"/>
          </ac:picMkLst>
        </pc:picChg>
      </pc:sldChg>
      <pc:sldChg chg="addSp delSp modSp new mod setBg modNotes">
        <pc:chgData name="Nikki Sakari" userId="cc3a8ce0-d5e0-4d4d-bfea-20feff3f7ac3" providerId="ADAL" clId="{EEC19D28-49A0-4540-A629-20D5D9CC9917}" dt="2024-03-14T11:17:54.144" v="61391"/>
        <pc:sldMkLst>
          <pc:docMk/>
          <pc:sldMk cId="2029487191" sldId="260"/>
        </pc:sldMkLst>
        <pc:spChg chg="mod">
          <ac:chgData name="Nikki Sakari" userId="cc3a8ce0-d5e0-4d4d-bfea-20feff3f7ac3" providerId="ADAL" clId="{EEC19D28-49A0-4540-A629-20D5D9CC9917}" dt="2024-02-13T07:31:01.339" v="12184" actId="1076"/>
          <ac:spMkLst>
            <pc:docMk/>
            <pc:sldMk cId="2029487191" sldId="260"/>
            <ac:spMk id="2" creationId="{3D9415E1-7595-D8D9-8FD3-4A57C78E3EF2}"/>
          </ac:spMkLst>
        </pc:spChg>
        <pc:spChg chg="mod">
          <ac:chgData name="Nikki Sakari" userId="cc3a8ce0-d5e0-4d4d-bfea-20feff3f7ac3" providerId="ADAL" clId="{EEC19D28-49A0-4540-A629-20D5D9CC9917}" dt="2024-02-13T07:31:04.198" v="12190" actId="20577"/>
          <ac:spMkLst>
            <pc:docMk/>
            <pc:sldMk cId="2029487191" sldId="260"/>
            <ac:spMk id="3" creationId="{90A23579-AFE7-3841-14E5-6075A107B7E9}"/>
          </ac:spMkLst>
        </pc:spChg>
        <pc:spChg chg="add del mod">
          <ac:chgData name="Nikki Sakari" userId="cc3a8ce0-d5e0-4d4d-bfea-20feff3f7ac3" providerId="ADAL" clId="{EEC19D28-49A0-4540-A629-20D5D9CC9917}" dt="2024-02-16T09:47:37.833" v="15917" actId="478"/>
          <ac:spMkLst>
            <pc:docMk/>
            <pc:sldMk cId="2029487191" sldId="260"/>
            <ac:spMk id="4" creationId="{0B8FD12A-8D95-6EB8-ADA2-7F30A8B9B7D3}"/>
          </ac:spMkLst>
        </pc:spChg>
        <pc:spChg chg="add del mod ord">
          <ac:chgData name="Nikki Sakari" userId="cc3a8ce0-d5e0-4d4d-bfea-20feff3f7ac3" providerId="ADAL" clId="{EEC19D28-49A0-4540-A629-20D5D9CC9917}" dt="2024-02-13T07:33:24.280" v="12218" actId="478"/>
          <ac:spMkLst>
            <pc:docMk/>
            <pc:sldMk cId="2029487191" sldId="260"/>
            <ac:spMk id="5" creationId="{5F031E80-DD37-5B8D-D61F-579EDB189DD1}"/>
          </ac:spMkLst>
        </pc:spChg>
        <pc:spChg chg="add mod">
          <ac:chgData name="Nikki Sakari" userId="cc3a8ce0-d5e0-4d4d-bfea-20feff3f7ac3" providerId="ADAL" clId="{EEC19D28-49A0-4540-A629-20D5D9CC9917}" dt="2024-02-16T09:49:16.320" v="15974"/>
          <ac:spMkLst>
            <pc:docMk/>
            <pc:sldMk cId="2029487191" sldId="260"/>
            <ac:spMk id="5" creationId="{CD4DA4E2-6D3D-9B98-F722-8385B8966128}"/>
          </ac:spMkLst>
        </pc:spChg>
        <pc:spChg chg="add del mod">
          <ac:chgData name="Nikki Sakari" userId="cc3a8ce0-d5e0-4d4d-bfea-20feff3f7ac3" providerId="ADAL" clId="{EEC19D28-49A0-4540-A629-20D5D9CC9917}" dt="2024-02-02T08:23:18.426" v="3996" actId="478"/>
          <ac:spMkLst>
            <pc:docMk/>
            <pc:sldMk cId="2029487191" sldId="260"/>
            <ac:spMk id="6" creationId="{5774869E-20CE-95D6-C396-FD87779C6276}"/>
          </ac:spMkLst>
        </pc:spChg>
        <pc:spChg chg="add del mod">
          <ac:chgData name="Nikki Sakari" userId="cc3a8ce0-d5e0-4d4d-bfea-20feff3f7ac3" providerId="ADAL" clId="{EEC19D28-49A0-4540-A629-20D5D9CC9917}" dt="2024-02-13T07:31:02.726" v="12185" actId="478"/>
          <ac:spMkLst>
            <pc:docMk/>
            <pc:sldMk cId="2029487191" sldId="260"/>
            <ac:spMk id="6" creationId="{874FB59F-5AC0-7990-D364-CB69A4910EA1}"/>
          </ac:spMkLst>
        </pc:spChg>
        <pc:spChg chg="add mod ord">
          <ac:chgData name="Nikki Sakari" userId="cc3a8ce0-d5e0-4d4d-bfea-20feff3f7ac3" providerId="ADAL" clId="{EEC19D28-49A0-4540-A629-20D5D9CC9917}" dt="2024-02-27T15:09:16.887" v="19462" actId="14100"/>
          <ac:spMkLst>
            <pc:docMk/>
            <pc:sldMk cId="2029487191" sldId="260"/>
            <ac:spMk id="7" creationId="{C8EC38FB-6E04-477E-0818-6511FCFE66DF}"/>
          </ac:spMkLst>
        </pc:spChg>
        <pc:graphicFrameChg chg="add del mod">
          <ac:chgData name="Nikki Sakari" userId="cc3a8ce0-d5e0-4d4d-bfea-20feff3f7ac3" providerId="ADAL" clId="{EEC19D28-49A0-4540-A629-20D5D9CC9917}" dt="2024-02-12T14:55:05.717" v="11549" actId="478"/>
          <ac:graphicFrameMkLst>
            <pc:docMk/>
            <pc:sldMk cId="2029487191" sldId="260"/>
            <ac:graphicFrameMk id="8" creationId="{1F42C7EC-1A11-3997-BA3C-4C323A4612B1}"/>
          </ac:graphicFrameMkLst>
        </pc:graphicFrameChg>
        <pc:picChg chg="add del mod ord modCrop">
          <ac:chgData name="Nikki Sakari" userId="cc3a8ce0-d5e0-4d4d-bfea-20feff3f7ac3" providerId="ADAL" clId="{EEC19D28-49A0-4540-A629-20D5D9CC9917}" dt="2024-02-01T16:02:23.367" v="2025" actId="478"/>
          <ac:picMkLst>
            <pc:docMk/>
            <pc:sldMk cId="2029487191" sldId="260"/>
            <ac:picMk id="5" creationId="{C8AA64A7-9904-B735-251C-D574EB9E8F71}"/>
          </ac:picMkLst>
        </pc:picChg>
        <pc:picChg chg="add del mod ord modCrop">
          <ac:chgData name="Nikki Sakari" userId="cc3a8ce0-d5e0-4d4d-bfea-20feff3f7ac3" providerId="ADAL" clId="{EEC19D28-49A0-4540-A629-20D5D9CC9917}" dt="2024-02-12T14:54:41.854" v="11547" actId="478"/>
          <ac:picMkLst>
            <pc:docMk/>
            <pc:sldMk cId="2029487191" sldId="260"/>
            <ac:picMk id="6" creationId="{78207C4C-22A7-1502-87D0-640B25F2611F}"/>
          </ac:picMkLst>
        </pc:picChg>
        <pc:picChg chg="add del mod ord modCrop">
          <ac:chgData name="Nikki Sakari" userId="cc3a8ce0-d5e0-4d4d-bfea-20feff3f7ac3" providerId="ADAL" clId="{EEC19D28-49A0-4540-A629-20D5D9CC9917}" dt="2024-02-12T14:45:47.216" v="11543" actId="478"/>
          <ac:picMkLst>
            <pc:docMk/>
            <pc:sldMk cId="2029487191" sldId="260"/>
            <ac:picMk id="7" creationId="{584C1070-48AE-B4B4-FEB7-27CADE42FC39}"/>
          </ac:picMkLst>
        </pc:picChg>
        <pc:picChg chg="add del mod ord modCrop">
          <ac:chgData name="Nikki Sakari" userId="cc3a8ce0-d5e0-4d4d-bfea-20feff3f7ac3" providerId="ADAL" clId="{EEC19D28-49A0-4540-A629-20D5D9CC9917}" dt="2024-02-01T16:45:28.164" v="2823" actId="478"/>
          <ac:picMkLst>
            <pc:docMk/>
            <pc:sldMk cId="2029487191" sldId="260"/>
            <ac:picMk id="8" creationId="{CEF3C757-5F6B-7520-6557-131B6D865B2E}"/>
          </ac:picMkLst>
        </pc:picChg>
        <pc:picChg chg="add mod ord modCrop">
          <ac:chgData name="Nikki Sakari" userId="cc3a8ce0-d5e0-4d4d-bfea-20feff3f7ac3" providerId="ADAL" clId="{EEC19D28-49A0-4540-A629-20D5D9CC9917}" dt="2024-02-12T15:52:08.553" v="11849" actId="1076"/>
          <ac:picMkLst>
            <pc:docMk/>
            <pc:sldMk cId="2029487191" sldId="260"/>
            <ac:picMk id="10" creationId="{1BEC7A6C-1215-496E-7C36-77EAA38F3053}"/>
          </ac:picMkLst>
        </pc:picChg>
        <pc:picChg chg="add del mod">
          <ac:chgData name="Nikki Sakari" userId="cc3a8ce0-d5e0-4d4d-bfea-20feff3f7ac3" providerId="ADAL" clId="{EEC19D28-49A0-4540-A629-20D5D9CC9917}" dt="2024-02-01T16:02:24.920" v="2026" actId="478"/>
          <ac:picMkLst>
            <pc:docMk/>
            <pc:sldMk cId="2029487191" sldId="260"/>
            <ac:picMk id="10" creationId="{B41CE051-363D-01FE-B7BB-6D6CD30690AD}"/>
          </ac:picMkLst>
        </pc:picChg>
      </pc:sldChg>
      <pc:sldChg chg="addSp delSp modSp add mod modNotes">
        <pc:chgData name="Nikki Sakari" userId="cc3a8ce0-d5e0-4d4d-bfea-20feff3f7ac3" providerId="ADAL" clId="{EEC19D28-49A0-4540-A629-20D5D9CC9917}" dt="2024-03-14T11:17:54.144" v="61391"/>
        <pc:sldMkLst>
          <pc:docMk/>
          <pc:sldMk cId="459584898" sldId="261"/>
        </pc:sldMkLst>
        <pc:spChg chg="mod">
          <ac:chgData name="Nikki Sakari" userId="cc3a8ce0-d5e0-4d4d-bfea-20feff3f7ac3" providerId="ADAL" clId="{EEC19D28-49A0-4540-A629-20D5D9CC9917}" dt="2024-02-13T07:31:22.154" v="12194" actId="1076"/>
          <ac:spMkLst>
            <pc:docMk/>
            <pc:sldMk cId="459584898" sldId="261"/>
            <ac:spMk id="2" creationId="{3D9415E1-7595-D8D9-8FD3-4A57C78E3EF2}"/>
          </ac:spMkLst>
        </pc:spChg>
        <pc:spChg chg="mod">
          <ac:chgData name="Nikki Sakari" userId="cc3a8ce0-d5e0-4d4d-bfea-20feff3f7ac3" providerId="ADAL" clId="{EEC19D28-49A0-4540-A629-20D5D9CC9917}" dt="2024-02-13T07:31:22.154" v="12194" actId="1076"/>
          <ac:spMkLst>
            <pc:docMk/>
            <pc:sldMk cId="459584898" sldId="261"/>
            <ac:spMk id="3" creationId="{90A23579-AFE7-3841-14E5-6075A107B7E9}"/>
          </ac:spMkLst>
        </pc:spChg>
        <pc:spChg chg="add mod ord">
          <ac:chgData name="Nikki Sakari" userId="cc3a8ce0-d5e0-4d4d-bfea-20feff3f7ac3" providerId="ADAL" clId="{EEC19D28-49A0-4540-A629-20D5D9CC9917}" dt="2024-02-27T15:08:33.235" v="19459" actId="14100"/>
          <ac:spMkLst>
            <pc:docMk/>
            <pc:sldMk cId="459584898" sldId="261"/>
            <ac:spMk id="4" creationId="{BFDC8C47-5651-2643-CDDF-72ADD9A29C0E}"/>
          </ac:spMkLst>
        </pc:spChg>
        <pc:spChg chg="add mod">
          <ac:chgData name="Nikki Sakari" userId="cc3a8ce0-d5e0-4d4d-bfea-20feff3f7ac3" providerId="ADAL" clId="{EEC19D28-49A0-4540-A629-20D5D9CC9917}" dt="2024-02-16T09:49:22.240" v="15978"/>
          <ac:spMkLst>
            <pc:docMk/>
            <pc:sldMk cId="459584898" sldId="261"/>
            <ac:spMk id="5" creationId="{33C5777A-B8DC-3F0F-015D-E7CB1B310E06}"/>
          </ac:spMkLst>
        </pc:spChg>
        <pc:spChg chg="add del mod">
          <ac:chgData name="Nikki Sakari" userId="cc3a8ce0-d5e0-4d4d-bfea-20feff3f7ac3" providerId="ADAL" clId="{EEC19D28-49A0-4540-A629-20D5D9CC9917}" dt="2024-02-13T07:31:23.136" v="12195" actId="478"/>
          <ac:spMkLst>
            <pc:docMk/>
            <pc:sldMk cId="459584898" sldId="261"/>
            <ac:spMk id="5" creationId="{4E6800E9-0CFE-A035-635A-F7D0DC6A32DA}"/>
          </ac:spMkLst>
        </pc:spChg>
        <pc:spChg chg="add del mod">
          <ac:chgData name="Nikki Sakari" userId="cc3a8ce0-d5e0-4d4d-bfea-20feff3f7ac3" providerId="ADAL" clId="{EEC19D28-49A0-4540-A629-20D5D9CC9917}" dt="2024-02-02T08:23:20.664" v="3997" actId="478"/>
          <ac:spMkLst>
            <pc:docMk/>
            <pc:sldMk cId="459584898" sldId="261"/>
            <ac:spMk id="6" creationId="{B2DF4680-A899-30C0-3409-8B696FF7BDD8}"/>
          </ac:spMkLst>
        </pc:spChg>
        <pc:spChg chg="add del mod">
          <ac:chgData name="Nikki Sakari" userId="cc3a8ce0-d5e0-4d4d-bfea-20feff3f7ac3" providerId="ADAL" clId="{EEC19D28-49A0-4540-A629-20D5D9CC9917}" dt="2024-02-16T09:47:44.474" v="15921" actId="478"/>
          <ac:spMkLst>
            <pc:docMk/>
            <pc:sldMk cId="459584898" sldId="261"/>
            <ac:spMk id="8" creationId="{E5CBAF48-093D-F161-A26A-87ED3BB641CF}"/>
          </ac:spMkLst>
        </pc:spChg>
        <pc:picChg chg="add del mod ord modCrop">
          <ac:chgData name="Nikki Sakari" userId="cc3a8ce0-d5e0-4d4d-bfea-20feff3f7ac3" providerId="ADAL" clId="{EEC19D28-49A0-4540-A629-20D5D9CC9917}" dt="2024-02-02T07:39:01.475" v="3542" actId="478"/>
          <ac:picMkLst>
            <pc:docMk/>
            <pc:sldMk cId="459584898" sldId="261"/>
            <ac:picMk id="5" creationId="{768D40C1-1038-41C5-86EB-C994C74517E4}"/>
          </ac:picMkLst>
        </pc:picChg>
        <pc:picChg chg="add del mod ord modCrop">
          <ac:chgData name="Nikki Sakari" userId="cc3a8ce0-d5e0-4d4d-bfea-20feff3f7ac3" providerId="ADAL" clId="{EEC19D28-49A0-4540-A629-20D5D9CC9917}" dt="2024-02-02T08:46:51.513" v="4426" actId="478"/>
          <ac:picMkLst>
            <pc:docMk/>
            <pc:sldMk cId="459584898" sldId="261"/>
            <ac:picMk id="7" creationId="{D9A39C22-7D44-E37D-B9BF-7934768746C9}"/>
          </ac:picMkLst>
        </pc:picChg>
        <pc:picChg chg="add mod ord modCrop">
          <ac:chgData name="Nikki Sakari" userId="cc3a8ce0-d5e0-4d4d-bfea-20feff3f7ac3" providerId="ADAL" clId="{EEC19D28-49A0-4540-A629-20D5D9CC9917}" dt="2024-02-02T08:52:27.246" v="4435" actId="167"/>
          <ac:picMkLst>
            <pc:docMk/>
            <pc:sldMk cId="459584898" sldId="261"/>
            <ac:picMk id="10" creationId="{B60729C2-CCD4-AFEF-DED2-1CD902214CE1}"/>
          </ac:picMkLst>
        </pc:picChg>
      </pc:sldChg>
      <pc:sldChg chg="addSp delSp modSp add mod ord setBg modNotes">
        <pc:chgData name="Nikki Sakari" userId="cc3a8ce0-d5e0-4d4d-bfea-20feff3f7ac3" providerId="ADAL" clId="{EEC19D28-49A0-4540-A629-20D5D9CC9917}" dt="2024-03-15T06:59:15.351" v="61785" actId="20577"/>
        <pc:sldMkLst>
          <pc:docMk/>
          <pc:sldMk cId="2805236180" sldId="262"/>
        </pc:sldMkLst>
        <pc:spChg chg="mod">
          <ac:chgData name="Nikki Sakari" userId="cc3a8ce0-d5e0-4d4d-bfea-20feff3f7ac3" providerId="ADAL" clId="{EEC19D28-49A0-4540-A629-20D5D9CC9917}" dt="2024-02-13T07:28:50.677" v="12148" actId="1076"/>
          <ac:spMkLst>
            <pc:docMk/>
            <pc:sldMk cId="2805236180" sldId="262"/>
            <ac:spMk id="2" creationId="{3D9415E1-7595-D8D9-8FD3-4A57C78E3EF2}"/>
          </ac:spMkLst>
        </pc:spChg>
        <pc:spChg chg="mod">
          <ac:chgData name="Nikki Sakari" userId="cc3a8ce0-d5e0-4d4d-bfea-20feff3f7ac3" providerId="ADAL" clId="{EEC19D28-49A0-4540-A629-20D5D9CC9917}" dt="2024-02-14T16:10:16.335" v="14541" actId="20577"/>
          <ac:spMkLst>
            <pc:docMk/>
            <pc:sldMk cId="2805236180" sldId="262"/>
            <ac:spMk id="3" creationId="{90A23579-AFE7-3841-14E5-6075A107B7E9}"/>
          </ac:spMkLst>
        </pc:spChg>
        <pc:spChg chg="add mod">
          <ac:chgData name="Nikki Sakari" userId="cc3a8ce0-d5e0-4d4d-bfea-20feff3f7ac3" providerId="ADAL" clId="{EEC19D28-49A0-4540-A629-20D5D9CC9917}" dt="2024-02-05T14:34:09.955" v="5306"/>
          <ac:spMkLst>
            <pc:docMk/>
            <pc:sldMk cId="2805236180" sldId="262"/>
            <ac:spMk id="4" creationId="{5EFA8B04-3818-B762-048F-AAE6613772AF}"/>
          </ac:spMkLst>
        </pc:spChg>
        <pc:spChg chg="add del mod">
          <ac:chgData name="Nikki Sakari" userId="cc3a8ce0-d5e0-4d4d-bfea-20feff3f7ac3" providerId="ADAL" clId="{EEC19D28-49A0-4540-A629-20D5D9CC9917}" dt="2024-02-02T08:23:25.167" v="3999" actId="478"/>
          <ac:spMkLst>
            <pc:docMk/>
            <pc:sldMk cId="2805236180" sldId="262"/>
            <ac:spMk id="4" creationId="{9A7077DB-DD68-648D-E06E-87F5F986582A}"/>
          </ac:spMkLst>
        </pc:spChg>
        <pc:spChg chg="add mod">
          <ac:chgData name="Nikki Sakari" userId="cc3a8ce0-d5e0-4d4d-bfea-20feff3f7ac3" providerId="ADAL" clId="{EEC19D28-49A0-4540-A629-20D5D9CC9917}" dt="2024-02-16T09:49:41.689" v="15988"/>
          <ac:spMkLst>
            <pc:docMk/>
            <pc:sldMk cId="2805236180" sldId="262"/>
            <ac:spMk id="4" creationId="{9AB5B3C6-033E-ADE0-4AE8-B5274683B3F8}"/>
          </ac:spMkLst>
        </pc:spChg>
        <pc:spChg chg="add del mod ord">
          <ac:chgData name="Nikki Sakari" userId="cc3a8ce0-d5e0-4d4d-bfea-20feff3f7ac3" providerId="ADAL" clId="{EEC19D28-49A0-4540-A629-20D5D9CC9917}" dt="2024-02-13T07:33:37.166" v="12223" actId="478"/>
          <ac:spMkLst>
            <pc:docMk/>
            <pc:sldMk cId="2805236180" sldId="262"/>
            <ac:spMk id="4" creationId="{E87F4773-7A4F-E1D2-49D0-5150E8C7DD7D}"/>
          </ac:spMkLst>
        </pc:spChg>
        <pc:spChg chg="add del mod">
          <ac:chgData name="Nikki Sakari" userId="cc3a8ce0-d5e0-4d4d-bfea-20feff3f7ac3" providerId="ADAL" clId="{EEC19D28-49A0-4540-A629-20D5D9CC9917}" dt="2024-02-16T09:48:09.817" v="15933" actId="478"/>
          <ac:spMkLst>
            <pc:docMk/>
            <pc:sldMk cId="2805236180" sldId="262"/>
            <ac:spMk id="5" creationId="{E7638381-7D8D-183A-CE98-16CF9A9581BB}"/>
          </ac:spMkLst>
        </pc:spChg>
        <pc:spChg chg="add del mod">
          <ac:chgData name="Nikki Sakari" userId="cc3a8ce0-d5e0-4d4d-bfea-20feff3f7ac3" providerId="ADAL" clId="{EEC19D28-49A0-4540-A629-20D5D9CC9917}" dt="2024-02-13T07:29:10.534" v="12151" actId="21"/>
          <ac:spMkLst>
            <pc:docMk/>
            <pc:sldMk cId="2805236180" sldId="262"/>
            <ac:spMk id="6" creationId="{C2D42AB1-5891-6277-DB26-E43A0F3A0A97}"/>
          </ac:spMkLst>
        </pc:spChg>
        <pc:spChg chg="add mod ord">
          <ac:chgData name="Nikki Sakari" userId="cc3a8ce0-d5e0-4d4d-bfea-20feff3f7ac3" providerId="ADAL" clId="{EEC19D28-49A0-4540-A629-20D5D9CC9917}" dt="2024-02-27T15:08:56.758" v="19460" actId="14100"/>
          <ac:spMkLst>
            <pc:docMk/>
            <pc:sldMk cId="2805236180" sldId="262"/>
            <ac:spMk id="7" creationId="{BCD0F2F9-244C-5C6C-5B29-5FD98D6795CA}"/>
          </ac:spMkLst>
        </pc:spChg>
        <pc:picChg chg="add mod ord">
          <ac:chgData name="Nikki Sakari" userId="cc3a8ce0-d5e0-4d4d-bfea-20feff3f7ac3" providerId="ADAL" clId="{EEC19D28-49A0-4540-A629-20D5D9CC9917}" dt="2024-02-01T16:45:44.626" v="2826" actId="167"/>
          <ac:picMkLst>
            <pc:docMk/>
            <pc:sldMk cId="2805236180" sldId="262"/>
            <ac:picMk id="4" creationId="{5F798038-6E7A-999F-3326-DE68FA56E67B}"/>
          </ac:picMkLst>
        </pc:picChg>
        <pc:picChg chg="add mod">
          <ac:chgData name="Nikki Sakari" userId="cc3a8ce0-d5e0-4d4d-bfea-20feff3f7ac3" providerId="ADAL" clId="{EEC19D28-49A0-4540-A629-20D5D9CC9917}" dt="2024-02-02T08:58:54.113" v="4440"/>
          <ac:picMkLst>
            <pc:docMk/>
            <pc:sldMk cId="2805236180" sldId="262"/>
            <ac:picMk id="6" creationId="{6A88B44D-901F-C688-E25C-548B57CF9030}"/>
          </ac:picMkLst>
        </pc:picChg>
        <pc:picChg chg="add del mod ord modCrop">
          <ac:chgData name="Nikki Sakari" userId="cc3a8ce0-d5e0-4d4d-bfea-20feff3f7ac3" providerId="ADAL" clId="{EEC19D28-49A0-4540-A629-20D5D9CC9917}" dt="2024-02-12T15:47:49.470" v="11777" actId="478"/>
          <ac:picMkLst>
            <pc:docMk/>
            <pc:sldMk cId="2805236180" sldId="262"/>
            <ac:picMk id="6" creationId="{DCC734E7-3A28-1F57-CA17-5B867A5D0A27}"/>
          </ac:picMkLst>
        </pc:picChg>
        <pc:picChg chg="add del mod ord modCrop">
          <ac:chgData name="Nikki Sakari" userId="cc3a8ce0-d5e0-4d4d-bfea-20feff3f7ac3" providerId="ADAL" clId="{EEC19D28-49A0-4540-A629-20D5D9CC9917}" dt="2024-02-12T15:19:19.801" v="11633" actId="478"/>
          <ac:picMkLst>
            <pc:docMk/>
            <pc:sldMk cId="2805236180" sldId="262"/>
            <ac:picMk id="7" creationId="{E8D84D95-CD21-A211-3BE0-74A06CB3C285}"/>
          </ac:picMkLst>
        </pc:picChg>
        <pc:picChg chg="add mod ord modCrop">
          <ac:chgData name="Nikki Sakari" userId="cc3a8ce0-d5e0-4d4d-bfea-20feff3f7ac3" providerId="ADAL" clId="{EEC19D28-49A0-4540-A629-20D5D9CC9917}" dt="2024-02-13T07:27:52.366" v="12135" actId="1037"/>
          <ac:picMkLst>
            <pc:docMk/>
            <pc:sldMk cId="2805236180" sldId="262"/>
            <ac:picMk id="9" creationId="{5B6C1A6B-C3FF-3D06-45A8-6DAD0AA83B6C}"/>
          </ac:picMkLst>
        </pc:picChg>
      </pc:sldChg>
      <pc:sldChg chg="addSp delSp modSp add mod setBg modNotes">
        <pc:chgData name="Nikki Sakari" userId="cc3a8ce0-d5e0-4d4d-bfea-20feff3f7ac3" providerId="ADAL" clId="{EEC19D28-49A0-4540-A629-20D5D9CC9917}" dt="2024-03-15T07:17:04.684" v="61867" actId="12"/>
        <pc:sldMkLst>
          <pc:docMk/>
          <pc:sldMk cId="4271515179" sldId="263"/>
        </pc:sldMkLst>
        <pc:spChg chg="mod">
          <ac:chgData name="Nikki Sakari" userId="cc3a8ce0-d5e0-4d4d-bfea-20feff3f7ac3" providerId="ADAL" clId="{EEC19D28-49A0-4540-A629-20D5D9CC9917}" dt="2024-02-13T07:29:43.031" v="12172" actId="1076"/>
          <ac:spMkLst>
            <pc:docMk/>
            <pc:sldMk cId="4271515179" sldId="263"/>
            <ac:spMk id="2" creationId="{3D9415E1-7595-D8D9-8FD3-4A57C78E3EF2}"/>
          </ac:spMkLst>
        </pc:spChg>
        <pc:spChg chg="mod">
          <ac:chgData name="Nikki Sakari" userId="cc3a8ce0-d5e0-4d4d-bfea-20feff3f7ac3" providerId="ADAL" clId="{EEC19D28-49A0-4540-A629-20D5D9CC9917}" dt="2024-02-13T07:29:43.031" v="12172" actId="1076"/>
          <ac:spMkLst>
            <pc:docMk/>
            <pc:sldMk cId="4271515179" sldId="263"/>
            <ac:spMk id="3" creationId="{90A23579-AFE7-3841-14E5-6075A107B7E9}"/>
          </ac:spMkLst>
        </pc:spChg>
        <pc:spChg chg="add del mod ord">
          <ac:chgData name="Nikki Sakari" userId="cc3a8ce0-d5e0-4d4d-bfea-20feff3f7ac3" providerId="ADAL" clId="{EEC19D28-49A0-4540-A629-20D5D9CC9917}" dt="2024-02-13T07:33:34.469" v="12222" actId="478"/>
          <ac:spMkLst>
            <pc:docMk/>
            <pc:sldMk cId="4271515179" sldId="263"/>
            <ac:spMk id="4" creationId="{7819D471-87D7-1745-9119-6CC9E68332F0}"/>
          </ac:spMkLst>
        </pc:spChg>
        <pc:spChg chg="add mod">
          <ac:chgData name="Nikki Sakari" userId="cc3a8ce0-d5e0-4d4d-bfea-20feff3f7ac3" providerId="ADAL" clId="{EEC19D28-49A0-4540-A629-20D5D9CC9917}" dt="2024-02-16T09:50:06.464" v="16004"/>
          <ac:spMkLst>
            <pc:docMk/>
            <pc:sldMk cId="4271515179" sldId="263"/>
            <ac:spMk id="4" creationId="{AE95C18C-91F4-2C4A-41BD-19D9E643C7F0}"/>
          </ac:spMkLst>
        </pc:spChg>
        <pc:spChg chg="add del mod">
          <ac:chgData name="Nikki Sakari" userId="cc3a8ce0-d5e0-4d4d-bfea-20feff3f7ac3" providerId="ADAL" clId="{EEC19D28-49A0-4540-A629-20D5D9CC9917}" dt="2024-02-01T16:43:17.765" v="2787" actId="478"/>
          <ac:spMkLst>
            <pc:docMk/>
            <pc:sldMk cId="4271515179" sldId="263"/>
            <ac:spMk id="4" creationId="{EF613D15-F9F7-79EF-1B41-2861AC351082}"/>
          </ac:spMkLst>
        </pc:spChg>
        <pc:spChg chg="add del mod">
          <ac:chgData name="Nikki Sakari" userId="cc3a8ce0-d5e0-4d4d-bfea-20feff3f7ac3" providerId="ADAL" clId="{EEC19D28-49A0-4540-A629-20D5D9CC9917}" dt="2024-02-02T08:23:28.761" v="4001" actId="478"/>
          <ac:spMkLst>
            <pc:docMk/>
            <pc:sldMk cId="4271515179" sldId="263"/>
            <ac:spMk id="6" creationId="{1A511BEF-2298-4E71-BB73-A6FBB1F9BD3C}"/>
          </ac:spMkLst>
        </pc:spChg>
        <pc:spChg chg="add mod">
          <ac:chgData name="Nikki Sakari" userId="cc3a8ce0-d5e0-4d4d-bfea-20feff3f7ac3" providerId="ADAL" clId="{EEC19D28-49A0-4540-A629-20D5D9CC9917}" dt="2024-02-16T09:50:12.067" v="16006" actId="1076"/>
          <ac:spMkLst>
            <pc:docMk/>
            <pc:sldMk cId="4271515179" sldId="263"/>
            <ac:spMk id="6" creationId="{A8FEE350-547E-9663-2313-B6785E873AFB}"/>
          </ac:spMkLst>
        </pc:spChg>
        <pc:spChg chg="add del mod">
          <ac:chgData name="Nikki Sakari" userId="cc3a8ce0-d5e0-4d4d-bfea-20feff3f7ac3" providerId="ADAL" clId="{EEC19D28-49A0-4540-A629-20D5D9CC9917}" dt="2024-02-13T07:29:48.788" v="12173" actId="478"/>
          <ac:spMkLst>
            <pc:docMk/>
            <pc:sldMk cId="4271515179" sldId="263"/>
            <ac:spMk id="6" creationId="{C2D42AB1-5891-6277-DB26-E43A0F3A0A97}"/>
          </ac:spMkLst>
        </pc:spChg>
        <pc:spChg chg="add del mod">
          <ac:chgData name="Nikki Sakari" userId="cc3a8ce0-d5e0-4d4d-bfea-20feff3f7ac3" providerId="ADAL" clId="{EEC19D28-49A0-4540-A629-20D5D9CC9917}" dt="2024-02-16T09:48:29.637" v="15949" actId="478"/>
          <ac:spMkLst>
            <pc:docMk/>
            <pc:sldMk cId="4271515179" sldId="263"/>
            <ac:spMk id="7" creationId="{5B199DA0-8AC3-9B89-3537-D72955ABC580}"/>
          </ac:spMkLst>
        </pc:spChg>
        <pc:spChg chg="add del mod">
          <ac:chgData name="Nikki Sakari" userId="cc3a8ce0-d5e0-4d4d-bfea-20feff3f7ac3" providerId="ADAL" clId="{EEC19D28-49A0-4540-A629-20D5D9CC9917}" dt="2024-02-13T07:32:09.496" v="12206" actId="21"/>
          <ac:spMkLst>
            <pc:docMk/>
            <pc:sldMk cId="4271515179" sldId="263"/>
            <ac:spMk id="8" creationId="{9D405BAA-187C-02C4-D39E-7F2974F43311}"/>
          </ac:spMkLst>
        </pc:spChg>
        <pc:spChg chg="add mod ord">
          <ac:chgData name="Nikki Sakari" userId="cc3a8ce0-d5e0-4d4d-bfea-20feff3f7ac3" providerId="ADAL" clId="{EEC19D28-49A0-4540-A629-20D5D9CC9917}" dt="2024-02-27T15:09:06.233" v="19461" actId="14100"/>
          <ac:spMkLst>
            <pc:docMk/>
            <pc:sldMk cId="4271515179" sldId="263"/>
            <ac:spMk id="9" creationId="{A2CFE329-D8CE-E623-0F5E-FF810C3517AA}"/>
          </ac:spMkLst>
        </pc:spChg>
        <pc:picChg chg="add mod">
          <ac:chgData name="Nikki Sakari" userId="cc3a8ce0-d5e0-4d4d-bfea-20feff3f7ac3" providerId="ADAL" clId="{EEC19D28-49A0-4540-A629-20D5D9CC9917}" dt="2024-02-12T15:18:27.350" v="11610"/>
          <ac:picMkLst>
            <pc:docMk/>
            <pc:sldMk cId="4271515179" sldId="263"/>
            <ac:picMk id="4" creationId="{46D5E36B-E7E2-C3BC-CB13-8F2C80F16FD7}"/>
          </ac:picMkLst>
        </pc:picChg>
        <pc:picChg chg="add mod ord modCrop">
          <ac:chgData name="Nikki Sakari" userId="cc3a8ce0-d5e0-4d4d-bfea-20feff3f7ac3" providerId="ADAL" clId="{EEC19D28-49A0-4540-A629-20D5D9CC9917}" dt="2024-02-16T09:43:59.979" v="15862" actId="14100"/>
          <ac:picMkLst>
            <pc:docMk/>
            <pc:sldMk cId="4271515179" sldId="263"/>
            <ac:picMk id="5" creationId="{37ECE795-50AD-404A-0A39-CB20D20A7DFE}"/>
          </ac:picMkLst>
        </pc:picChg>
      </pc:sldChg>
      <pc:sldChg chg="delSp new del mod modClrScheme chgLayout">
        <pc:chgData name="Nikki Sakari" userId="cc3a8ce0-d5e0-4d4d-bfea-20feff3f7ac3" providerId="ADAL" clId="{EEC19D28-49A0-4540-A629-20D5D9CC9917}" dt="2024-02-01T15:22:20.391" v="1342" actId="47"/>
        <pc:sldMkLst>
          <pc:docMk/>
          <pc:sldMk cId="485898193" sldId="264"/>
        </pc:sldMkLst>
        <pc:spChg chg="del">
          <ac:chgData name="Nikki Sakari" userId="cc3a8ce0-d5e0-4d4d-bfea-20feff3f7ac3" providerId="ADAL" clId="{EEC19D28-49A0-4540-A629-20D5D9CC9917}" dt="2024-02-01T13:00:15.276" v="1021" actId="700"/>
          <ac:spMkLst>
            <pc:docMk/>
            <pc:sldMk cId="485898193" sldId="264"/>
            <ac:spMk id="2" creationId="{A98D22B7-B4A7-7532-3519-679E8CD048AE}"/>
          </ac:spMkLst>
        </pc:spChg>
        <pc:spChg chg="del">
          <ac:chgData name="Nikki Sakari" userId="cc3a8ce0-d5e0-4d4d-bfea-20feff3f7ac3" providerId="ADAL" clId="{EEC19D28-49A0-4540-A629-20D5D9CC9917}" dt="2024-02-01T13:00:15.276" v="1021" actId="700"/>
          <ac:spMkLst>
            <pc:docMk/>
            <pc:sldMk cId="485898193" sldId="264"/>
            <ac:spMk id="3" creationId="{1E50BF49-08D3-F769-B52C-FED1B91E83B8}"/>
          </ac:spMkLst>
        </pc:spChg>
      </pc:sldChg>
      <pc:sldChg chg="addSp delSp modSp new mod modNotes">
        <pc:chgData name="Nikki Sakari" userId="cc3a8ce0-d5e0-4d4d-bfea-20feff3f7ac3" providerId="ADAL" clId="{EEC19D28-49A0-4540-A629-20D5D9CC9917}" dt="2024-03-14T11:17:54.144" v="61391"/>
        <pc:sldMkLst>
          <pc:docMk/>
          <pc:sldMk cId="1834862860" sldId="265"/>
        </pc:sldMkLst>
        <pc:spChg chg="mod">
          <ac:chgData name="Nikki Sakari" userId="cc3a8ce0-d5e0-4d4d-bfea-20feff3f7ac3" providerId="ADAL" clId="{EEC19D28-49A0-4540-A629-20D5D9CC9917}" dt="2024-02-13T07:32:14.744" v="12208" actId="1076"/>
          <ac:spMkLst>
            <pc:docMk/>
            <pc:sldMk cId="1834862860" sldId="265"/>
            <ac:spMk id="2" creationId="{F7258407-B8F4-0730-D5D0-588923954752}"/>
          </ac:spMkLst>
        </pc:spChg>
        <pc:spChg chg="del mod">
          <ac:chgData name="Nikki Sakari" userId="cc3a8ce0-d5e0-4d4d-bfea-20feff3f7ac3" providerId="ADAL" clId="{EEC19D28-49A0-4540-A629-20D5D9CC9917}" dt="2024-02-01T16:43:12.355" v="2785" actId="478"/>
          <ac:spMkLst>
            <pc:docMk/>
            <pc:sldMk cId="1834862860" sldId="265"/>
            <ac:spMk id="3" creationId="{6336471C-96DC-7507-9BBC-2FABFDF4770D}"/>
          </ac:spMkLst>
        </pc:spChg>
        <pc:spChg chg="add del mod ord">
          <ac:chgData name="Nikki Sakari" userId="cc3a8ce0-d5e0-4d4d-bfea-20feff3f7ac3" providerId="ADAL" clId="{EEC19D28-49A0-4540-A629-20D5D9CC9917}" dt="2024-02-13T07:33:32.359" v="12221" actId="478"/>
          <ac:spMkLst>
            <pc:docMk/>
            <pc:sldMk cId="1834862860" sldId="265"/>
            <ac:spMk id="3" creationId="{6780650B-6B6E-1DCE-299B-558CE0B295A9}"/>
          </ac:spMkLst>
        </pc:spChg>
        <pc:spChg chg="add del mod">
          <ac:chgData name="Nikki Sakari" userId="cc3a8ce0-d5e0-4d4d-bfea-20feff3f7ac3" providerId="ADAL" clId="{EEC19D28-49A0-4540-A629-20D5D9CC9917}" dt="2024-02-02T08:23:32.704" v="4003" actId="478"/>
          <ac:spMkLst>
            <pc:docMk/>
            <pc:sldMk cId="1834862860" sldId="265"/>
            <ac:spMk id="3" creationId="{904F0E83-DE15-D94B-13AD-6E634245D428}"/>
          </ac:spMkLst>
        </pc:spChg>
        <pc:spChg chg="add mod">
          <ac:chgData name="Nikki Sakari" userId="cc3a8ce0-d5e0-4d4d-bfea-20feff3f7ac3" providerId="ADAL" clId="{EEC19D28-49A0-4540-A629-20D5D9CC9917}" dt="2024-02-16T09:50:58.540" v="16023"/>
          <ac:spMkLst>
            <pc:docMk/>
            <pc:sldMk cId="1834862860" sldId="265"/>
            <ac:spMk id="3" creationId="{F2F9A6D5-FFBC-D8C6-3D97-7021B2B9512C}"/>
          </ac:spMkLst>
        </pc:spChg>
        <pc:spChg chg="add del mod">
          <ac:chgData name="Nikki Sakari" userId="cc3a8ce0-d5e0-4d4d-bfea-20feff3f7ac3" providerId="ADAL" clId="{EEC19D28-49A0-4540-A629-20D5D9CC9917}" dt="2024-02-16T09:48:39.468" v="15957" actId="478"/>
          <ac:spMkLst>
            <pc:docMk/>
            <pc:sldMk cId="1834862860" sldId="265"/>
            <ac:spMk id="4" creationId="{9B618E99-F0CC-2411-3762-F84F11F2143A}"/>
          </ac:spMkLst>
        </pc:spChg>
        <pc:spChg chg="add mod ord">
          <ac:chgData name="Nikki Sakari" userId="cc3a8ce0-d5e0-4d4d-bfea-20feff3f7ac3" providerId="ADAL" clId="{EEC19D28-49A0-4540-A629-20D5D9CC9917}" dt="2024-02-27T15:09:44.421" v="19463" actId="14100"/>
          <ac:spMkLst>
            <pc:docMk/>
            <pc:sldMk cId="1834862860" sldId="265"/>
            <ac:spMk id="5" creationId="{5E0E4B26-13DF-374E-2443-5A2F2348B662}"/>
          </ac:spMkLst>
        </pc:spChg>
        <pc:spChg chg="add del mod">
          <ac:chgData name="Nikki Sakari" userId="cc3a8ce0-d5e0-4d4d-bfea-20feff3f7ac3" providerId="ADAL" clId="{EEC19D28-49A0-4540-A629-20D5D9CC9917}" dt="2024-02-13T07:32:15.886" v="12209" actId="478"/>
          <ac:spMkLst>
            <pc:docMk/>
            <pc:sldMk cId="1834862860" sldId="265"/>
            <ac:spMk id="8" creationId="{9D405BAA-187C-02C4-D39E-7F2974F43311}"/>
          </ac:spMkLst>
        </pc:spChg>
        <pc:picChg chg="add mod ord modCrop">
          <ac:chgData name="Nikki Sakari" userId="cc3a8ce0-d5e0-4d4d-bfea-20feff3f7ac3" providerId="ADAL" clId="{EEC19D28-49A0-4540-A629-20D5D9CC9917}" dt="2024-02-02T08:42:00.254" v="4376" actId="167"/>
          <ac:picMkLst>
            <pc:docMk/>
            <pc:sldMk cId="1834862860" sldId="265"/>
            <ac:picMk id="6" creationId="{4FC67C87-EEE6-A5A3-C04D-3E23618AB271}"/>
          </ac:picMkLst>
        </pc:picChg>
      </pc:sldChg>
      <pc:sldChg chg="new del">
        <pc:chgData name="Nikki Sakari" userId="cc3a8ce0-d5e0-4d4d-bfea-20feff3f7ac3" providerId="ADAL" clId="{EEC19D28-49A0-4540-A629-20D5D9CC9917}" dt="2024-02-01T12:59:13.695" v="1002" actId="680"/>
        <pc:sldMkLst>
          <pc:docMk/>
          <pc:sldMk cId="3368690179" sldId="265"/>
        </pc:sldMkLst>
      </pc:sldChg>
      <pc:sldChg chg="addSp delSp modSp new mod modShow modNotes">
        <pc:chgData name="Nikki Sakari" userId="cc3a8ce0-d5e0-4d4d-bfea-20feff3f7ac3" providerId="ADAL" clId="{EEC19D28-49A0-4540-A629-20D5D9CC9917}" dt="2024-03-14T11:17:54.144" v="61391"/>
        <pc:sldMkLst>
          <pc:docMk/>
          <pc:sldMk cId="1118935205" sldId="266"/>
        </pc:sldMkLst>
        <pc:spChg chg="mod">
          <ac:chgData name="Nikki Sakari" userId="cc3a8ce0-d5e0-4d4d-bfea-20feff3f7ac3" providerId="ADAL" clId="{EEC19D28-49A0-4540-A629-20D5D9CC9917}" dt="2024-02-07T06:49:42.739" v="7232" actId="113"/>
          <ac:spMkLst>
            <pc:docMk/>
            <pc:sldMk cId="1118935205" sldId="266"/>
            <ac:spMk id="2" creationId="{A94DDF92-B78D-F19C-5878-814ECCD259D7}"/>
          </ac:spMkLst>
        </pc:spChg>
        <pc:spChg chg="add mod">
          <ac:chgData name="Nikki Sakari" userId="cc3a8ce0-d5e0-4d4d-bfea-20feff3f7ac3" providerId="ADAL" clId="{EEC19D28-49A0-4540-A629-20D5D9CC9917}" dt="2024-02-16T09:48:56.064" v="15965" actId="1076"/>
          <ac:spMkLst>
            <pc:docMk/>
            <pc:sldMk cId="1118935205" sldId="266"/>
            <ac:spMk id="4" creationId="{0EBEBD14-3DF0-86CB-B1D7-BB35FD915431}"/>
          </ac:spMkLst>
        </pc:spChg>
        <pc:spChg chg="add del mod">
          <ac:chgData name="Nikki Sakari" userId="cc3a8ce0-d5e0-4d4d-bfea-20feff3f7ac3" providerId="ADAL" clId="{EEC19D28-49A0-4540-A629-20D5D9CC9917}" dt="2024-02-02T08:23:03.872" v="3990" actId="478"/>
          <ac:spMkLst>
            <pc:docMk/>
            <pc:sldMk cId="1118935205" sldId="266"/>
            <ac:spMk id="4" creationId="{59E43DAE-7DE5-CC24-C359-E9EEF1CDFC53}"/>
          </ac:spMkLst>
        </pc:spChg>
        <pc:spChg chg="add mod">
          <ac:chgData name="Nikki Sakari" userId="cc3a8ce0-d5e0-4d4d-bfea-20feff3f7ac3" providerId="ADAL" clId="{EEC19D28-49A0-4540-A629-20D5D9CC9917}" dt="2024-02-02T08:23:47.771" v="4009"/>
          <ac:spMkLst>
            <pc:docMk/>
            <pc:sldMk cId="1118935205" sldId="266"/>
            <ac:spMk id="6" creationId="{FA173C05-1112-BDE0-ACB7-11DCBC773EF1}"/>
          </ac:spMkLst>
        </pc:spChg>
        <pc:spChg chg="add del mod">
          <ac:chgData name="Nikki Sakari" userId="cc3a8ce0-d5e0-4d4d-bfea-20feff3f7ac3" providerId="ADAL" clId="{EEC19D28-49A0-4540-A629-20D5D9CC9917}" dt="2024-02-16T09:46:37.589" v="15909" actId="478"/>
          <ac:spMkLst>
            <pc:docMk/>
            <pc:sldMk cId="1118935205" sldId="266"/>
            <ac:spMk id="7" creationId="{5933F2C2-CA62-26D7-4C65-7E654BD07E5B}"/>
          </ac:spMkLst>
        </pc:spChg>
        <pc:graphicFrameChg chg="add modGraphic">
          <ac:chgData name="Nikki Sakari" userId="cc3a8ce0-d5e0-4d4d-bfea-20feff3f7ac3" providerId="ADAL" clId="{EEC19D28-49A0-4540-A629-20D5D9CC9917}" dt="2024-02-20T08:45:04.586" v="18853" actId="2085"/>
          <ac:graphicFrameMkLst>
            <pc:docMk/>
            <pc:sldMk cId="1118935205" sldId="266"/>
            <ac:graphicFrameMk id="5" creationId="{6FA343DF-9FAB-35FA-4A2B-3C3ED0EA8640}"/>
          </ac:graphicFrameMkLst>
        </pc:graphicFrameChg>
        <pc:picChg chg="add del mod ord">
          <ac:chgData name="Nikki Sakari" userId="cc3a8ce0-d5e0-4d4d-bfea-20feff3f7ac3" providerId="ADAL" clId="{EEC19D28-49A0-4540-A629-20D5D9CC9917}" dt="2024-03-11T12:11:58.004" v="59068" actId="478"/>
          <ac:picMkLst>
            <pc:docMk/>
            <pc:sldMk cId="1118935205" sldId="266"/>
            <ac:picMk id="3" creationId="{94F93412-1039-6D45-7E1A-F4759A2DFA2E}"/>
          </ac:picMkLst>
        </pc:picChg>
        <pc:picChg chg="add del mod ord">
          <ac:chgData name="Nikki Sakari" userId="cc3a8ce0-d5e0-4d4d-bfea-20feff3f7ac3" providerId="ADAL" clId="{EEC19D28-49A0-4540-A629-20D5D9CC9917}" dt="2024-03-11T12:24:04.240" v="59089" actId="478"/>
          <ac:picMkLst>
            <pc:docMk/>
            <pc:sldMk cId="1118935205" sldId="266"/>
            <ac:picMk id="6" creationId="{C3C571DE-21E1-814A-1932-309F48FA6D3C}"/>
          </ac:picMkLst>
        </pc:picChg>
        <pc:picChg chg="add del mod ord">
          <ac:chgData name="Nikki Sakari" userId="cc3a8ce0-d5e0-4d4d-bfea-20feff3f7ac3" providerId="ADAL" clId="{EEC19D28-49A0-4540-A629-20D5D9CC9917}" dt="2024-03-11T12:27:33.724" v="59118" actId="478"/>
          <ac:picMkLst>
            <pc:docMk/>
            <pc:sldMk cId="1118935205" sldId="266"/>
            <ac:picMk id="7" creationId="{E1ABAFB4-56E1-FA5B-8E00-3BBBDCFC1703}"/>
          </ac:picMkLst>
        </pc:picChg>
        <pc:picChg chg="add mod ord">
          <ac:chgData name="Nikki Sakari" userId="cc3a8ce0-d5e0-4d4d-bfea-20feff3f7ac3" providerId="ADAL" clId="{EEC19D28-49A0-4540-A629-20D5D9CC9917}" dt="2024-03-11T12:27:36.313" v="59120" actId="167"/>
          <ac:picMkLst>
            <pc:docMk/>
            <pc:sldMk cId="1118935205" sldId="266"/>
            <ac:picMk id="8" creationId="{28973513-05C2-2969-F291-F45CBAFCA575}"/>
          </ac:picMkLst>
        </pc:picChg>
      </pc:sldChg>
      <pc:sldChg chg="addSp delSp modSp new mod modClrScheme chgLayout modNotes modNotesTx">
        <pc:chgData name="Nikki Sakari" userId="cc3a8ce0-d5e0-4d4d-bfea-20feff3f7ac3" providerId="ADAL" clId="{EEC19D28-49A0-4540-A629-20D5D9CC9917}" dt="2024-03-14T11:17:54.144" v="61391"/>
        <pc:sldMkLst>
          <pc:docMk/>
          <pc:sldMk cId="1208814849" sldId="267"/>
        </pc:sldMkLst>
        <pc:spChg chg="add del mod">
          <ac:chgData name="Nikki Sakari" userId="cc3a8ce0-d5e0-4d4d-bfea-20feff3f7ac3" providerId="ADAL" clId="{EEC19D28-49A0-4540-A629-20D5D9CC9917}" dt="2024-02-06T15:38:28.820" v="6963" actId="478"/>
          <ac:spMkLst>
            <pc:docMk/>
            <pc:sldMk cId="1208814849" sldId="267"/>
            <ac:spMk id="2" creationId="{35D72628-EE52-8AF2-91E5-32B418056D7B}"/>
          </ac:spMkLst>
        </pc:spChg>
        <pc:spChg chg="del mod ord">
          <ac:chgData name="Nikki Sakari" userId="cc3a8ce0-d5e0-4d4d-bfea-20feff3f7ac3" providerId="ADAL" clId="{EEC19D28-49A0-4540-A629-20D5D9CC9917}" dt="2024-02-01T15:19:49.551" v="1277" actId="700"/>
          <ac:spMkLst>
            <pc:docMk/>
            <pc:sldMk cId="1208814849" sldId="267"/>
            <ac:spMk id="2" creationId="{4913EBD9-CB5F-E6BB-40F4-D21F13BBE5ED}"/>
          </ac:spMkLst>
        </pc:spChg>
        <pc:spChg chg="del mod ord">
          <ac:chgData name="Nikki Sakari" userId="cc3a8ce0-d5e0-4d4d-bfea-20feff3f7ac3" providerId="ADAL" clId="{EEC19D28-49A0-4540-A629-20D5D9CC9917}" dt="2024-02-01T15:19:49.551" v="1277" actId="700"/>
          <ac:spMkLst>
            <pc:docMk/>
            <pc:sldMk cId="1208814849" sldId="267"/>
            <ac:spMk id="3" creationId="{103EB59D-B541-BC39-C6D3-05405AAD5B46}"/>
          </ac:spMkLst>
        </pc:spChg>
        <pc:spChg chg="add mod">
          <ac:chgData name="Nikki Sakari" userId="cc3a8ce0-d5e0-4d4d-bfea-20feff3f7ac3" providerId="ADAL" clId="{EEC19D28-49A0-4540-A629-20D5D9CC9917}" dt="2024-02-16T09:49:01.374" v="15968"/>
          <ac:spMkLst>
            <pc:docMk/>
            <pc:sldMk cId="1208814849" sldId="267"/>
            <ac:spMk id="3" creationId="{B43D3186-AB52-BBBC-A31F-56CC2BBE382D}"/>
          </ac:spMkLst>
        </pc:spChg>
        <pc:spChg chg="add del mod ord">
          <ac:chgData name="Nikki Sakari" userId="cc3a8ce0-d5e0-4d4d-bfea-20feff3f7ac3" providerId="ADAL" clId="{EEC19D28-49A0-4540-A629-20D5D9CC9917}" dt="2024-02-06T15:38:24.459" v="6961" actId="478"/>
          <ac:spMkLst>
            <pc:docMk/>
            <pc:sldMk cId="1208814849" sldId="267"/>
            <ac:spMk id="4" creationId="{619594FD-7F47-4ED5-B4E8-1EB2DABDFF78}"/>
          </ac:spMkLst>
        </pc:spChg>
        <pc:spChg chg="add del mod ord">
          <ac:chgData name="Nikki Sakari" userId="cc3a8ce0-d5e0-4d4d-bfea-20feff3f7ac3" providerId="ADAL" clId="{EEC19D28-49A0-4540-A629-20D5D9CC9917}" dt="2024-02-01T16:48:44.040" v="2930" actId="12084"/>
          <ac:spMkLst>
            <pc:docMk/>
            <pc:sldMk cId="1208814849" sldId="267"/>
            <ac:spMk id="5" creationId="{34D30ABB-A1D5-553F-2682-D9CAC07198B7}"/>
          </ac:spMkLst>
        </pc:spChg>
        <pc:spChg chg="add del mod">
          <ac:chgData name="Nikki Sakari" userId="cc3a8ce0-d5e0-4d4d-bfea-20feff3f7ac3" providerId="ADAL" clId="{EEC19D28-49A0-4540-A629-20D5D9CC9917}" dt="2024-02-02T08:33:47.962" v="4321" actId="478"/>
          <ac:spMkLst>
            <pc:docMk/>
            <pc:sldMk cId="1208814849" sldId="267"/>
            <ac:spMk id="5" creationId="{BD75190B-F9DE-BF91-D390-EEAB2EB7A93B}"/>
          </ac:spMkLst>
        </pc:spChg>
        <pc:spChg chg="add del mod ord">
          <ac:chgData name="Nikki Sakari" userId="cc3a8ce0-d5e0-4d4d-bfea-20feff3f7ac3" providerId="ADAL" clId="{EEC19D28-49A0-4540-A629-20D5D9CC9917}" dt="2024-02-02T08:22:58.972" v="3988" actId="478"/>
          <ac:spMkLst>
            <pc:docMk/>
            <pc:sldMk cId="1208814849" sldId="267"/>
            <ac:spMk id="6" creationId="{093C1F7C-EA20-DD3B-B55B-1B74023AAFE7}"/>
          </ac:spMkLst>
        </pc:spChg>
        <pc:spChg chg="add del mod">
          <ac:chgData name="Nikki Sakari" userId="cc3a8ce0-d5e0-4d4d-bfea-20feff3f7ac3" providerId="ADAL" clId="{EEC19D28-49A0-4540-A629-20D5D9CC9917}" dt="2024-02-16T09:46:48.491" v="15911" actId="478"/>
          <ac:spMkLst>
            <pc:docMk/>
            <pc:sldMk cId="1208814849" sldId="267"/>
            <ac:spMk id="7" creationId="{54301251-744D-ABA7-461A-1B9B0EDF05AA}"/>
          </ac:spMkLst>
        </pc:spChg>
        <pc:spChg chg="add del mod">
          <ac:chgData name="Nikki Sakari" userId="cc3a8ce0-d5e0-4d4d-bfea-20feff3f7ac3" providerId="ADAL" clId="{EEC19D28-49A0-4540-A629-20D5D9CC9917}" dt="2024-02-06T15:38:22.253" v="6960" actId="700"/>
          <ac:spMkLst>
            <pc:docMk/>
            <pc:sldMk cId="1208814849" sldId="267"/>
            <ac:spMk id="9" creationId="{844F1DDC-38B5-64BA-7348-B81D9A1062E3}"/>
          </ac:spMkLst>
        </pc:spChg>
        <pc:spChg chg="add del mod">
          <ac:chgData name="Nikki Sakari" userId="cc3a8ce0-d5e0-4d4d-bfea-20feff3f7ac3" providerId="ADAL" clId="{EEC19D28-49A0-4540-A629-20D5D9CC9917}" dt="2024-02-02T08:36:00.166" v="4353" actId="478"/>
          <ac:spMkLst>
            <pc:docMk/>
            <pc:sldMk cId="1208814849" sldId="267"/>
            <ac:spMk id="9" creationId="{87F2E447-FD3B-5864-8F9D-83A05BC42C1F}"/>
          </ac:spMkLst>
        </pc:spChg>
        <pc:spChg chg="add del mod">
          <ac:chgData name="Nikki Sakari" userId="cc3a8ce0-d5e0-4d4d-bfea-20feff3f7ac3" providerId="ADAL" clId="{EEC19D28-49A0-4540-A629-20D5D9CC9917}" dt="2024-02-02T08:36:00.166" v="4353" actId="478"/>
          <ac:spMkLst>
            <pc:docMk/>
            <pc:sldMk cId="1208814849" sldId="267"/>
            <ac:spMk id="10" creationId="{60EFA37A-7624-90F6-23AC-D98B47F4ACCB}"/>
          </ac:spMkLst>
        </pc:spChg>
        <pc:spChg chg="add del mod">
          <ac:chgData name="Nikki Sakari" userId="cc3a8ce0-d5e0-4d4d-bfea-20feff3f7ac3" providerId="ADAL" clId="{EEC19D28-49A0-4540-A629-20D5D9CC9917}" dt="2024-02-06T15:51:00.671" v="7071" actId="478"/>
          <ac:spMkLst>
            <pc:docMk/>
            <pc:sldMk cId="1208814849" sldId="267"/>
            <ac:spMk id="12" creationId="{EFBAAE32-F21D-1805-2296-A51F18626480}"/>
          </ac:spMkLst>
        </pc:spChg>
        <pc:spChg chg="add del mod">
          <ac:chgData name="Nikki Sakari" userId="cc3a8ce0-d5e0-4d4d-bfea-20feff3f7ac3" providerId="ADAL" clId="{EEC19D28-49A0-4540-A629-20D5D9CC9917}" dt="2024-02-06T15:51:01.621" v="7072" actId="478"/>
          <ac:spMkLst>
            <pc:docMk/>
            <pc:sldMk cId="1208814849" sldId="267"/>
            <ac:spMk id="13" creationId="{FD1E2DCF-048C-A29E-C4B3-026D949AAA2D}"/>
          </ac:spMkLst>
        </pc:spChg>
        <pc:spChg chg="add del mod">
          <ac:chgData name="Nikki Sakari" userId="cc3a8ce0-d5e0-4d4d-bfea-20feff3f7ac3" providerId="ADAL" clId="{EEC19D28-49A0-4540-A629-20D5D9CC9917}" dt="2024-02-06T15:50:59.630" v="7070" actId="478"/>
          <ac:spMkLst>
            <pc:docMk/>
            <pc:sldMk cId="1208814849" sldId="267"/>
            <ac:spMk id="14" creationId="{B9BFB36A-D148-C4D2-CE59-AE0DF0A67B85}"/>
          </ac:spMkLst>
        </pc:spChg>
        <pc:spChg chg="add del mod">
          <ac:chgData name="Nikki Sakari" userId="cc3a8ce0-d5e0-4d4d-bfea-20feff3f7ac3" providerId="ADAL" clId="{EEC19D28-49A0-4540-A629-20D5D9CC9917}" dt="2024-02-06T15:51:02.425" v="7073" actId="478"/>
          <ac:spMkLst>
            <pc:docMk/>
            <pc:sldMk cId="1208814849" sldId="267"/>
            <ac:spMk id="15" creationId="{5D1C2DD7-ADB1-4058-9DD1-9C962F50E946}"/>
          </ac:spMkLst>
        </pc:spChg>
        <pc:spChg chg="add del mod">
          <ac:chgData name="Nikki Sakari" userId="cc3a8ce0-d5e0-4d4d-bfea-20feff3f7ac3" providerId="ADAL" clId="{EEC19D28-49A0-4540-A629-20D5D9CC9917}" dt="2024-02-06T15:50:58.579" v="7069" actId="478"/>
          <ac:spMkLst>
            <pc:docMk/>
            <pc:sldMk cId="1208814849" sldId="267"/>
            <ac:spMk id="16" creationId="{3E662645-DE3D-494D-377E-F114CC71D760}"/>
          </ac:spMkLst>
        </pc:spChg>
        <pc:spChg chg="add del mod">
          <ac:chgData name="Nikki Sakari" userId="cc3a8ce0-d5e0-4d4d-bfea-20feff3f7ac3" providerId="ADAL" clId="{EEC19D28-49A0-4540-A629-20D5D9CC9917}" dt="2024-02-06T15:50:58.182" v="7068" actId="478"/>
          <ac:spMkLst>
            <pc:docMk/>
            <pc:sldMk cId="1208814849" sldId="267"/>
            <ac:spMk id="17" creationId="{857916F6-72BD-0820-3B6D-0F715715176C}"/>
          </ac:spMkLst>
        </pc:spChg>
        <pc:graphicFrameChg chg="add del mod modGraphic">
          <ac:chgData name="Nikki Sakari" userId="cc3a8ce0-d5e0-4d4d-bfea-20feff3f7ac3" providerId="ADAL" clId="{EEC19D28-49A0-4540-A629-20D5D9CC9917}" dt="2024-02-01T16:47:51.319" v="2865" actId="478"/>
          <ac:graphicFrameMkLst>
            <pc:docMk/>
            <pc:sldMk cId="1208814849" sldId="267"/>
            <ac:graphicFrameMk id="7" creationId="{9FE6CF77-9DB8-EC7C-BE83-C5D0CAEE32B3}"/>
          </ac:graphicFrameMkLst>
        </pc:graphicFrameChg>
        <pc:graphicFrameChg chg="add del mod modGraphic">
          <ac:chgData name="Nikki Sakari" userId="cc3a8ce0-d5e0-4d4d-bfea-20feff3f7ac3" providerId="ADAL" clId="{EEC19D28-49A0-4540-A629-20D5D9CC9917}" dt="2024-02-06T15:38:14.699" v="6959" actId="478"/>
          <ac:graphicFrameMkLst>
            <pc:docMk/>
            <pc:sldMk cId="1208814849" sldId="267"/>
            <ac:graphicFrameMk id="8" creationId="{D4652DBE-357A-E09F-D58E-1E6C608BE4E6}"/>
          </ac:graphicFrameMkLst>
        </pc:graphicFrameChg>
        <pc:picChg chg="add mod ord">
          <ac:chgData name="Nikki Sakari" userId="cc3a8ce0-d5e0-4d4d-bfea-20feff3f7ac3" providerId="ADAL" clId="{EEC19D28-49A0-4540-A629-20D5D9CC9917}" dt="2024-02-07T09:45:12.548" v="8657" actId="29295"/>
          <ac:picMkLst>
            <pc:docMk/>
            <pc:sldMk cId="1208814849" sldId="267"/>
            <ac:picMk id="2" creationId="{3B172957-C342-A277-DF7E-358A2E86BE8D}"/>
          </ac:picMkLst>
        </pc:picChg>
        <pc:picChg chg="add del mod ord">
          <ac:chgData name="Nikki Sakari" userId="cc3a8ce0-d5e0-4d4d-bfea-20feff3f7ac3" providerId="ADAL" clId="{EEC19D28-49A0-4540-A629-20D5D9CC9917}" dt="2024-02-02T09:00:26.431" v="4450" actId="478"/>
          <ac:picMkLst>
            <pc:docMk/>
            <pc:sldMk cId="1208814849" sldId="267"/>
            <ac:picMk id="3" creationId="{EC38FE4E-4558-E742-45CB-13EAFF81E60B}"/>
          </ac:picMkLst>
        </pc:picChg>
        <pc:picChg chg="add del mod ord">
          <ac:chgData name="Nikki Sakari" userId="cc3a8ce0-d5e0-4d4d-bfea-20feff3f7ac3" providerId="ADAL" clId="{EEC19D28-49A0-4540-A629-20D5D9CC9917}" dt="2024-02-06T14:35:05.935" v="6591" actId="478"/>
          <ac:picMkLst>
            <pc:docMk/>
            <pc:sldMk cId="1208814849" sldId="267"/>
            <ac:picMk id="3" creationId="{F75233E8-5063-E865-192E-EDD31AB383ED}"/>
          </ac:picMkLst>
        </pc:picChg>
        <pc:picChg chg="add del mod ord">
          <ac:chgData name="Nikki Sakari" userId="cc3a8ce0-d5e0-4d4d-bfea-20feff3f7ac3" providerId="ADAL" clId="{EEC19D28-49A0-4540-A629-20D5D9CC9917}" dt="2024-02-07T09:34:26.375" v="8623" actId="478"/>
          <ac:picMkLst>
            <pc:docMk/>
            <pc:sldMk cId="1208814849" sldId="267"/>
            <ac:picMk id="5" creationId="{173C14D8-4B9F-E147-C7DA-8608646F662F}"/>
          </ac:picMkLst>
        </pc:picChg>
        <pc:picChg chg="add mod modCrop">
          <ac:chgData name="Nikki Sakari" userId="cc3a8ce0-d5e0-4d4d-bfea-20feff3f7ac3" providerId="ADAL" clId="{EEC19D28-49A0-4540-A629-20D5D9CC9917}" dt="2024-02-06T16:03:28.712" v="7102" actId="1076"/>
          <ac:picMkLst>
            <pc:docMk/>
            <pc:sldMk cId="1208814849" sldId="267"/>
            <ac:picMk id="11" creationId="{55482E15-F638-58FB-6693-E5108A5BADF8}"/>
          </ac:picMkLst>
        </pc:picChg>
        <pc:picChg chg="add del mod ord modCrop">
          <ac:chgData name="Nikki Sakari" userId="cc3a8ce0-d5e0-4d4d-bfea-20feff3f7ac3" providerId="ADAL" clId="{EEC19D28-49A0-4540-A629-20D5D9CC9917}" dt="2024-02-01T15:29:24.898" v="1445" actId="478"/>
          <ac:picMkLst>
            <pc:docMk/>
            <pc:sldMk cId="1208814849" sldId="267"/>
            <ac:picMk id="17" creationId="{49D25919-7B9C-B39B-DAEA-403AFFF8C578}"/>
          </ac:picMkLst>
        </pc:picChg>
        <pc:picChg chg="add mod modCrop">
          <ac:chgData name="Nikki Sakari" userId="cc3a8ce0-d5e0-4d4d-bfea-20feff3f7ac3" providerId="ADAL" clId="{EEC19D28-49A0-4540-A629-20D5D9CC9917}" dt="2024-02-06T16:02:26.856" v="7098" actId="1076"/>
          <ac:picMkLst>
            <pc:docMk/>
            <pc:sldMk cId="1208814849" sldId="267"/>
            <ac:picMk id="19" creationId="{49E92E9A-1A3D-FD85-8918-CD283DB3F661}"/>
          </ac:picMkLst>
        </pc:picChg>
        <pc:picChg chg="add del mod modCrop">
          <ac:chgData name="Nikki Sakari" userId="cc3a8ce0-d5e0-4d4d-bfea-20feff3f7ac3" providerId="ADAL" clId="{EEC19D28-49A0-4540-A629-20D5D9CC9917}" dt="2024-02-06T15:59:35.110" v="7090" actId="478"/>
          <ac:picMkLst>
            <pc:docMk/>
            <pc:sldMk cId="1208814849" sldId="267"/>
            <ac:picMk id="21" creationId="{A5827393-19DF-C8F0-6B50-C1FD6D9A71EE}"/>
          </ac:picMkLst>
        </pc:picChg>
        <pc:picChg chg="add mod modCrop">
          <ac:chgData name="Nikki Sakari" userId="cc3a8ce0-d5e0-4d4d-bfea-20feff3f7ac3" providerId="ADAL" clId="{EEC19D28-49A0-4540-A629-20D5D9CC9917}" dt="2024-02-06T15:59:25.927" v="7089" actId="1076"/>
          <ac:picMkLst>
            <pc:docMk/>
            <pc:sldMk cId="1208814849" sldId="267"/>
            <ac:picMk id="23" creationId="{67E5C6F9-1263-9DF4-3673-F3DF79F6AF4F}"/>
          </ac:picMkLst>
        </pc:picChg>
        <pc:picChg chg="add mod modCrop">
          <ac:chgData name="Nikki Sakari" userId="cc3a8ce0-d5e0-4d4d-bfea-20feff3f7ac3" providerId="ADAL" clId="{EEC19D28-49A0-4540-A629-20D5D9CC9917}" dt="2024-02-06T16:03:25.980" v="7101" actId="1076"/>
          <ac:picMkLst>
            <pc:docMk/>
            <pc:sldMk cId="1208814849" sldId="267"/>
            <ac:picMk id="25" creationId="{34754CA2-481E-D058-45F7-8353E60C1A51}"/>
          </ac:picMkLst>
        </pc:picChg>
      </pc:sldChg>
      <pc:sldChg chg="addSp delSp modSp add del mod modClrScheme chgLayout">
        <pc:chgData name="Nikki Sakari" userId="cc3a8ce0-d5e0-4d4d-bfea-20feff3f7ac3" providerId="ADAL" clId="{EEC19D28-49A0-4540-A629-20D5D9CC9917}" dt="2024-02-01T15:17:53.879" v="1267" actId="47"/>
        <pc:sldMkLst>
          <pc:docMk/>
          <pc:sldMk cId="2479394127" sldId="267"/>
        </pc:sldMkLst>
        <pc:spChg chg="add del mod topLvl">
          <ac:chgData name="Nikki Sakari" userId="cc3a8ce0-d5e0-4d4d-bfea-20feff3f7ac3" providerId="ADAL" clId="{EEC19D28-49A0-4540-A629-20D5D9CC9917}" dt="2024-02-01T15:12:38.406" v="1240"/>
          <ac:spMkLst>
            <pc:docMk/>
            <pc:sldMk cId="2479394127" sldId="267"/>
            <ac:spMk id="2" creationId="{F6573CAE-6B33-038F-0329-57032E935E42}"/>
          </ac:spMkLst>
        </pc:spChg>
        <pc:spChg chg="add del">
          <ac:chgData name="Nikki Sakari" userId="cc3a8ce0-d5e0-4d4d-bfea-20feff3f7ac3" providerId="ADAL" clId="{EEC19D28-49A0-4540-A629-20D5D9CC9917}" dt="2024-02-01T15:11:26.190" v="1222" actId="478"/>
          <ac:spMkLst>
            <pc:docMk/>
            <pc:sldMk cId="2479394127" sldId="267"/>
            <ac:spMk id="3" creationId="{8B651D0A-E964-BCA7-53BE-8AE2F51546E4}"/>
          </ac:spMkLst>
        </pc:spChg>
        <pc:spChg chg="add del mod topLvl">
          <ac:chgData name="Nikki Sakari" userId="cc3a8ce0-d5e0-4d4d-bfea-20feff3f7ac3" providerId="ADAL" clId="{EEC19D28-49A0-4540-A629-20D5D9CC9917}" dt="2024-02-01T15:12:26.658" v="1235"/>
          <ac:spMkLst>
            <pc:docMk/>
            <pc:sldMk cId="2479394127" sldId="267"/>
            <ac:spMk id="5" creationId="{FBF4B5D6-F9FE-284B-910E-74A27A90D4D7}"/>
          </ac:spMkLst>
        </pc:spChg>
        <pc:spChg chg="add del">
          <ac:chgData name="Nikki Sakari" userId="cc3a8ce0-d5e0-4d4d-bfea-20feff3f7ac3" providerId="ADAL" clId="{EEC19D28-49A0-4540-A629-20D5D9CC9917}" dt="2024-02-01T15:11:26.190" v="1222" actId="478"/>
          <ac:spMkLst>
            <pc:docMk/>
            <pc:sldMk cId="2479394127" sldId="267"/>
            <ac:spMk id="6" creationId="{39DED133-4E75-20D2-1048-0089197C4E6D}"/>
          </ac:spMkLst>
        </pc:spChg>
        <pc:spChg chg="add del mod">
          <ac:chgData name="Nikki Sakari" userId="cc3a8ce0-d5e0-4d4d-bfea-20feff3f7ac3" providerId="ADAL" clId="{EEC19D28-49A0-4540-A629-20D5D9CC9917}" dt="2024-02-01T15:11:37.999" v="1227" actId="478"/>
          <ac:spMkLst>
            <pc:docMk/>
            <pc:sldMk cId="2479394127" sldId="267"/>
            <ac:spMk id="9" creationId="{A67CF19B-9915-0672-0D4B-0CE5C023501E}"/>
          </ac:spMkLst>
        </pc:spChg>
        <pc:spChg chg="add del mod">
          <ac:chgData name="Nikki Sakari" userId="cc3a8ce0-d5e0-4d4d-bfea-20feff3f7ac3" providerId="ADAL" clId="{EEC19D28-49A0-4540-A629-20D5D9CC9917}" dt="2024-02-01T15:12:26.658" v="1235"/>
          <ac:spMkLst>
            <pc:docMk/>
            <pc:sldMk cId="2479394127" sldId="267"/>
            <ac:spMk id="10" creationId="{E015FDD8-6FE3-03F9-9D9E-233ACE35E903}"/>
          </ac:spMkLst>
        </pc:spChg>
        <pc:spChg chg="add del mod">
          <ac:chgData name="Nikki Sakari" userId="cc3a8ce0-d5e0-4d4d-bfea-20feff3f7ac3" providerId="ADAL" clId="{EEC19D28-49A0-4540-A629-20D5D9CC9917}" dt="2024-02-01T15:11:26.387" v="1223" actId="700"/>
          <ac:spMkLst>
            <pc:docMk/>
            <pc:sldMk cId="2479394127" sldId="267"/>
            <ac:spMk id="12" creationId="{EE402B95-40C7-E562-317C-038500AC17D5}"/>
          </ac:spMkLst>
        </pc:spChg>
        <pc:spChg chg="add del mod">
          <ac:chgData name="Nikki Sakari" userId="cc3a8ce0-d5e0-4d4d-bfea-20feff3f7ac3" providerId="ADAL" clId="{EEC19D28-49A0-4540-A629-20D5D9CC9917}" dt="2024-02-01T15:11:26.387" v="1223" actId="700"/>
          <ac:spMkLst>
            <pc:docMk/>
            <pc:sldMk cId="2479394127" sldId="267"/>
            <ac:spMk id="14" creationId="{17E716D5-CEA2-E46C-8540-108EB8CCB299}"/>
          </ac:spMkLst>
        </pc:spChg>
        <pc:spChg chg="add del mod">
          <ac:chgData name="Nikki Sakari" userId="cc3a8ce0-d5e0-4d4d-bfea-20feff3f7ac3" providerId="ADAL" clId="{EEC19D28-49A0-4540-A629-20D5D9CC9917}" dt="2024-02-01T15:11:37.999" v="1227" actId="478"/>
          <ac:spMkLst>
            <pc:docMk/>
            <pc:sldMk cId="2479394127" sldId="267"/>
            <ac:spMk id="15" creationId="{2073E528-39E1-8ECA-5FE2-CA18E9AA6185}"/>
          </ac:spMkLst>
        </pc:spChg>
        <pc:spChg chg="mod">
          <ac:chgData name="Nikki Sakari" userId="cc3a8ce0-d5e0-4d4d-bfea-20feff3f7ac3" providerId="ADAL" clId="{EEC19D28-49A0-4540-A629-20D5D9CC9917}" dt="2024-02-01T15:12:07.835" v="1230"/>
          <ac:spMkLst>
            <pc:docMk/>
            <pc:sldMk cId="2479394127" sldId="267"/>
            <ac:spMk id="16" creationId="{80EB4CBB-06BE-0188-D6D3-1A8B062FF59C}"/>
          </ac:spMkLst>
        </pc:spChg>
        <pc:spChg chg="mod">
          <ac:chgData name="Nikki Sakari" userId="cc3a8ce0-d5e0-4d4d-bfea-20feff3f7ac3" providerId="ADAL" clId="{EEC19D28-49A0-4540-A629-20D5D9CC9917}" dt="2024-02-01T15:12:16.367" v="1233"/>
          <ac:spMkLst>
            <pc:docMk/>
            <pc:sldMk cId="2479394127" sldId="267"/>
            <ac:spMk id="17" creationId="{D9C5AB7D-7AE4-7FF3-8A4F-5AC1238F1C20}"/>
          </ac:spMkLst>
        </pc:spChg>
        <pc:spChg chg="add mod">
          <ac:chgData name="Nikki Sakari" userId="cc3a8ce0-d5e0-4d4d-bfea-20feff3f7ac3" providerId="ADAL" clId="{EEC19D28-49A0-4540-A629-20D5D9CC9917}" dt="2024-02-01T15:12:13.115" v="1232"/>
          <ac:spMkLst>
            <pc:docMk/>
            <pc:sldMk cId="2479394127" sldId="267"/>
            <ac:spMk id="18" creationId="{D5415367-3350-215A-3F8F-F8AF8F9132B8}"/>
          </ac:spMkLst>
        </pc:spChg>
        <pc:spChg chg="add mod">
          <ac:chgData name="Nikki Sakari" userId="cc3a8ce0-d5e0-4d4d-bfea-20feff3f7ac3" providerId="ADAL" clId="{EEC19D28-49A0-4540-A629-20D5D9CC9917}" dt="2024-02-01T15:12:13.115" v="1232"/>
          <ac:spMkLst>
            <pc:docMk/>
            <pc:sldMk cId="2479394127" sldId="267"/>
            <ac:spMk id="19" creationId="{6D73D0A7-E28E-3F32-32CD-9AFA646FD9C6}"/>
          </ac:spMkLst>
        </pc:spChg>
        <pc:spChg chg="mod">
          <ac:chgData name="Nikki Sakari" userId="cc3a8ce0-d5e0-4d4d-bfea-20feff3f7ac3" providerId="ADAL" clId="{EEC19D28-49A0-4540-A629-20D5D9CC9917}" dt="2024-02-01T15:13:52.315" v="1256" actId="207"/>
          <ac:spMkLst>
            <pc:docMk/>
            <pc:sldMk cId="2479394127" sldId="267"/>
            <ac:spMk id="20" creationId="{7198DB27-84D0-EEA8-D8A6-F6FF5DD026C8}"/>
          </ac:spMkLst>
        </pc:spChg>
        <pc:spChg chg="add del mod ord">
          <ac:chgData name="Nikki Sakari" userId="cc3a8ce0-d5e0-4d4d-bfea-20feff3f7ac3" providerId="ADAL" clId="{EEC19D28-49A0-4540-A629-20D5D9CC9917}" dt="2024-02-01T15:12:38.406" v="1240"/>
          <ac:spMkLst>
            <pc:docMk/>
            <pc:sldMk cId="2479394127" sldId="267"/>
            <ac:spMk id="21" creationId="{8D9AF754-027E-6B78-D9AC-EC9FAE1B66C1}"/>
          </ac:spMkLst>
        </pc:spChg>
        <pc:spChg chg="mod">
          <ac:chgData name="Nikki Sakari" userId="cc3a8ce0-d5e0-4d4d-bfea-20feff3f7ac3" providerId="ADAL" clId="{EEC19D28-49A0-4540-A629-20D5D9CC9917}" dt="2024-02-01T15:13:49.917" v="1255" actId="207"/>
          <ac:spMkLst>
            <pc:docMk/>
            <pc:sldMk cId="2479394127" sldId="267"/>
            <ac:spMk id="22" creationId="{290FA092-104E-1A5A-2EFB-92C57FBEA453}"/>
          </ac:spMkLst>
        </pc:spChg>
        <pc:spChg chg="add del mod">
          <ac:chgData name="Nikki Sakari" userId="cc3a8ce0-d5e0-4d4d-bfea-20feff3f7ac3" providerId="ADAL" clId="{EEC19D28-49A0-4540-A629-20D5D9CC9917}" dt="2024-02-01T15:13:24.853" v="1252" actId="478"/>
          <ac:spMkLst>
            <pc:docMk/>
            <pc:sldMk cId="2479394127" sldId="267"/>
            <ac:spMk id="23" creationId="{8B5A9E96-5854-75EF-B30B-12888CDCFF14}"/>
          </ac:spMkLst>
        </pc:spChg>
        <pc:spChg chg="add del mod">
          <ac:chgData name="Nikki Sakari" userId="cc3a8ce0-d5e0-4d4d-bfea-20feff3f7ac3" providerId="ADAL" clId="{EEC19D28-49A0-4540-A629-20D5D9CC9917}" dt="2024-02-01T15:13:24.853" v="1252" actId="478"/>
          <ac:spMkLst>
            <pc:docMk/>
            <pc:sldMk cId="2479394127" sldId="267"/>
            <ac:spMk id="24" creationId="{92DD29A1-DCE6-34CC-5253-3D7F22E6F588}"/>
          </ac:spMkLst>
        </pc:spChg>
        <pc:grpChg chg="add del mod">
          <ac:chgData name="Nikki Sakari" userId="cc3a8ce0-d5e0-4d4d-bfea-20feff3f7ac3" providerId="ADAL" clId="{EEC19D28-49A0-4540-A629-20D5D9CC9917}" dt="2024-02-01T15:11:53.004" v="1228" actId="165"/>
          <ac:grpSpMkLst>
            <pc:docMk/>
            <pc:sldMk cId="2479394127" sldId="267"/>
            <ac:grpSpMk id="8" creationId="{F5A502B5-544A-67BA-8BD8-77067253F7BB}"/>
          </ac:grpSpMkLst>
        </pc:grpChg>
        <pc:grpChg chg="add mod">
          <ac:chgData name="Nikki Sakari" userId="cc3a8ce0-d5e0-4d4d-bfea-20feff3f7ac3" providerId="ADAL" clId="{EEC19D28-49A0-4540-A629-20D5D9CC9917}" dt="2024-02-01T15:14:43.071" v="1257"/>
          <ac:grpSpMkLst>
            <pc:docMk/>
            <pc:sldMk cId="2479394127" sldId="267"/>
            <ac:grpSpMk id="25" creationId="{8D65FC06-1F1A-52C2-122F-95F542C071C1}"/>
          </ac:grpSpMkLst>
        </pc:grpChg>
      </pc:sldChg>
      <pc:sldChg chg="addSp modSp add del mod">
        <pc:chgData name="Nikki Sakari" userId="cc3a8ce0-d5e0-4d4d-bfea-20feff3f7ac3" providerId="ADAL" clId="{EEC19D28-49A0-4540-A629-20D5D9CC9917}" dt="2024-02-01T16:38:46.389" v="2648" actId="47"/>
        <pc:sldMkLst>
          <pc:docMk/>
          <pc:sldMk cId="2319461190" sldId="268"/>
        </pc:sldMkLst>
        <pc:spChg chg="add mod ord">
          <ac:chgData name="Nikki Sakari" userId="cc3a8ce0-d5e0-4d4d-bfea-20feff3f7ac3" providerId="ADAL" clId="{EEC19D28-49A0-4540-A629-20D5D9CC9917}" dt="2024-02-01T16:36:07.959" v="2593" actId="14100"/>
          <ac:spMkLst>
            <pc:docMk/>
            <pc:sldMk cId="2319461190" sldId="268"/>
            <ac:spMk id="2" creationId="{73D433D7-4036-D9E2-5553-CFB4AEC6A68F}"/>
          </ac:spMkLst>
        </pc:spChg>
        <pc:spChg chg="mod">
          <ac:chgData name="Nikki Sakari" userId="cc3a8ce0-d5e0-4d4d-bfea-20feff3f7ac3" providerId="ADAL" clId="{EEC19D28-49A0-4540-A629-20D5D9CC9917}" dt="2024-02-01T16:36:08.120" v="2594" actId="1076"/>
          <ac:spMkLst>
            <pc:docMk/>
            <pc:sldMk cId="2319461190" sldId="268"/>
            <ac:spMk id="3" creationId="{8B651D0A-E964-BCA7-53BE-8AE2F51546E4}"/>
          </ac:spMkLst>
        </pc:spChg>
        <pc:spChg chg="mod">
          <ac:chgData name="Nikki Sakari" userId="cc3a8ce0-d5e0-4d4d-bfea-20feff3f7ac3" providerId="ADAL" clId="{EEC19D28-49A0-4540-A629-20D5D9CC9917}" dt="2024-02-01T16:36:08.120" v="2594" actId="1076"/>
          <ac:spMkLst>
            <pc:docMk/>
            <pc:sldMk cId="2319461190" sldId="268"/>
            <ac:spMk id="6" creationId="{39DED133-4E75-20D2-1048-0089197C4E6D}"/>
          </ac:spMkLst>
        </pc:spChg>
        <pc:picChg chg="mod modCrop">
          <ac:chgData name="Nikki Sakari" userId="cc3a8ce0-d5e0-4d4d-bfea-20feff3f7ac3" providerId="ADAL" clId="{EEC19D28-49A0-4540-A629-20D5D9CC9917}" dt="2024-02-01T16:36:07.302" v="2589" actId="732"/>
          <ac:picMkLst>
            <pc:docMk/>
            <pc:sldMk cId="2319461190" sldId="268"/>
            <ac:picMk id="4" creationId="{BD5655EB-CCD0-0BED-D5C2-46CA1A27EA9B}"/>
          </ac:picMkLst>
        </pc:picChg>
      </pc:sldChg>
      <pc:sldChg chg="addSp delSp modSp new del mod modClrScheme chgLayout">
        <pc:chgData name="Nikki Sakari" userId="cc3a8ce0-d5e0-4d4d-bfea-20feff3f7ac3" providerId="ADAL" clId="{EEC19D28-49A0-4540-A629-20D5D9CC9917}" dt="2024-02-01T16:29:16.910" v="2505" actId="47"/>
        <pc:sldMkLst>
          <pc:docMk/>
          <pc:sldMk cId="2446387925" sldId="268"/>
        </pc:sldMkLst>
        <pc:spChg chg="del">
          <ac:chgData name="Nikki Sakari" userId="cc3a8ce0-d5e0-4d4d-bfea-20feff3f7ac3" providerId="ADAL" clId="{EEC19D28-49A0-4540-A629-20D5D9CC9917}" dt="2024-02-01T16:29:10.624" v="2503" actId="6264"/>
          <ac:spMkLst>
            <pc:docMk/>
            <pc:sldMk cId="2446387925" sldId="268"/>
            <ac:spMk id="2" creationId="{82667439-927E-C72A-2432-5301DE9717B0}"/>
          </ac:spMkLst>
        </pc:spChg>
        <pc:spChg chg="del">
          <ac:chgData name="Nikki Sakari" userId="cc3a8ce0-d5e0-4d4d-bfea-20feff3f7ac3" providerId="ADAL" clId="{EEC19D28-49A0-4540-A629-20D5D9CC9917}" dt="2024-02-01T16:29:10.624" v="2503" actId="6264"/>
          <ac:spMkLst>
            <pc:docMk/>
            <pc:sldMk cId="2446387925" sldId="268"/>
            <ac:spMk id="3" creationId="{4A1D98E5-814C-0037-CE04-4F9295DE919D}"/>
          </ac:spMkLst>
        </pc:spChg>
        <pc:spChg chg="add del mod ord">
          <ac:chgData name="Nikki Sakari" userId="cc3a8ce0-d5e0-4d4d-bfea-20feff3f7ac3" providerId="ADAL" clId="{EEC19D28-49A0-4540-A629-20D5D9CC9917}" dt="2024-02-01T16:29:14.103" v="2504" actId="700"/>
          <ac:spMkLst>
            <pc:docMk/>
            <pc:sldMk cId="2446387925" sldId="268"/>
            <ac:spMk id="4" creationId="{A7CED152-B1DA-7F94-4D69-47CD05F4C82C}"/>
          </ac:spMkLst>
        </pc:spChg>
        <pc:spChg chg="add del mod ord">
          <ac:chgData name="Nikki Sakari" userId="cc3a8ce0-d5e0-4d4d-bfea-20feff3f7ac3" providerId="ADAL" clId="{EEC19D28-49A0-4540-A629-20D5D9CC9917}" dt="2024-02-01T16:29:14.103" v="2504" actId="700"/>
          <ac:spMkLst>
            <pc:docMk/>
            <pc:sldMk cId="2446387925" sldId="268"/>
            <ac:spMk id="5" creationId="{BFE9AC6D-10F3-A656-2425-4CC07574A593}"/>
          </ac:spMkLst>
        </pc:spChg>
        <pc:spChg chg="add mod ord">
          <ac:chgData name="Nikki Sakari" userId="cc3a8ce0-d5e0-4d4d-bfea-20feff3f7ac3" providerId="ADAL" clId="{EEC19D28-49A0-4540-A629-20D5D9CC9917}" dt="2024-02-01T16:29:14.103" v="2504" actId="700"/>
          <ac:spMkLst>
            <pc:docMk/>
            <pc:sldMk cId="2446387925" sldId="268"/>
            <ac:spMk id="6" creationId="{9C9CD9DF-2292-1220-084C-81FC0E3C67BA}"/>
          </ac:spMkLst>
        </pc:spChg>
        <pc:spChg chg="add mod ord">
          <ac:chgData name="Nikki Sakari" userId="cc3a8ce0-d5e0-4d4d-bfea-20feff3f7ac3" providerId="ADAL" clId="{EEC19D28-49A0-4540-A629-20D5D9CC9917}" dt="2024-02-01T16:29:14.103" v="2504" actId="700"/>
          <ac:spMkLst>
            <pc:docMk/>
            <pc:sldMk cId="2446387925" sldId="268"/>
            <ac:spMk id="7" creationId="{AD049F0B-2836-FD7B-9176-7E45C3D47DDB}"/>
          </ac:spMkLst>
        </pc:spChg>
      </pc:sldChg>
      <pc:sldChg chg="addSp delSp modSp new mod setBg modClrScheme chgLayout modNotes">
        <pc:chgData name="Nikki Sakari" userId="cc3a8ce0-d5e0-4d4d-bfea-20feff3f7ac3" providerId="ADAL" clId="{EEC19D28-49A0-4540-A629-20D5D9CC9917}" dt="2024-04-03T15:27:15.787" v="62791" actId="20577"/>
        <pc:sldMkLst>
          <pc:docMk/>
          <pc:sldMk cId="2498956489" sldId="268"/>
        </pc:sldMkLst>
        <pc:spChg chg="add del mod">
          <ac:chgData name="Nikki Sakari" userId="cc3a8ce0-d5e0-4d4d-bfea-20feff3f7ac3" providerId="ADAL" clId="{EEC19D28-49A0-4540-A629-20D5D9CC9917}" dt="2024-02-21T08:40:42.873" v="19024" actId="478"/>
          <ac:spMkLst>
            <pc:docMk/>
            <pc:sldMk cId="2498956489" sldId="268"/>
            <ac:spMk id="2" creationId="{4CF63257-5D14-BB2A-95E5-5CB00A8A0F82}"/>
          </ac:spMkLst>
        </pc:spChg>
        <pc:spChg chg="del mod ord">
          <ac:chgData name="Nikki Sakari" userId="cc3a8ce0-d5e0-4d4d-bfea-20feff3f7ac3" providerId="ADAL" clId="{EEC19D28-49A0-4540-A629-20D5D9CC9917}" dt="2024-02-01T16:45:52.243" v="2828" actId="700"/>
          <ac:spMkLst>
            <pc:docMk/>
            <pc:sldMk cId="2498956489" sldId="268"/>
            <ac:spMk id="2" creationId="{BB4A44E5-64DB-2C91-CCD8-EA3A24C36CB5}"/>
          </ac:spMkLst>
        </pc:spChg>
        <pc:spChg chg="add mod">
          <ac:chgData name="Nikki Sakari" userId="cc3a8ce0-d5e0-4d4d-bfea-20feff3f7ac3" providerId="ADAL" clId="{EEC19D28-49A0-4540-A629-20D5D9CC9917}" dt="2024-04-03T15:27:15.787" v="62791" actId="20577"/>
          <ac:spMkLst>
            <pc:docMk/>
            <pc:sldMk cId="2498956489" sldId="268"/>
            <ac:spMk id="3" creationId="{2A91FC9C-204D-C398-882E-9212E57B2DFE}"/>
          </ac:spMkLst>
        </pc:spChg>
        <pc:spChg chg="add del mod">
          <ac:chgData name="Nikki Sakari" userId="cc3a8ce0-d5e0-4d4d-bfea-20feff3f7ac3" providerId="ADAL" clId="{EEC19D28-49A0-4540-A629-20D5D9CC9917}" dt="2024-02-16T09:47:56.722" v="15925" actId="478"/>
          <ac:spMkLst>
            <pc:docMk/>
            <pc:sldMk cId="2498956489" sldId="268"/>
            <ac:spMk id="3" creationId="{2F6B88C1-A9FC-B9A2-CBCD-0093C2F0063D}"/>
          </ac:spMkLst>
        </pc:spChg>
        <pc:spChg chg="del mod ord">
          <ac:chgData name="Nikki Sakari" userId="cc3a8ce0-d5e0-4d4d-bfea-20feff3f7ac3" providerId="ADAL" clId="{EEC19D28-49A0-4540-A629-20D5D9CC9917}" dt="2024-02-01T16:45:52.243" v="2828" actId="700"/>
          <ac:spMkLst>
            <pc:docMk/>
            <pc:sldMk cId="2498956489" sldId="268"/>
            <ac:spMk id="3" creationId="{414D0003-528D-6071-CB7D-51269AB4ED59}"/>
          </ac:spMkLst>
        </pc:spChg>
        <pc:spChg chg="add mod ord">
          <ac:chgData name="Nikki Sakari" userId="cc3a8ce0-d5e0-4d4d-bfea-20feff3f7ac3" providerId="ADAL" clId="{EEC19D28-49A0-4540-A629-20D5D9CC9917}" dt="2024-02-07T08:37:32.706" v="8350" actId="700"/>
          <ac:spMkLst>
            <pc:docMk/>
            <pc:sldMk cId="2498956489" sldId="268"/>
            <ac:spMk id="4" creationId="{9889110D-FB66-A8DD-0831-83BC1749FCD7}"/>
          </ac:spMkLst>
        </pc:spChg>
        <pc:spChg chg="add mod">
          <ac:chgData name="Nikki Sakari" userId="cc3a8ce0-d5e0-4d4d-bfea-20feff3f7ac3" providerId="ADAL" clId="{EEC19D28-49A0-4540-A629-20D5D9CC9917}" dt="2024-02-16T09:49:26.472" v="15980"/>
          <ac:spMkLst>
            <pc:docMk/>
            <pc:sldMk cId="2498956489" sldId="268"/>
            <ac:spMk id="5" creationId="{CD7A4602-FE8F-8133-6DCA-CC396E3DB0E7}"/>
          </ac:spMkLst>
        </pc:spChg>
        <pc:spChg chg="add del mod ord">
          <ac:chgData name="Nikki Sakari" userId="cc3a8ce0-d5e0-4d4d-bfea-20feff3f7ac3" providerId="ADAL" clId="{EEC19D28-49A0-4540-A629-20D5D9CC9917}" dt="2024-02-07T08:37:28.174" v="8349" actId="478"/>
          <ac:spMkLst>
            <pc:docMk/>
            <pc:sldMk cId="2498956489" sldId="268"/>
            <ac:spMk id="5" creationId="{F4FDD8C1-07C7-C325-7982-6BF2A72C53D6}"/>
          </ac:spMkLst>
        </pc:spChg>
        <pc:spChg chg="add del mod">
          <ac:chgData name="Nikki Sakari" userId="cc3a8ce0-d5e0-4d4d-bfea-20feff3f7ac3" providerId="ADAL" clId="{EEC19D28-49A0-4540-A629-20D5D9CC9917}" dt="2024-02-02T08:23:22.274" v="3998" actId="478"/>
          <ac:spMkLst>
            <pc:docMk/>
            <pc:sldMk cId="2498956489" sldId="268"/>
            <ac:spMk id="7" creationId="{81926C52-A0F8-EF48-47B3-FDC43E8C1498}"/>
          </ac:spMkLst>
        </pc:spChg>
        <pc:spChg chg="add del mod">
          <ac:chgData name="Nikki Sakari" userId="cc3a8ce0-d5e0-4d4d-bfea-20feff3f7ac3" providerId="ADAL" clId="{EEC19D28-49A0-4540-A629-20D5D9CC9917}" dt="2024-02-07T08:37:32.706" v="8350" actId="700"/>
          <ac:spMkLst>
            <pc:docMk/>
            <pc:sldMk cId="2498956489" sldId="268"/>
            <ac:spMk id="7" creationId="{AC95A2A4-83BA-D4FC-B938-697EF7DFE728}"/>
          </ac:spMkLst>
        </pc:spChg>
        <pc:spChg chg="add del mod">
          <ac:chgData name="Nikki Sakari" userId="cc3a8ce0-d5e0-4d4d-bfea-20feff3f7ac3" providerId="ADAL" clId="{EEC19D28-49A0-4540-A629-20D5D9CC9917}" dt="2024-02-07T09:05:23.281" v="8373" actId="478"/>
          <ac:spMkLst>
            <pc:docMk/>
            <pc:sldMk cId="2498956489" sldId="268"/>
            <ac:spMk id="11" creationId="{5DE0A149-48F9-FC90-74EE-4C06B51AD4E5}"/>
          </ac:spMkLst>
        </pc:spChg>
        <pc:spChg chg="add mod">
          <ac:chgData name="Nikki Sakari" userId="cc3a8ce0-d5e0-4d4d-bfea-20feff3f7ac3" providerId="ADAL" clId="{EEC19D28-49A0-4540-A629-20D5D9CC9917}" dt="2024-02-07T09:11:31.419" v="8487" actId="1076"/>
          <ac:spMkLst>
            <pc:docMk/>
            <pc:sldMk cId="2498956489" sldId="268"/>
            <ac:spMk id="12" creationId="{42F45B00-31A8-F8C2-05AB-3EB7309ED79D}"/>
          </ac:spMkLst>
        </pc:spChg>
        <pc:spChg chg="add mod">
          <ac:chgData name="Nikki Sakari" userId="cc3a8ce0-d5e0-4d4d-bfea-20feff3f7ac3" providerId="ADAL" clId="{EEC19D28-49A0-4540-A629-20D5D9CC9917}" dt="2024-02-07T09:17:15.539" v="8544" actId="1076"/>
          <ac:spMkLst>
            <pc:docMk/>
            <pc:sldMk cId="2498956489" sldId="268"/>
            <ac:spMk id="13" creationId="{FE451DC0-CB0F-6857-CA54-7713CECA0480}"/>
          </ac:spMkLst>
        </pc:spChg>
        <pc:spChg chg="add mod">
          <ac:chgData name="Nikki Sakari" userId="cc3a8ce0-d5e0-4d4d-bfea-20feff3f7ac3" providerId="ADAL" clId="{EEC19D28-49A0-4540-A629-20D5D9CC9917}" dt="2024-02-07T09:07:00.739" v="8427" actId="1076"/>
          <ac:spMkLst>
            <pc:docMk/>
            <pc:sldMk cId="2498956489" sldId="268"/>
            <ac:spMk id="14" creationId="{B9BBA73D-4E6B-4BAC-22B3-82087B4F9504}"/>
          </ac:spMkLst>
        </pc:spChg>
        <pc:spChg chg="add mod">
          <ac:chgData name="Nikki Sakari" userId="cc3a8ce0-d5e0-4d4d-bfea-20feff3f7ac3" providerId="ADAL" clId="{EEC19D28-49A0-4540-A629-20D5D9CC9917}" dt="2024-02-07T09:16:48.206" v="8542" actId="1076"/>
          <ac:spMkLst>
            <pc:docMk/>
            <pc:sldMk cId="2498956489" sldId="268"/>
            <ac:spMk id="15" creationId="{C305FC38-DFBC-1B11-361C-E6E43B616B22}"/>
          </ac:spMkLst>
        </pc:spChg>
        <pc:spChg chg="add del mod">
          <ac:chgData name="Nikki Sakari" userId="cc3a8ce0-d5e0-4d4d-bfea-20feff3f7ac3" providerId="ADAL" clId="{EEC19D28-49A0-4540-A629-20D5D9CC9917}" dt="2024-02-07T09:08:44.947" v="8455" actId="478"/>
          <ac:spMkLst>
            <pc:docMk/>
            <pc:sldMk cId="2498956489" sldId="268"/>
            <ac:spMk id="16" creationId="{9FCE20E1-F439-C6F6-573A-83B3FADE48D9}"/>
          </ac:spMkLst>
        </pc:spChg>
        <pc:spChg chg="add del">
          <ac:chgData name="Nikki Sakari" userId="cc3a8ce0-d5e0-4d4d-bfea-20feff3f7ac3" providerId="ADAL" clId="{EEC19D28-49A0-4540-A629-20D5D9CC9917}" dt="2024-02-07T09:09:23.317" v="8461" actId="11529"/>
          <ac:spMkLst>
            <pc:docMk/>
            <pc:sldMk cId="2498956489" sldId="268"/>
            <ac:spMk id="19" creationId="{BCB313FB-9DE0-32A1-11CF-F57004F7EE00}"/>
          </ac:spMkLst>
        </pc:spChg>
        <pc:spChg chg="add mod">
          <ac:chgData name="Nikki Sakari" userId="cc3a8ce0-d5e0-4d4d-bfea-20feff3f7ac3" providerId="ADAL" clId="{EEC19D28-49A0-4540-A629-20D5D9CC9917}" dt="2024-02-07T09:16:41.324" v="8540" actId="1076"/>
          <ac:spMkLst>
            <pc:docMk/>
            <pc:sldMk cId="2498956489" sldId="268"/>
            <ac:spMk id="26" creationId="{C860FD72-68B3-BD00-3009-D19E1EEDCF90}"/>
          </ac:spMkLst>
        </pc:spChg>
        <pc:spChg chg="add mod">
          <ac:chgData name="Nikki Sakari" userId="cc3a8ce0-d5e0-4d4d-bfea-20feff3f7ac3" providerId="ADAL" clId="{EEC19D28-49A0-4540-A629-20D5D9CC9917}" dt="2024-02-16T07:57:44.815" v="15825" actId="1076"/>
          <ac:spMkLst>
            <pc:docMk/>
            <pc:sldMk cId="2498956489" sldId="268"/>
            <ac:spMk id="33" creationId="{8112AF7D-0EF0-26E4-A554-FFA9F8C4E310}"/>
          </ac:spMkLst>
        </pc:spChg>
        <pc:spChg chg="add mod">
          <ac:chgData name="Nikki Sakari" userId="cc3a8ce0-d5e0-4d4d-bfea-20feff3f7ac3" providerId="ADAL" clId="{EEC19D28-49A0-4540-A629-20D5D9CC9917}" dt="2024-02-07T09:31:05.713" v="8597" actId="1076"/>
          <ac:spMkLst>
            <pc:docMk/>
            <pc:sldMk cId="2498956489" sldId="268"/>
            <ac:spMk id="37" creationId="{4F894C5C-69E5-C0D8-825F-92DDF5D0A80F}"/>
          </ac:spMkLst>
        </pc:spChg>
        <pc:spChg chg="add del mod">
          <ac:chgData name="Nikki Sakari" userId="cc3a8ce0-d5e0-4d4d-bfea-20feff3f7ac3" providerId="ADAL" clId="{EEC19D28-49A0-4540-A629-20D5D9CC9917}" dt="2024-02-07T09:31:47.021" v="8606" actId="478"/>
          <ac:spMkLst>
            <pc:docMk/>
            <pc:sldMk cId="2498956489" sldId="268"/>
            <ac:spMk id="38" creationId="{80BB9243-5452-4FFB-4B2A-5E2A3412FBA4}"/>
          </ac:spMkLst>
        </pc:spChg>
        <pc:grpChg chg="add del mod">
          <ac:chgData name="Nikki Sakari" userId="cc3a8ce0-d5e0-4d4d-bfea-20feff3f7ac3" providerId="ADAL" clId="{EEC19D28-49A0-4540-A629-20D5D9CC9917}" dt="2024-02-07T09:30:23.645" v="8581" actId="165"/>
          <ac:grpSpMkLst>
            <pc:docMk/>
            <pc:sldMk cId="2498956489" sldId="268"/>
            <ac:grpSpMk id="36" creationId="{A5DA20BB-1BBA-F41B-8A8D-CE4C7C4F831C}"/>
          </ac:grpSpMkLst>
        </pc:grpChg>
        <pc:picChg chg="add del mod ord">
          <ac:chgData name="Nikki Sakari" userId="cc3a8ce0-d5e0-4d4d-bfea-20feff3f7ac3" providerId="ADAL" clId="{EEC19D28-49A0-4540-A629-20D5D9CC9917}" dt="2024-02-02T08:46:50.264" v="4425" actId="478"/>
          <ac:picMkLst>
            <pc:docMk/>
            <pc:sldMk cId="2498956489" sldId="268"/>
            <ac:picMk id="2" creationId="{6D29A3A9-9AD1-D28E-B4B7-1ECF07B6C929}"/>
          </ac:picMkLst>
        </pc:picChg>
        <pc:picChg chg="add del mod ord">
          <ac:chgData name="Nikki Sakari" userId="cc3a8ce0-d5e0-4d4d-bfea-20feff3f7ac3" providerId="ADAL" clId="{EEC19D28-49A0-4540-A629-20D5D9CC9917}" dt="2024-02-02T07:40:58.707" v="3554" actId="478"/>
          <ac:picMkLst>
            <pc:docMk/>
            <pc:sldMk cId="2498956489" sldId="268"/>
            <ac:picMk id="6" creationId="{A21CAA1A-651B-907C-ED75-9CAF2CD9D1BE}"/>
          </ac:picMkLst>
        </pc:picChg>
        <pc:picChg chg="add mod ord">
          <ac:chgData name="Nikki Sakari" userId="cc3a8ce0-d5e0-4d4d-bfea-20feff3f7ac3" providerId="ADAL" clId="{EEC19D28-49A0-4540-A629-20D5D9CC9917}" dt="2024-02-02T08:53:16.925" v="4439" actId="29295"/>
          <ac:picMkLst>
            <pc:docMk/>
            <pc:sldMk cId="2498956489" sldId="268"/>
            <ac:picMk id="8" creationId="{DAB63D4C-82F1-B270-1FB5-F1EE4DCC36F9}"/>
          </ac:picMkLst>
        </pc:picChg>
        <pc:picChg chg="add mod modCrop">
          <ac:chgData name="Nikki Sakari" userId="cc3a8ce0-d5e0-4d4d-bfea-20feff3f7ac3" providerId="ADAL" clId="{EEC19D28-49A0-4540-A629-20D5D9CC9917}" dt="2024-02-07T09:11:21.195" v="8486" actId="18131"/>
          <ac:picMkLst>
            <pc:docMk/>
            <pc:sldMk cId="2498956489" sldId="268"/>
            <ac:picMk id="10" creationId="{3BE728B9-0E5B-527D-A80E-47B7D618B20E}"/>
          </ac:picMkLst>
        </pc:picChg>
        <pc:picChg chg="add mod ord topLvl">
          <ac:chgData name="Nikki Sakari" userId="cc3a8ce0-d5e0-4d4d-bfea-20feff3f7ac3" providerId="ADAL" clId="{EEC19D28-49A0-4540-A629-20D5D9CC9917}" dt="2024-02-07T09:30:31.063" v="8583" actId="170"/>
          <ac:picMkLst>
            <pc:docMk/>
            <pc:sldMk cId="2498956489" sldId="268"/>
            <ac:picMk id="32" creationId="{3440654B-6E81-AE0E-EAC2-82BB5D9F85DF}"/>
          </ac:picMkLst>
        </pc:picChg>
        <pc:picChg chg="add del mod ord topLvl">
          <ac:chgData name="Nikki Sakari" userId="cc3a8ce0-d5e0-4d4d-bfea-20feff3f7ac3" providerId="ADAL" clId="{EEC19D28-49A0-4540-A629-20D5D9CC9917}" dt="2024-02-07T09:37:35.586" v="8629" actId="478"/>
          <ac:picMkLst>
            <pc:docMk/>
            <pc:sldMk cId="2498956489" sldId="268"/>
            <ac:picMk id="35" creationId="{AEEE1B25-D2B5-4AC7-12FE-37A3F3EE7690}"/>
          </ac:picMkLst>
        </pc:picChg>
        <pc:picChg chg="add mod ord">
          <ac:chgData name="Nikki Sakari" userId="cc3a8ce0-d5e0-4d4d-bfea-20feff3f7ac3" providerId="ADAL" clId="{EEC19D28-49A0-4540-A629-20D5D9CC9917}" dt="2024-02-07T09:38:58.013" v="8635" actId="171"/>
          <ac:picMkLst>
            <pc:docMk/>
            <pc:sldMk cId="2498956489" sldId="268"/>
            <ac:picMk id="40" creationId="{B25D21B9-4133-B0EF-7267-1E1641ACB51C}"/>
          </ac:picMkLst>
        </pc:picChg>
        <pc:cxnChg chg="add del">
          <ac:chgData name="Nikki Sakari" userId="cc3a8ce0-d5e0-4d4d-bfea-20feff3f7ac3" providerId="ADAL" clId="{EEC19D28-49A0-4540-A629-20D5D9CC9917}" dt="2024-02-07T09:09:09.627" v="8457" actId="478"/>
          <ac:cxnSpMkLst>
            <pc:docMk/>
            <pc:sldMk cId="2498956489" sldId="268"/>
            <ac:cxnSpMk id="18" creationId="{6D67C670-18B1-8E4A-A4C0-B295A60282C7}"/>
          </ac:cxnSpMkLst>
        </pc:cxnChg>
        <pc:cxnChg chg="add mod">
          <ac:chgData name="Nikki Sakari" userId="cc3a8ce0-d5e0-4d4d-bfea-20feff3f7ac3" providerId="ADAL" clId="{EEC19D28-49A0-4540-A629-20D5D9CC9917}" dt="2024-02-07T09:39:18.968" v="8636" actId="14100"/>
          <ac:cxnSpMkLst>
            <pc:docMk/>
            <pc:sldMk cId="2498956489" sldId="268"/>
            <ac:cxnSpMk id="21" creationId="{802134F7-BC38-55A4-7A85-D5C70E34F9B5}"/>
          </ac:cxnSpMkLst>
        </pc:cxnChg>
        <pc:cxnChg chg="add mod">
          <ac:chgData name="Nikki Sakari" userId="cc3a8ce0-d5e0-4d4d-bfea-20feff3f7ac3" providerId="ADAL" clId="{EEC19D28-49A0-4540-A629-20D5D9CC9917}" dt="2024-02-07T09:16:42.550" v="8541" actId="14100"/>
          <ac:cxnSpMkLst>
            <pc:docMk/>
            <pc:sldMk cId="2498956489" sldId="268"/>
            <ac:cxnSpMk id="27" creationId="{8F237301-204D-4441-6F90-DD15A53864ED}"/>
          </ac:cxnSpMkLst>
        </pc:cxnChg>
      </pc:sldChg>
      <pc:sldChg chg="addSp delSp modSp add del mod">
        <pc:chgData name="Nikki Sakari" userId="cc3a8ce0-d5e0-4d4d-bfea-20feff3f7ac3" providerId="ADAL" clId="{EEC19D28-49A0-4540-A629-20D5D9CC9917}" dt="2024-02-01T16:23:39.343" v="2414" actId="47"/>
        <pc:sldMkLst>
          <pc:docMk/>
          <pc:sldMk cId="2907133378" sldId="268"/>
        </pc:sldMkLst>
        <pc:spChg chg="del">
          <ac:chgData name="Nikki Sakari" userId="cc3a8ce0-d5e0-4d4d-bfea-20feff3f7ac3" providerId="ADAL" clId="{EEC19D28-49A0-4540-A629-20D5D9CC9917}" dt="2024-02-01T16:13:04.819" v="2266" actId="478"/>
          <ac:spMkLst>
            <pc:docMk/>
            <pc:sldMk cId="2907133378" sldId="268"/>
            <ac:spMk id="3" creationId="{CD091BB7-7342-8B00-4CD5-9EB1C27FEB4D}"/>
          </ac:spMkLst>
        </pc:spChg>
        <pc:spChg chg="add del mod">
          <ac:chgData name="Nikki Sakari" userId="cc3a8ce0-d5e0-4d4d-bfea-20feff3f7ac3" providerId="ADAL" clId="{EEC19D28-49A0-4540-A629-20D5D9CC9917}" dt="2024-02-01T16:13:11.653" v="2271" actId="478"/>
          <ac:spMkLst>
            <pc:docMk/>
            <pc:sldMk cId="2907133378" sldId="268"/>
            <ac:spMk id="6" creationId="{399A55D3-8A92-CD70-E4F4-ECBEEC0C1763}"/>
          </ac:spMkLst>
        </pc:spChg>
        <pc:graphicFrameChg chg="del mod">
          <ac:chgData name="Nikki Sakari" userId="cc3a8ce0-d5e0-4d4d-bfea-20feff3f7ac3" providerId="ADAL" clId="{EEC19D28-49A0-4540-A629-20D5D9CC9917}" dt="2024-02-01T16:13:48.199" v="2278" actId="478"/>
          <ac:graphicFrameMkLst>
            <pc:docMk/>
            <pc:sldMk cId="2907133378" sldId="268"/>
            <ac:graphicFrameMk id="5" creationId="{9EA819F0-E476-6F3B-55F8-328FC22BE67D}"/>
          </ac:graphicFrameMkLst>
        </pc:graphicFrameChg>
        <pc:picChg chg="add del">
          <ac:chgData name="Nikki Sakari" userId="cc3a8ce0-d5e0-4d4d-bfea-20feff3f7ac3" providerId="ADAL" clId="{EEC19D28-49A0-4540-A629-20D5D9CC9917}" dt="2024-02-01T16:13:08.970" v="2270" actId="21"/>
          <ac:picMkLst>
            <pc:docMk/>
            <pc:sldMk cId="2907133378" sldId="268"/>
            <ac:picMk id="4" creationId="{26290E9D-BC21-C0C7-74DF-7D7495B79AE9}"/>
          </ac:picMkLst>
        </pc:picChg>
        <pc:picChg chg="add mod">
          <ac:chgData name="Nikki Sakari" userId="cc3a8ce0-d5e0-4d4d-bfea-20feff3f7ac3" providerId="ADAL" clId="{EEC19D28-49A0-4540-A629-20D5D9CC9917}" dt="2024-02-01T16:23:21.938" v="2413" actId="14861"/>
          <ac:picMkLst>
            <pc:docMk/>
            <pc:sldMk cId="2907133378" sldId="268"/>
            <ac:picMk id="8" creationId="{37046DFB-692D-AA56-CF26-5DA91A5AD4A3}"/>
          </ac:picMkLst>
        </pc:picChg>
      </pc:sldChg>
      <pc:sldChg chg="addSp delSp modSp add del mod">
        <pc:chgData name="Nikki Sakari" userId="cc3a8ce0-d5e0-4d4d-bfea-20feff3f7ac3" providerId="ADAL" clId="{EEC19D28-49A0-4540-A629-20D5D9CC9917}" dt="2024-02-01T15:47:34.843" v="1671" actId="47"/>
        <pc:sldMkLst>
          <pc:docMk/>
          <pc:sldMk cId="3951419959" sldId="268"/>
        </pc:sldMkLst>
        <pc:spChg chg="add del mod topLvl">
          <ac:chgData name="Nikki Sakari" userId="cc3a8ce0-d5e0-4d4d-bfea-20feff3f7ac3" providerId="ADAL" clId="{EEC19D28-49A0-4540-A629-20D5D9CC9917}" dt="2024-02-01T15:34:35.771" v="1549" actId="165"/>
          <ac:spMkLst>
            <pc:docMk/>
            <pc:sldMk cId="3951419959" sldId="268"/>
            <ac:spMk id="2" creationId="{6435395F-DD8F-D6DD-7F9E-D81C7EE7603C}"/>
          </ac:spMkLst>
        </pc:spChg>
        <pc:spChg chg="mod">
          <ac:chgData name="Nikki Sakari" userId="cc3a8ce0-d5e0-4d4d-bfea-20feff3f7ac3" providerId="ADAL" clId="{EEC19D28-49A0-4540-A629-20D5D9CC9917}" dt="2024-02-01T15:47:10.661" v="1670" actId="20577"/>
          <ac:spMkLst>
            <pc:docMk/>
            <pc:sldMk cId="3951419959" sldId="268"/>
            <ac:spMk id="3" creationId="{8B651D0A-E964-BCA7-53BE-8AE2F51546E4}"/>
          </ac:spMkLst>
        </pc:spChg>
        <pc:spChg chg="add del mod topLvl">
          <ac:chgData name="Nikki Sakari" userId="cc3a8ce0-d5e0-4d4d-bfea-20feff3f7ac3" providerId="ADAL" clId="{EEC19D28-49A0-4540-A629-20D5D9CC9917}" dt="2024-02-01T15:34:35.771" v="1549" actId="165"/>
          <ac:spMkLst>
            <pc:docMk/>
            <pc:sldMk cId="3951419959" sldId="268"/>
            <ac:spMk id="5" creationId="{93EC9335-EE37-D942-DEDF-5A73025F13BF}"/>
          </ac:spMkLst>
        </pc:spChg>
        <pc:spChg chg="mod">
          <ac:chgData name="Nikki Sakari" userId="cc3a8ce0-d5e0-4d4d-bfea-20feff3f7ac3" providerId="ADAL" clId="{EEC19D28-49A0-4540-A629-20D5D9CC9917}" dt="2024-02-01T15:47:08.274" v="1669" actId="20577"/>
          <ac:spMkLst>
            <pc:docMk/>
            <pc:sldMk cId="3951419959" sldId="268"/>
            <ac:spMk id="6" creationId="{39DED133-4E75-20D2-1048-0089197C4E6D}"/>
          </ac:spMkLst>
        </pc:spChg>
        <pc:spChg chg="add del mod">
          <ac:chgData name="Nikki Sakari" userId="cc3a8ce0-d5e0-4d4d-bfea-20feff3f7ac3" providerId="ADAL" clId="{EEC19D28-49A0-4540-A629-20D5D9CC9917}" dt="2024-02-01T15:34:37.981" v="1552" actId="478"/>
          <ac:spMkLst>
            <pc:docMk/>
            <pc:sldMk cId="3951419959" sldId="268"/>
            <ac:spMk id="9" creationId="{0A0F9F6C-C851-A661-6FE2-03ED1560B5C1}"/>
          </ac:spMkLst>
        </pc:spChg>
        <pc:spChg chg="mod">
          <ac:chgData name="Nikki Sakari" userId="cc3a8ce0-d5e0-4d4d-bfea-20feff3f7ac3" providerId="ADAL" clId="{EEC19D28-49A0-4540-A629-20D5D9CC9917}" dt="2024-02-01T15:34:35.457" v="1548"/>
          <ac:spMkLst>
            <pc:docMk/>
            <pc:sldMk cId="3951419959" sldId="268"/>
            <ac:spMk id="10" creationId="{F7480F0D-486C-24AA-D964-C26FBB34AECB}"/>
          </ac:spMkLst>
        </pc:spChg>
        <pc:spChg chg="add mod ord">
          <ac:chgData name="Nikki Sakari" userId="cc3a8ce0-d5e0-4d4d-bfea-20feff3f7ac3" providerId="ADAL" clId="{EEC19D28-49A0-4540-A629-20D5D9CC9917}" dt="2024-02-01T15:46:58.019" v="1652" actId="207"/>
          <ac:spMkLst>
            <pc:docMk/>
            <pc:sldMk cId="3951419959" sldId="268"/>
            <ac:spMk id="15" creationId="{91D1ED49-BF66-1F9E-7CCE-D57EF97CFF09}"/>
          </ac:spMkLst>
        </pc:spChg>
        <pc:spChg chg="add mod">
          <ac:chgData name="Nikki Sakari" userId="cc3a8ce0-d5e0-4d4d-bfea-20feff3f7ac3" providerId="ADAL" clId="{EEC19D28-49A0-4540-A629-20D5D9CC9917}" dt="2024-02-01T15:43:51.501" v="1623" actId="164"/>
          <ac:spMkLst>
            <pc:docMk/>
            <pc:sldMk cId="3951419959" sldId="268"/>
            <ac:spMk id="16" creationId="{1B36EA07-1F47-9056-C8EE-1A3988E362F9}"/>
          </ac:spMkLst>
        </pc:spChg>
        <pc:spChg chg="add mod">
          <ac:chgData name="Nikki Sakari" userId="cc3a8ce0-d5e0-4d4d-bfea-20feff3f7ac3" providerId="ADAL" clId="{EEC19D28-49A0-4540-A629-20D5D9CC9917}" dt="2024-02-01T15:39:20.780" v="1594" actId="1076"/>
          <ac:spMkLst>
            <pc:docMk/>
            <pc:sldMk cId="3951419959" sldId="268"/>
            <ac:spMk id="17" creationId="{5943FD8D-ACD3-6C11-0A43-1D6D967076AB}"/>
          </ac:spMkLst>
        </pc:spChg>
        <pc:spChg chg="add mod">
          <ac:chgData name="Nikki Sakari" userId="cc3a8ce0-d5e0-4d4d-bfea-20feff3f7ac3" providerId="ADAL" clId="{EEC19D28-49A0-4540-A629-20D5D9CC9917}" dt="2024-02-01T15:39:15.400" v="1589"/>
          <ac:spMkLst>
            <pc:docMk/>
            <pc:sldMk cId="3951419959" sldId="268"/>
            <ac:spMk id="18" creationId="{11A7D425-E86E-79B7-5D33-B119E696A87E}"/>
          </ac:spMkLst>
        </pc:spChg>
        <pc:spChg chg="add del mod">
          <ac:chgData name="Nikki Sakari" userId="cc3a8ce0-d5e0-4d4d-bfea-20feff3f7ac3" providerId="ADAL" clId="{EEC19D28-49A0-4540-A629-20D5D9CC9917}" dt="2024-02-01T15:41:48.178" v="1604" actId="478"/>
          <ac:spMkLst>
            <pc:docMk/>
            <pc:sldMk cId="3951419959" sldId="268"/>
            <ac:spMk id="19" creationId="{3568AC5F-0C30-97D8-1A04-E570BB3A98DB}"/>
          </ac:spMkLst>
        </pc:spChg>
        <pc:spChg chg="add mod">
          <ac:chgData name="Nikki Sakari" userId="cc3a8ce0-d5e0-4d4d-bfea-20feff3f7ac3" providerId="ADAL" clId="{EEC19D28-49A0-4540-A629-20D5D9CC9917}" dt="2024-02-01T15:43:51.501" v="1623" actId="164"/>
          <ac:spMkLst>
            <pc:docMk/>
            <pc:sldMk cId="3951419959" sldId="268"/>
            <ac:spMk id="20" creationId="{6E7C0782-6881-23B9-6942-BA514DAFB8BC}"/>
          </ac:spMkLst>
        </pc:spChg>
        <pc:spChg chg="add mod">
          <ac:chgData name="Nikki Sakari" userId="cc3a8ce0-d5e0-4d4d-bfea-20feff3f7ac3" providerId="ADAL" clId="{EEC19D28-49A0-4540-A629-20D5D9CC9917}" dt="2024-02-01T15:42:25.391" v="1609"/>
          <ac:spMkLst>
            <pc:docMk/>
            <pc:sldMk cId="3951419959" sldId="268"/>
            <ac:spMk id="21" creationId="{CE77E63D-D6E5-A1CD-8FE0-DC51EB6D4784}"/>
          </ac:spMkLst>
        </pc:spChg>
        <pc:spChg chg="add mod">
          <ac:chgData name="Nikki Sakari" userId="cc3a8ce0-d5e0-4d4d-bfea-20feff3f7ac3" providerId="ADAL" clId="{EEC19D28-49A0-4540-A629-20D5D9CC9917}" dt="2024-02-01T15:42:25.391" v="1609"/>
          <ac:spMkLst>
            <pc:docMk/>
            <pc:sldMk cId="3951419959" sldId="268"/>
            <ac:spMk id="22" creationId="{F26416C7-8D01-93CC-7E2C-1BBB0ED45C21}"/>
          </ac:spMkLst>
        </pc:spChg>
        <pc:spChg chg="add mod">
          <ac:chgData name="Nikki Sakari" userId="cc3a8ce0-d5e0-4d4d-bfea-20feff3f7ac3" providerId="ADAL" clId="{EEC19D28-49A0-4540-A629-20D5D9CC9917}" dt="2024-02-01T15:43:51.501" v="1623" actId="164"/>
          <ac:spMkLst>
            <pc:docMk/>
            <pc:sldMk cId="3951419959" sldId="268"/>
            <ac:spMk id="23" creationId="{BDDDA43E-B9DD-0951-09E9-8F4D00CB968D}"/>
          </ac:spMkLst>
        </pc:spChg>
        <pc:spChg chg="add mod">
          <ac:chgData name="Nikki Sakari" userId="cc3a8ce0-d5e0-4d4d-bfea-20feff3f7ac3" providerId="ADAL" clId="{EEC19D28-49A0-4540-A629-20D5D9CC9917}" dt="2024-02-01T15:42:28.241" v="1613" actId="1076"/>
          <ac:spMkLst>
            <pc:docMk/>
            <pc:sldMk cId="3951419959" sldId="268"/>
            <ac:spMk id="24" creationId="{365116CE-7502-EEDE-93E2-F69D9BB3F410}"/>
          </ac:spMkLst>
        </pc:spChg>
        <pc:spChg chg="add mod">
          <ac:chgData name="Nikki Sakari" userId="cc3a8ce0-d5e0-4d4d-bfea-20feff3f7ac3" providerId="ADAL" clId="{EEC19D28-49A0-4540-A629-20D5D9CC9917}" dt="2024-02-01T15:43:51.501" v="1623" actId="164"/>
          <ac:spMkLst>
            <pc:docMk/>
            <pc:sldMk cId="3951419959" sldId="268"/>
            <ac:spMk id="25" creationId="{47E34365-5E89-4311-E612-1D168049775A}"/>
          </ac:spMkLst>
        </pc:spChg>
        <pc:grpChg chg="add del mod">
          <ac:chgData name="Nikki Sakari" userId="cc3a8ce0-d5e0-4d4d-bfea-20feff3f7ac3" providerId="ADAL" clId="{EEC19D28-49A0-4540-A629-20D5D9CC9917}" dt="2024-02-01T15:34:37.621" v="1551" actId="478"/>
          <ac:grpSpMkLst>
            <pc:docMk/>
            <pc:sldMk cId="3951419959" sldId="268"/>
            <ac:grpSpMk id="8" creationId="{AAACCFFF-9B72-9413-1229-A5C6579B2B2A}"/>
          </ac:grpSpMkLst>
        </pc:grpChg>
        <pc:grpChg chg="add del mod">
          <ac:chgData name="Nikki Sakari" userId="cc3a8ce0-d5e0-4d4d-bfea-20feff3f7ac3" providerId="ADAL" clId="{EEC19D28-49A0-4540-A629-20D5D9CC9917}" dt="2024-02-01T15:44:18.683" v="1627" actId="478"/>
          <ac:grpSpMkLst>
            <pc:docMk/>
            <pc:sldMk cId="3951419959" sldId="268"/>
            <ac:grpSpMk id="26" creationId="{DB3D1146-EDCF-47D8-F8D0-2B9F1F799307}"/>
          </ac:grpSpMkLst>
        </pc:grpChg>
        <pc:picChg chg="del">
          <ac:chgData name="Nikki Sakari" userId="cc3a8ce0-d5e0-4d4d-bfea-20feff3f7ac3" providerId="ADAL" clId="{EEC19D28-49A0-4540-A629-20D5D9CC9917}" dt="2024-02-01T15:33:31.492" v="1533" actId="478"/>
          <ac:picMkLst>
            <pc:docMk/>
            <pc:sldMk cId="3951419959" sldId="268"/>
            <ac:picMk id="4" creationId="{BD5655EB-CCD0-0BED-D5C2-46CA1A27EA9B}"/>
          </ac:picMkLst>
        </pc:picChg>
        <pc:picChg chg="add del mod">
          <ac:chgData name="Nikki Sakari" userId="cc3a8ce0-d5e0-4d4d-bfea-20feff3f7ac3" providerId="ADAL" clId="{EEC19D28-49A0-4540-A629-20D5D9CC9917}" dt="2024-02-01T15:35:51.121" v="1558" actId="478"/>
          <ac:picMkLst>
            <pc:docMk/>
            <pc:sldMk cId="3951419959" sldId="268"/>
            <ac:picMk id="12" creationId="{38F42D14-F7B1-97E2-E5C3-415A8253F4A2}"/>
          </ac:picMkLst>
        </pc:picChg>
        <pc:picChg chg="add del mod ord">
          <ac:chgData name="Nikki Sakari" userId="cc3a8ce0-d5e0-4d4d-bfea-20feff3f7ac3" providerId="ADAL" clId="{EEC19D28-49A0-4540-A629-20D5D9CC9917}" dt="2024-02-01T15:36:58.265" v="1575" actId="478"/>
          <ac:picMkLst>
            <pc:docMk/>
            <pc:sldMk cId="3951419959" sldId="268"/>
            <ac:picMk id="14" creationId="{802CDFAD-05BE-129D-7B65-197BF2A38859}"/>
          </ac:picMkLst>
        </pc:picChg>
      </pc:sldChg>
      <pc:sldChg chg="addSp delSp modSp new add del mod modNotes">
        <pc:chgData name="Nikki Sakari" userId="cc3a8ce0-d5e0-4d4d-bfea-20feff3f7ac3" providerId="ADAL" clId="{EEC19D28-49A0-4540-A629-20D5D9CC9917}" dt="2024-04-03T15:20:55.744" v="62745" actId="20577"/>
        <pc:sldMkLst>
          <pc:docMk/>
          <pc:sldMk cId="893146151" sldId="269"/>
        </pc:sldMkLst>
        <pc:spChg chg="mod">
          <ac:chgData name="Nikki Sakari" userId="cc3a8ce0-d5e0-4d4d-bfea-20feff3f7ac3" providerId="ADAL" clId="{EEC19D28-49A0-4540-A629-20D5D9CC9917}" dt="2024-02-07T06:48:39.470" v="7220" actId="113"/>
          <ac:spMkLst>
            <pc:docMk/>
            <pc:sldMk cId="893146151" sldId="269"/>
            <ac:spMk id="2" creationId="{7738A768-1B00-AC21-B5C9-2F19EF453DB4}"/>
          </ac:spMkLst>
        </pc:spChg>
        <pc:spChg chg="add mod">
          <ac:chgData name="Nikki Sakari" userId="cc3a8ce0-d5e0-4d4d-bfea-20feff3f7ac3" providerId="ADAL" clId="{EEC19D28-49A0-4540-A629-20D5D9CC9917}" dt="2024-02-16T09:49:11.057" v="15970"/>
          <ac:spMkLst>
            <pc:docMk/>
            <pc:sldMk cId="893146151" sldId="269"/>
            <ac:spMk id="3" creationId="{4C1A0DD7-9C7C-D52F-12EC-33C5CF56A1D9}"/>
          </ac:spMkLst>
        </pc:spChg>
        <pc:spChg chg="add del mod">
          <ac:chgData name="Nikki Sakari" userId="cc3a8ce0-d5e0-4d4d-bfea-20feff3f7ac3" providerId="ADAL" clId="{EEC19D28-49A0-4540-A629-20D5D9CC9917}" dt="2024-02-02T08:23:11.696" v="3993" actId="478"/>
          <ac:spMkLst>
            <pc:docMk/>
            <pc:sldMk cId="893146151" sldId="269"/>
            <ac:spMk id="3" creationId="{620E64C8-E991-A7C5-E755-C4C22C162155}"/>
          </ac:spMkLst>
        </pc:spChg>
        <pc:spChg chg="add del">
          <ac:chgData name="Nikki Sakari" userId="cc3a8ce0-d5e0-4d4d-bfea-20feff3f7ac3" providerId="ADAL" clId="{EEC19D28-49A0-4540-A629-20D5D9CC9917}" dt="2024-02-01T16:55:39.615" v="3022" actId="931"/>
          <ac:spMkLst>
            <pc:docMk/>
            <pc:sldMk cId="893146151" sldId="269"/>
            <ac:spMk id="3" creationId="{E63158ED-E7AC-411B-A0BD-D49699ADEA7B}"/>
          </ac:spMkLst>
        </pc:spChg>
        <pc:spChg chg="add del mod">
          <ac:chgData name="Nikki Sakari" userId="cc3a8ce0-d5e0-4d4d-bfea-20feff3f7ac3" providerId="ADAL" clId="{EEC19D28-49A0-4540-A629-20D5D9CC9917}" dt="2024-02-21T08:33:56.873" v="18876" actId="478"/>
          <ac:spMkLst>
            <pc:docMk/>
            <pc:sldMk cId="893146151" sldId="269"/>
            <ac:spMk id="4" creationId="{25B0291E-F8B8-8F80-36AF-B92536FE7181}"/>
          </ac:spMkLst>
        </pc:spChg>
        <pc:spChg chg="add del mod">
          <ac:chgData name="Nikki Sakari" userId="cc3a8ce0-d5e0-4d4d-bfea-20feff3f7ac3" providerId="ADAL" clId="{EEC19D28-49A0-4540-A629-20D5D9CC9917}" dt="2024-02-02T08:12:32.825" v="3831" actId="478"/>
          <ac:spMkLst>
            <pc:docMk/>
            <pc:sldMk cId="893146151" sldId="269"/>
            <ac:spMk id="5" creationId="{C45633B5-5848-8BFE-6189-E9FB0A5BFAE3}"/>
          </ac:spMkLst>
        </pc:spChg>
        <pc:spChg chg="add del mod">
          <ac:chgData name="Nikki Sakari" userId="cc3a8ce0-d5e0-4d4d-bfea-20feff3f7ac3" providerId="ADAL" clId="{EEC19D28-49A0-4540-A629-20D5D9CC9917}" dt="2024-02-16T09:47:24.444" v="15913" actId="478"/>
          <ac:spMkLst>
            <pc:docMk/>
            <pc:sldMk cId="893146151" sldId="269"/>
            <ac:spMk id="6" creationId="{533C2028-B364-0B6F-8CC0-9D4CD037A1FA}"/>
          </ac:spMkLst>
        </pc:spChg>
        <pc:spChg chg="add del mod">
          <ac:chgData name="Nikki Sakari" userId="cc3a8ce0-d5e0-4d4d-bfea-20feff3f7ac3" providerId="ADAL" clId="{EEC19D28-49A0-4540-A629-20D5D9CC9917}" dt="2024-02-21T08:35:56.327" v="18899" actId="478"/>
          <ac:spMkLst>
            <pc:docMk/>
            <pc:sldMk cId="893146151" sldId="269"/>
            <ac:spMk id="6" creationId="{70ED6C8C-A86C-5F71-836B-B4AD14049DC4}"/>
          </ac:spMkLst>
        </pc:spChg>
        <pc:spChg chg="add del mod">
          <ac:chgData name="Nikki Sakari" userId="cc3a8ce0-d5e0-4d4d-bfea-20feff3f7ac3" providerId="ADAL" clId="{EEC19D28-49A0-4540-A629-20D5D9CC9917}" dt="2024-02-21T08:34:34.216" v="18886" actId="478"/>
          <ac:spMkLst>
            <pc:docMk/>
            <pc:sldMk cId="893146151" sldId="269"/>
            <ac:spMk id="7" creationId="{4B58BE0E-C3B7-D4A7-FF48-DEC59506E208}"/>
          </ac:spMkLst>
        </pc:spChg>
        <pc:spChg chg="add del mod">
          <ac:chgData name="Nikki Sakari" userId="cc3a8ce0-d5e0-4d4d-bfea-20feff3f7ac3" providerId="ADAL" clId="{EEC19D28-49A0-4540-A629-20D5D9CC9917}" dt="2024-02-21T08:35:38.880" v="18896" actId="478"/>
          <ac:spMkLst>
            <pc:docMk/>
            <pc:sldMk cId="893146151" sldId="269"/>
            <ac:spMk id="8" creationId="{0FE73105-26B6-257D-CA64-D640860F0AD2}"/>
          </ac:spMkLst>
        </pc:spChg>
        <pc:spChg chg="add mod">
          <ac:chgData name="Nikki Sakari" userId="cc3a8ce0-d5e0-4d4d-bfea-20feff3f7ac3" providerId="ADAL" clId="{EEC19D28-49A0-4540-A629-20D5D9CC9917}" dt="2024-04-03T15:20:55.744" v="62745" actId="20577"/>
          <ac:spMkLst>
            <pc:docMk/>
            <pc:sldMk cId="893146151" sldId="269"/>
            <ac:spMk id="9" creationId="{915EBB2F-2B71-FBB7-C226-92D8329E7829}"/>
          </ac:spMkLst>
        </pc:spChg>
        <pc:spChg chg="add mod">
          <ac:chgData name="Nikki Sakari" userId="cc3a8ce0-d5e0-4d4d-bfea-20feff3f7ac3" providerId="ADAL" clId="{EEC19D28-49A0-4540-A629-20D5D9CC9917}" dt="2024-02-21T08:34:32.741" v="18885" actId="1076"/>
          <ac:spMkLst>
            <pc:docMk/>
            <pc:sldMk cId="893146151" sldId="269"/>
            <ac:spMk id="11" creationId="{F0D7BE37-7474-34BF-AED8-B61776528336}"/>
          </ac:spMkLst>
        </pc:spChg>
        <pc:graphicFrameChg chg="add mod">
          <ac:chgData name="Nikki Sakari" userId="cc3a8ce0-d5e0-4d4d-bfea-20feff3f7ac3" providerId="ADAL" clId="{EEC19D28-49A0-4540-A629-20D5D9CC9917}" dt="2024-02-01T16:54:52.392" v="3012" actId="1957"/>
          <ac:graphicFrameMkLst>
            <pc:docMk/>
            <pc:sldMk cId="893146151" sldId="269"/>
            <ac:graphicFrameMk id="6" creationId="{4B5C59E9-3420-740F-A7B4-56BBF2DBD3D3}"/>
          </ac:graphicFrameMkLst>
        </pc:graphicFrameChg>
        <pc:picChg chg="add del mod ord">
          <ac:chgData name="Nikki Sakari" userId="cc3a8ce0-d5e0-4d4d-bfea-20feff3f7ac3" providerId="ADAL" clId="{EEC19D28-49A0-4540-A629-20D5D9CC9917}" dt="2024-02-07T09:34:30.725" v="8625" actId="478"/>
          <ac:picMkLst>
            <pc:docMk/>
            <pc:sldMk cId="893146151" sldId="269"/>
            <ac:picMk id="3" creationId="{237F4929-B0F2-B776-235E-EDD6BC0A3FCB}"/>
          </ac:picMkLst>
        </pc:picChg>
        <pc:picChg chg="add del mod ord">
          <ac:chgData name="Nikki Sakari" userId="cc3a8ce0-d5e0-4d4d-bfea-20feff3f7ac3" providerId="ADAL" clId="{EEC19D28-49A0-4540-A629-20D5D9CC9917}" dt="2024-02-02T09:00:27.826" v="4451" actId="478"/>
          <ac:picMkLst>
            <pc:docMk/>
            <pc:sldMk cId="893146151" sldId="269"/>
            <ac:picMk id="4" creationId="{B30747F8-DBF2-333E-FC74-CAFF1F22DE89}"/>
          </ac:picMkLst>
        </pc:picChg>
        <pc:picChg chg="add mod ord">
          <ac:chgData name="Nikki Sakari" userId="cc3a8ce0-d5e0-4d4d-bfea-20feff3f7ac3" providerId="ADAL" clId="{EEC19D28-49A0-4540-A629-20D5D9CC9917}" dt="2024-02-07T09:45:26.023" v="8661" actId="167"/>
          <ac:picMkLst>
            <pc:docMk/>
            <pc:sldMk cId="893146151" sldId="269"/>
            <ac:picMk id="5" creationId="{94C61A21-ADBF-C420-9D7F-92E96520CF51}"/>
          </ac:picMkLst>
        </pc:picChg>
        <pc:picChg chg="add mod">
          <ac:chgData name="Nikki Sakari" userId="cc3a8ce0-d5e0-4d4d-bfea-20feff3f7ac3" providerId="ADAL" clId="{EEC19D28-49A0-4540-A629-20D5D9CC9917}" dt="2024-02-01T16:55:25.861" v="3021"/>
          <ac:picMkLst>
            <pc:docMk/>
            <pc:sldMk cId="893146151" sldId="269"/>
            <ac:picMk id="8" creationId="{4544E1AC-49DF-4C6B-72D5-C29AAF9E51D5}"/>
          </ac:picMkLst>
        </pc:picChg>
        <pc:picChg chg="add mod">
          <ac:chgData name="Nikki Sakari" userId="cc3a8ce0-d5e0-4d4d-bfea-20feff3f7ac3" providerId="ADAL" clId="{EEC19D28-49A0-4540-A629-20D5D9CC9917}" dt="2024-02-21T08:34:26.303" v="18884" actId="12788"/>
          <ac:picMkLst>
            <pc:docMk/>
            <pc:sldMk cId="893146151" sldId="269"/>
            <ac:picMk id="10" creationId="{64671CE5-E5C8-FDF5-7C1E-2DCA4494E6D4}"/>
          </ac:picMkLst>
        </pc:picChg>
      </pc:sldChg>
      <pc:sldChg chg="addSp delSp modSp new mod modClrScheme chgLayout modNotes">
        <pc:chgData name="Nikki Sakari" userId="cc3a8ce0-d5e0-4d4d-bfea-20feff3f7ac3" providerId="ADAL" clId="{EEC19D28-49A0-4540-A629-20D5D9CC9917}" dt="2024-03-19T15:18:27.488" v="62463" actId="20577"/>
        <pc:sldMkLst>
          <pc:docMk/>
          <pc:sldMk cId="2505772768" sldId="270"/>
        </pc:sldMkLst>
        <pc:spChg chg="del mod ord">
          <ac:chgData name="Nikki Sakari" userId="cc3a8ce0-d5e0-4d4d-bfea-20feff3f7ac3" providerId="ADAL" clId="{EEC19D28-49A0-4540-A629-20D5D9CC9917}" dt="2024-02-01T16:59:27.054" v="3078" actId="700"/>
          <ac:spMkLst>
            <pc:docMk/>
            <pc:sldMk cId="2505772768" sldId="270"/>
            <ac:spMk id="2" creationId="{97D846FB-15D1-0340-C26A-99D9B505EB96}"/>
          </ac:spMkLst>
        </pc:spChg>
        <pc:spChg chg="add del mod">
          <ac:chgData name="Nikki Sakari" userId="cc3a8ce0-d5e0-4d4d-bfea-20feff3f7ac3" providerId="ADAL" clId="{EEC19D28-49A0-4540-A629-20D5D9CC9917}" dt="2024-02-02T08:23:34.744" v="4004" actId="478"/>
          <ac:spMkLst>
            <pc:docMk/>
            <pc:sldMk cId="2505772768" sldId="270"/>
            <ac:spMk id="2" creationId="{E472AD43-F011-F6F8-5BD1-4D415663DBA1}"/>
          </ac:spMkLst>
        </pc:spChg>
        <pc:spChg chg="add mod">
          <ac:chgData name="Nikki Sakari" userId="cc3a8ce0-d5e0-4d4d-bfea-20feff3f7ac3" providerId="ADAL" clId="{EEC19D28-49A0-4540-A629-20D5D9CC9917}" dt="2024-02-16T09:51:00.433" v="16024"/>
          <ac:spMkLst>
            <pc:docMk/>
            <pc:sldMk cId="2505772768" sldId="270"/>
            <ac:spMk id="2" creationId="{EAB9FB87-EF15-FE80-FB96-513F34116281}"/>
          </ac:spMkLst>
        </pc:spChg>
        <pc:spChg chg="del mod ord">
          <ac:chgData name="Nikki Sakari" userId="cc3a8ce0-d5e0-4d4d-bfea-20feff3f7ac3" providerId="ADAL" clId="{EEC19D28-49A0-4540-A629-20D5D9CC9917}" dt="2024-02-01T16:59:27.054" v="3078" actId="700"/>
          <ac:spMkLst>
            <pc:docMk/>
            <pc:sldMk cId="2505772768" sldId="270"/>
            <ac:spMk id="3" creationId="{6651093C-1A8D-5B00-18A3-402163B0CFA1}"/>
          </ac:spMkLst>
        </pc:spChg>
        <pc:spChg chg="add del mod">
          <ac:chgData name="Nikki Sakari" userId="cc3a8ce0-d5e0-4d4d-bfea-20feff3f7ac3" providerId="ADAL" clId="{EEC19D28-49A0-4540-A629-20D5D9CC9917}" dt="2024-03-03T09:06:47.436" v="29943" actId="478"/>
          <ac:spMkLst>
            <pc:docMk/>
            <pc:sldMk cId="2505772768" sldId="270"/>
            <ac:spMk id="3" creationId="{B98D5A91-30D5-0D2F-66B7-3CA0E5B6FAB3}"/>
          </ac:spMkLst>
        </pc:spChg>
        <pc:spChg chg="add del mod">
          <ac:chgData name="Nikki Sakari" userId="cc3a8ce0-d5e0-4d4d-bfea-20feff3f7ac3" providerId="ADAL" clId="{EEC19D28-49A0-4540-A629-20D5D9CC9917}" dt="2024-02-16T09:48:40.686" v="15958" actId="478"/>
          <ac:spMkLst>
            <pc:docMk/>
            <pc:sldMk cId="2505772768" sldId="270"/>
            <ac:spMk id="3" creationId="{E3D4CEE9-F7B0-8A1B-9724-06AC12BC8FA8}"/>
          </ac:spMkLst>
        </pc:spChg>
        <pc:spChg chg="add del mod ord">
          <ac:chgData name="Nikki Sakari" userId="cc3a8ce0-d5e0-4d4d-bfea-20feff3f7ac3" providerId="ADAL" clId="{EEC19D28-49A0-4540-A629-20D5D9CC9917}" dt="2024-02-01T16:59:29.455" v="3079" actId="478"/>
          <ac:spMkLst>
            <pc:docMk/>
            <pc:sldMk cId="2505772768" sldId="270"/>
            <ac:spMk id="4" creationId="{75C6A865-E90B-D8CF-80E8-C47DFB8032F5}"/>
          </ac:spMkLst>
        </pc:spChg>
        <pc:spChg chg="add mod ord">
          <ac:chgData name="Nikki Sakari" userId="cc3a8ce0-d5e0-4d4d-bfea-20feff3f7ac3" providerId="ADAL" clId="{EEC19D28-49A0-4540-A629-20D5D9CC9917}" dt="2024-03-19T15:18:27.488" v="62463" actId="20577"/>
          <ac:spMkLst>
            <pc:docMk/>
            <pc:sldMk cId="2505772768" sldId="270"/>
            <ac:spMk id="5" creationId="{D56B6197-FF51-F65F-1D79-147C86CF9D81}"/>
          </ac:spMkLst>
        </pc:spChg>
        <pc:spChg chg="add del mod">
          <ac:chgData name="Nikki Sakari" userId="cc3a8ce0-d5e0-4d4d-bfea-20feff3f7ac3" providerId="ADAL" clId="{EEC19D28-49A0-4540-A629-20D5D9CC9917}" dt="2024-02-01T17:01:08.199" v="3128" actId="478"/>
          <ac:spMkLst>
            <pc:docMk/>
            <pc:sldMk cId="2505772768" sldId="270"/>
            <ac:spMk id="6" creationId="{CCA48702-2E0B-ADB9-AB17-A159DD9D0358}"/>
          </ac:spMkLst>
        </pc:spChg>
        <pc:spChg chg="add del mod">
          <ac:chgData name="Nikki Sakari" userId="cc3a8ce0-d5e0-4d4d-bfea-20feff3f7ac3" providerId="ADAL" clId="{EEC19D28-49A0-4540-A629-20D5D9CC9917}" dt="2024-02-01T17:01:07.609" v="3127" actId="478"/>
          <ac:spMkLst>
            <pc:docMk/>
            <pc:sldMk cId="2505772768" sldId="270"/>
            <ac:spMk id="7" creationId="{40F9915D-BE6C-7920-705F-F6D6FC854BE0}"/>
          </ac:spMkLst>
        </pc:spChg>
        <pc:spChg chg="add del mod">
          <ac:chgData name="Nikki Sakari" userId="cc3a8ce0-d5e0-4d4d-bfea-20feff3f7ac3" providerId="ADAL" clId="{EEC19D28-49A0-4540-A629-20D5D9CC9917}" dt="2024-02-01T17:00:48.770" v="3124" actId="478"/>
          <ac:spMkLst>
            <pc:docMk/>
            <pc:sldMk cId="2505772768" sldId="270"/>
            <ac:spMk id="8" creationId="{1696C5C1-9216-3AC1-131B-9CF1D8A08F8E}"/>
          </ac:spMkLst>
        </pc:spChg>
        <pc:spChg chg="add del mod">
          <ac:chgData name="Nikki Sakari" userId="cc3a8ce0-d5e0-4d4d-bfea-20feff3f7ac3" providerId="ADAL" clId="{EEC19D28-49A0-4540-A629-20D5D9CC9917}" dt="2024-02-01T17:00:49.318" v="3125" actId="478"/>
          <ac:spMkLst>
            <pc:docMk/>
            <pc:sldMk cId="2505772768" sldId="270"/>
            <ac:spMk id="9" creationId="{284EB534-843A-C0C9-5168-7A0631CEE03C}"/>
          </ac:spMkLst>
        </pc:spChg>
        <pc:picChg chg="add mod ord">
          <ac:chgData name="Nikki Sakari" userId="cc3a8ce0-d5e0-4d4d-bfea-20feff3f7ac3" providerId="ADAL" clId="{EEC19D28-49A0-4540-A629-20D5D9CC9917}" dt="2024-02-02T08:42:15.246" v="4380" actId="29295"/>
          <ac:picMkLst>
            <pc:docMk/>
            <pc:sldMk cId="2505772768" sldId="270"/>
            <ac:picMk id="4" creationId="{2CAEF927-5792-9673-5047-ABE9C9F11CB6}"/>
          </ac:picMkLst>
        </pc:picChg>
      </pc:sldChg>
      <pc:sldChg chg="addSp delSp modSp new mod modClrScheme chgLayout modNotes">
        <pc:chgData name="Nikki Sakari" userId="cc3a8ce0-d5e0-4d4d-bfea-20feff3f7ac3" providerId="ADAL" clId="{EEC19D28-49A0-4540-A629-20D5D9CC9917}" dt="2024-04-03T15:35:15.397" v="62975" actId="20577"/>
        <pc:sldMkLst>
          <pc:docMk/>
          <pc:sldMk cId="2436500015" sldId="271"/>
        </pc:sldMkLst>
        <pc:spChg chg="del mod ord">
          <ac:chgData name="Nikki Sakari" userId="cc3a8ce0-d5e0-4d4d-bfea-20feff3f7ac3" providerId="ADAL" clId="{EEC19D28-49A0-4540-A629-20D5D9CC9917}" dt="2024-02-02T07:33:03.348" v="3242" actId="700"/>
          <ac:spMkLst>
            <pc:docMk/>
            <pc:sldMk cId="2436500015" sldId="271"/>
            <ac:spMk id="2" creationId="{4D9DCD87-9DA4-30D9-22CC-872A5FF17425}"/>
          </ac:spMkLst>
        </pc:spChg>
        <pc:spChg chg="add del mod">
          <ac:chgData name="Nikki Sakari" userId="cc3a8ce0-d5e0-4d4d-bfea-20feff3f7ac3" providerId="ADAL" clId="{EEC19D28-49A0-4540-A629-20D5D9CC9917}" dt="2024-02-21T08:55:17.024" v="19289" actId="478"/>
          <ac:spMkLst>
            <pc:docMk/>
            <pc:sldMk cId="2436500015" sldId="271"/>
            <ac:spMk id="2" creationId="{5B8C2E95-D119-FF12-642E-94D8F1CCD9F3}"/>
          </ac:spMkLst>
        </pc:spChg>
        <pc:spChg chg="add mod">
          <ac:chgData name="Nikki Sakari" userId="cc3a8ce0-d5e0-4d4d-bfea-20feff3f7ac3" providerId="ADAL" clId="{EEC19D28-49A0-4540-A629-20D5D9CC9917}" dt="2024-02-21T08:56:06.451" v="19300" actId="1036"/>
          <ac:spMkLst>
            <pc:docMk/>
            <pc:sldMk cId="2436500015" sldId="271"/>
            <ac:spMk id="3" creationId="{CDB715F5-DE01-E61B-6326-7E75BDE61F3C}"/>
          </ac:spMkLst>
        </pc:spChg>
        <pc:spChg chg="del mod ord">
          <ac:chgData name="Nikki Sakari" userId="cc3a8ce0-d5e0-4d4d-bfea-20feff3f7ac3" providerId="ADAL" clId="{EEC19D28-49A0-4540-A629-20D5D9CC9917}" dt="2024-02-02T07:33:03.348" v="3242" actId="700"/>
          <ac:spMkLst>
            <pc:docMk/>
            <pc:sldMk cId="2436500015" sldId="271"/>
            <ac:spMk id="3" creationId="{E8E6663C-BB1E-0C1A-572F-116D9C0ACCC5}"/>
          </ac:spMkLst>
        </pc:spChg>
        <pc:spChg chg="add mod ord">
          <ac:chgData name="Nikki Sakari" userId="cc3a8ce0-d5e0-4d4d-bfea-20feff3f7ac3" providerId="ADAL" clId="{EEC19D28-49A0-4540-A629-20D5D9CC9917}" dt="2024-02-08T11:41:07.849" v="10220" actId="700"/>
          <ac:spMkLst>
            <pc:docMk/>
            <pc:sldMk cId="2436500015" sldId="271"/>
            <ac:spMk id="4" creationId="{B93CAA29-FCF5-76A6-C8FD-D0E0F04975B9}"/>
          </ac:spMkLst>
        </pc:spChg>
        <pc:spChg chg="add mod">
          <ac:chgData name="Nikki Sakari" userId="cc3a8ce0-d5e0-4d4d-bfea-20feff3f7ac3" providerId="ADAL" clId="{EEC19D28-49A0-4540-A629-20D5D9CC9917}" dt="2024-02-16T09:50:21.599" v="16008" actId="1076"/>
          <ac:spMkLst>
            <pc:docMk/>
            <pc:sldMk cId="2436500015" sldId="271"/>
            <ac:spMk id="5" creationId="{574C8D1C-614C-295F-4949-9A96221577DA}"/>
          </ac:spMkLst>
        </pc:spChg>
        <pc:spChg chg="add del mod">
          <ac:chgData name="Nikki Sakari" userId="cc3a8ce0-d5e0-4d4d-bfea-20feff3f7ac3" providerId="ADAL" clId="{EEC19D28-49A0-4540-A629-20D5D9CC9917}" dt="2024-02-09T08:21:51.754" v="10768" actId="478"/>
          <ac:spMkLst>
            <pc:docMk/>
            <pc:sldMk cId="2436500015" sldId="271"/>
            <ac:spMk id="5" creationId="{98D98006-AB85-4D4E-6DF5-751CF939A8A5}"/>
          </ac:spMkLst>
        </pc:spChg>
        <pc:spChg chg="add del mod ord">
          <ac:chgData name="Nikki Sakari" userId="cc3a8ce0-d5e0-4d4d-bfea-20feff3f7ac3" providerId="ADAL" clId="{EEC19D28-49A0-4540-A629-20D5D9CC9917}" dt="2024-02-08T11:20:58.890" v="9983" actId="12084"/>
          <ac:spMkLst>
            <pc:docMk/>
            <pc:sldMk cId="2436500015" sldId="271"/>
            <ac:spMk id="5" creationId="{BB91365C-D6C8-3663-FC61-A100B1AD4D01}"/>
          </ac:spMkLst>
        </pc:spChg>
        <pc:spChg chg="add del mod">
          <ac:chgData name="Nikki Sakari" userId="cc3a8ce0-d5e0-4d4d-bfea-20feff3f7ac3" providerId="ADAL" clId="{EEC19D28-49A0-4540-A629-20D5D9CC9917}" dt="2024-02-02T08:23:31.098" v="4002" actId="478"/>
          <ac:spMkLst>
            <pc:docMk/>
            <pc:sldMk cId="2436500015" sldId="271"/>
            <ac:spMk id="6" creationId="{122898CA-CEC1-E2B6-2FB2-A625595BF2F9}"/>
          </ac:spMkLst>
        </pc:spChg>
        <pc:spChg chg="add mod">
          <ac:chgData name="Nikki Sakari" userId="cc3a8ce0-d5e0-4d4d-bfea-20feff3f7ac3" providerId="ADAL" clId="{EEC19D28-49A0-4540-A629-20D5D9CC9917}" dt="2024-02-21T08:56:06.451" v="19300" actId="1036"/>
          <ac:spMkLst>
            <pc:docMk/>
            <pc:sldMk cId="2436500015" sldId="271"/>
            <ac:spMk id="6" creationId="{D165364F-4FA4-FDE9-9BEE-B3F0EDC16037}"/>
          </ac:spMkLst>
        </pc:spChg>
        <pc:spChg chg="add mod">
          <ac:chgData name="Nikki Sakari" userId="cc3a8ce0-d5e0-4d4d-bfea-20feff3f7ac3" providerId="ADAL" clId="{EEC19D28-49A0-4540-A629-20D5D9CC9917}" dt="2024-04-03T15:35:15.397" v="62975" actId="20577"/>
          <ac:spMkLst>
            <pc:docMk/>
            <pc:sldMk cId="2436500015" sldId="271"/>
            <ac:spMk id="8" creationId="{33727EAB-6A13-5740-E5CE-AC4797E85CB9}"/>
          </ac:spMkLst>
        </pc:spChg>
        <pc:spChg chg="add del mod">
          <ac:chgData name="Nikki Sakari" userId="cc3a8ce0-d5e0-4d4d-bfea-20feff3f7ac3" providerId="ADAL" clId="{EEC19D28-49A0-4540-A629-20D5D9CC9917}" dt="2024-02-16T09:48:30.723" v="15950" actId="478"/>
          <ac:spMkLst>
            <pc:docMk/>
            <pc:sldMk cId="2436500015" sldId="271"/>
            <ac:spMk id="8" creationId="{52C0E59B-31E8-58FD-D395-84E12FDFDF84}"/>
          </ac:spMkLst>
        </pc:spChg>
        <pc:spChg chg="add mod">
          <ac:chgData name="Nikki Sakari" userId="cc3a8ce0-d5e0-4d4d-bfea-20feff3f7ac3" providerId="ADAL" clId="{EEC19D28-49A0-4540-A629-20D5D9CC9917}" dt="2024-02-21T08:56:06.451" v="19300" actId="1036"/>
          <ac:spMkLst>
            <pc:docMk/>
            <pc:sldMk cId="2436500015" sldId="271"/>
            <ac:spMk id="9" creationId="{CC2F8085-FDF3-4C5E-F5D7-32DC504AC4D5}"/>
          </ac:spMkLst>
        </pc:spChg>
        <pc:spChg chg="add del mod">
          <ac:chgData name="Nikki Sakari" userId="cc3a8ce0-d5e0-4d4d-bfea-20feff3f7ac3" providerId="ADAL" clId="{EEC19D28-49A0-4540-A629-20D5D9CC9917}" dt="2024-02-08T11:26:49.916" v="10053" actId="478"/>
          <ac:spMkLst>
            <pc:docMk/>
            <pc:sldMk cId="2436500015" sldId="271"/>
            <ac:spMk id="12" creationId="{DCBFCCBF-7280-54E8-25EC-3C8C99A6B1C5}"/>
          </ac:spMkLst>
        </pc:spChg>
        <pc:spChg chg="add del mod">
          <ac:chgData name="Nikki Sakari" userId="cc3a8ce0-d5e0-4d4d-bfea-20feff3f7ac3" providerId="ADAL" clId="{EEC19D28-49A0-4540-A629-20D5D9CC9917}" dt="2024-02-08T11:40:57.509" v="10217" actId="478"/>
          <ac:spMkLst>
            <pc:docMk/>
            <pc:sldMk cId="2436500015" sldId="271"/>
            <ac:spMk id="13" creationId="{B7FF4808-8740-6516-5C7E-AC99CB85DA75}"/>
          </ac:spMkLst>
        </pc:spChg>
        <pc:spChg chg="add del mod">
          <ac:chgData name="Nikki Sakari" userId="cc3a8ce0-d5e0-4d4d-bfea-20feff3f7ac3" providerId="ADAL" clId="{EEC19D28-49A0-4540-A629-20D5D9CC9917}" dt="2024-02-08T11:40:02.637" v="10208" actId="478"/>
          <ac:spMkLst>
            <pc:docMk/>
            <pc:sldMk cId="2436500015" sldId="271"/>
            <ac:spMk id="14" creationId="{B933FF81-4270-B823-8684-1FF36982944B}"/>
          </ac:spMkLst>
        </pc:spChg>
        <pc:spChg chg="add del mod">
          <ac:chgData name="Nikki Sakari" userId="cc3a8ce0-d5e0-4d4d-bfea-20feff3f7ac3" providerId="ADAL" clId="{EEC19D28-49A0-4540-A629-20D5D9CC9917}" dt="2024-02-08T11:40:03.199" v="10209" actId="478"/>
          <ac:spMkLst>
            <pc:docMk/>
            <pc:sldMk cId="2436500015" sldId="271"/>
            <ac:spMk id="15" creationId="{063909AF-8045-3DFB-4577-0BA8A5E134E1}"/>
          </ac:spMkLst>
        </pc:spChg>
        <pc:graphicFrameChg chg="add mod ord">
          <ac:chgData name="Nikki Sakari" userId="cc3a8ce0-d5e0-4d4d-bfea-20feff3f7ac3" providerId="ADAL" clId="{EEC19D28-49A0-4540-A629-20D5D9CC9917}" dt="2024-03-01T07:07:07.754" v="20232"/>
          <ac:graphicFrameMkLst>
            <pc:docMk/>
            <pc:sldMk cId="2436500015" sldId="271"/>
            <ac:graphicFrameMk id="11" creationId="{3CC40453-A5EC-57B1-1064-FCFF1786AFE8}"/>
          </ac:graphicFrameMkLst>
        </pc:graphicFrameChg>
        <pc:picChg chg="add del mod modCrop">
          <ac:chgData name="Nikki Sakari" userId="cc3a8ce0-d5e0-4d4d-bfea-20feff3f7ac3" providerId="ADAL" clId="{EEC19D28-49A0-4540-A629-20D5D9CC9917}" dt="2024-02-08T11:41:00.777" v="10218" actId="21"/>
          <ac:picMkLst>
            <pc:docMk/>
            <pc:sldMk cId="2436500015" sldId="271"/>
            <ac:picMk id="6" creationId="{409D55E5-6B0A-27F3-7390-85E8DDD7C8E5}"/>
          </ac:picMkLst>
        </pc:picChg>
        <pc:picChg chg="add mod ord">
          <ac:chgData name="Nikki Sakari" userId="cc3a8ce0-d5e0-4d4d-bfea-20feff3f7ac3" providerId="ADAL" clId="{EEC19D28-49A0-4540-A629-20D5D9CC9917}" dt="2024-02-08T11:39:20.558" v="10195" actId="1076"/>
          <ac:picMkLst>
            <pc:docMk/>
            <pc:sldMk cId="2436500015" sldId="271"/>
            <ac:picMk id="7" creationId="{6444EE58-54A3-50F9-546D-63093E83B985}"/>
          </ac:picMkLst>
        </pc:picChg>
        <pc:picChg chg="add del mod ord modCrop">
          <ac:chgData name="Nikki Sakari" userId="cc3a8ce0-d5e0-4d4d-bfea-20feff3f7ac3" providerId="ADAL" clId="{EEC19D28-49A0-4540-A629-20D5D9CC9917}" dt="2024-02-08T11:41:00.777" v="10218" actId="21"/>
          <ac:picMkLst>
            <pc:docMk/>
            <pc:sldMk cId="2436500015" sldId="271"/>
            <ac:picMk id="10" creationId="{8CE3C545-5814-BBD0-8672-5F93865BDA27}"/>
          </ac:picMkLst>
        </pc:picChg>
      </pc:sldChg>
      <pc:sldChg chg="addSp delSp modSp add del mod ord">
        <pc:chgData name="Nikki Sakari" userId="cc3a8ce0-d5e0-4d4d-bfea-20feff3f7ac3" providerId="ADAL" clId="{EEC19D28-49A0-4540-A629-20D5D9CC9917}" dt="2024-02-08T08:16:32.886" v="9844" actId="47"/>
        <pc:sldMkLst>
          <pc:docMk/>
          <pc:sldMk cId="2146592263" sldId="272"/>
        </pc:sldMkLst>
        <pc:spChg chg="add mod">
          <ac:chgData name="Nikki Sakari" userId="cc3a8ce0-d5e0-4d4d-bfea-20feff3f7ac3" providerId="ADAL" clId="{EEC19D28-49A0-4540-A629-20D5D9CC9917}" dt="2024-02-02T08:24:57.377" v="4030"/>
          <ac:spMkLst>
            <pc:docMk/>
            <pc:sldMk cId="2146592263" sldId="272"/>
            <ac:spMk id="2" creationId="{4BEB98B4-3A03-48A0-3B77-C9049DE7E52E}"/>
          </ac:spMkLst>
        </pc:spChg>
        <pc:spChg chg="add mod">
          <ac:chgData name="Nikki Sakari" userId="cc3a8ce0-d5e0-4d4d-bfea-20feff3f7ac3" providerId="ADAL" clId="{EEC19D28-49A0-4540-A629-20D5D9CC9917}" dt="2024-02-05T14:34:11.647" v="5307"/>
          <ac:spMkLst>
            <pc:docMk/>
            <pc:sldMk cId="2146592263" sldId="272"/>
            <ac:spMk id="3" creationId="{14B76B00-9052-2AAB-1998-7CA6812A2E03}"/>
          </ac:spMkLst>
        </pc:spChg>
        <pc:spChg chg="mod">
          <ac:chgData name="Nikki Sakari" userId="cc3a8ce0-d5e0-4d4d-bfea-20feff3f7ac3" providerId="ADAL" clId="{EEC19D28-49A0-4540-A629-20D5D9CC9917}" dt="2024-02-07T15:56:54.668" v="9239" actId="20577"/>
          <ac:spMkLst>
            <pc:docMk/>
            <pc:sldMk cId="2146592263" sldId="272"/>
            <ac:spMk id="4" creationId="{B93CAA29-FCF5-76A6-C8FD-D0E0F04975B9}"/>
          </ac:spMkLst>
        </pc:spChg>
        <pc:spChg chg="mod">
          <ac:chgData name="Nikki Sakari" userId="cc3a8ce0-d5e0-4d4d-bfea-20feff3f7ac3" providerId="ADAL" clId="{EEC19D28-49A0-4540-A629-20D5D9CC9917}" dt="2024-02-07T15:56:32.713" v="9207" actId="20577"/>
          <ac:spMkLst>
            <pc:docMk/>
            <pc:sldMk cId="2146592263" sldId="272"/>
            <ac:spMk id="5" creationId="{BB91365C-D6C8-3663-FC61-A100B1AD4D01}"/>
          </ac:spMkLst>
        </pc:spChg>
        <pc:spChg chg="del">
          <ac:chgData name="Nikki Sakari" userId="cc3a8ce0-d5e0-4d4d-bfea-20feff3f7ac3" providerId="ADAL" clId="{EEC19D28-49A0-4540-A629-20D5D9CC9917}" dt="2024-02-02T08:23:26.894" v="4000" actId="478"/>
          <ac:spMkLst>
            <pc:docMk/>
            <pc:sldMk cId="2146592263" sldId="272"/>
            <ac:spMk id="6" creationId="{122898CA-CEC1-E2B6-2FB2-A625595BF2F9}"/>
          </ac:spMkLst>
        </pc:spChg>
        <pc:picChg chg="add mod ord">
          <ac:chgData name="Nikki Sakari" userId="cc3a8ce0-d5e0-4d4d-bfea-20feff3f7ac3" providerId="ADAL" clId="{EEC19D28-49A0-4540-A629-20D5D9CC9917}" dt="2024-02-07T09:33:45.837" v="8621" actId="29295"/>
          <ac:picMkLst>
            <pc:docMk/>
            <pc:sldMk cId="2146592263" sldId="272"/>
            <ac:picMk id="6" creationId="{0AD1258F-B572-58F4-58FF-DF9F4FFCBF4C}"/>
          </ac:picMkLst>
        </pc:picChg>
        <pc:picChg chg="del">
          <ac:chgData name="Nikki Sakari" userId="cc3a8ce0-d5e0-4d4d-bfea-20feff3f7ac3" providerId="ADAL" clId="{EEC19D28-49A0-4540-A629-20D5D9CC9917}" dt="2024-02-02T07:36:45.041" v="3414" actId="478"/>
          <ac:picMkLst>
            <pc:docMk/>
            <pc:sldMk cId="2146592263" sldId="272"/>
            <ac:picMk id="7" creationId="{6444EE58-54A3-50F9-546D-63093E83B985}"/>
          </ac:picMkLst>
        </pc:picChg>
      </pc:sldChg>
      <pc:sldChg chg="addSp delSp modSp add mod ord modClrScheme chgLayout modNotes">
        <pc:chgData name="Nikki Sakari" userId="cc3a8ce0-d5e0-4d4d-bfea-20feff3f7ac3" providerId="ADAL" clId="{EEC19D28-49A0-4540-A629-20D5D9CC9917}" dt="2024-04-03T15:21:00.637" v="62746" actId="20577"/>
        <pc:sldMkLst>
          <pc:docMk/>
          <pc:sldMk cId="1914267972" sldId="273"/>
        </pc:sldMkLst>
        <pc:spChg chg="del mod">
          <ac:chgData name="Nikki Sakari" userId="cc3a8ce0-d5e0-4d4d-bfea-20feff3f7ac3" providerId="ADAL" clId="{EEC19D28-49A0-4540-A629-20D5D9CC9917}" dt="2024-02-02T08:12:30.347" v="3830" actId="478"/>
          <ac:spMkLst>
            <pc:docMk/>
            <pc:sldMk cId="1914267972" sldId="273"/>
            <ac:spMk id="2" creationId="{35D72628-EE52-8AF2-91E5-32B418056D7B}"/>
          </ac:spMkLst>
        </pc:spChg>
        <pc:spChg chg="add mod">
          <ac:chgData name="Nikki Sakari" userId="cc3a8ce0-d5e0-4d4d-bfea-20feff3f7ac3" providerId="ADAL" clId="{EEC19D28-49A0-4540-A629-20D5D9CC9917}" dt="2024-02-16T09:49:12.358" v="15971"/>
          <ac:spMkLst>
            <pc:docMk/>
            <pc:sldMk cId="1914267972" sldId="273"/>
            <ac:spMk id="3" creationId="{DB109EA0-8CF7-699A-4106-069BE06E0756}"/>
          </ac:spMkLst>
        </pc:spChg>
        <pc:spChg chg="mod ord">
          <ac:chgData name="Nikki Sakari" userId="cc3a8ce0-d5e0-4d4d-bfea-20feff3f7ac3" providerId="ADAL" clId="{EEC19D28-49A0-4540-A629-20D5D9CC9917}" dt="2024-02-07T06:48:45.385" v="7221" actId="113"/>
          <ac:spMkLst>
            <pc:docMk/>
            <pc:sldMk cId="1914267972" sldId="273"/>
            <ac:spMk id="4" creationId="{619594FD-7F47-4ED5-B4E8-1EB2DABDFF78}"/>
          </ac:spMkLst>
        </pc:spChg>
        <pc:spChg chg="add del mod ord">
          <ac:chgData name="Nikki Sakari" userId="cc3a8ce0-d5e0-4d4d-bfea-20feff3f7ac3" providerId="ADAL" clId="{EEC19D28-49A0-4540-A629-20D5D9CC9917}" dt="2024-02-06T14:44:05.698" v="6621" actId="1957"/>
          <ac:spMkLst>
            <pc:docMk/>
            <pc:sldMk cId="1914267972" sldId="273"/>
            <ac:spMk id="5" creationId="{12B83D5E-EEB8-6A40-D3CF-8CFE71C1206F}"/>
          </ac:spMkLst>
        </pc:spChg>
        <pc:spChg chg="add mod">
          <ac:chgData name="Nikki Sakari" userId="cc3a8ce0-d5e0-4d4d-bfea-20feff3f7ac3" providerId="ADAL" clId="{EEC19D28-49A0-4540-A629-20D5D9CC9917}" dt="2024-04-03T15:21:00.637" v="62746" actId="20577"/>
          <ac:spMkLst>
            <pc:docMk/>
            <pc:sldMk cId="1914267972" sldId="273"/>
            <ac:spMk id="5" creationId="{D8D27F94-2028-39A0-A4CE-82E4CFA12CD7}"/>
          </ac:spMkLst>
        </pc:spChg>
        <pc:spChg chg="del">
          <ac:chgData name="Nikki Sakari" userId="cc3a8ce0-d5e0-4d4d-bfea-20feff3f7ac3" providerId="ADAL" clId="{EEC19D28-49A0-4540-A629-20D5D9CC9917}" dt="2024-02-02T08:23:13.606" v="3994" actId="478"/>
          <ac:spMkLst>
            <pc:docMk/>
            <pc:sldMk cId="1914267972" sldId="273"/>
            <ac:spMk id="6" creationId="{093C1F7C-EA20-DD3B-B55B-1B74023AAFE7}"/>
          </ac:spMkLst>
        </pc:spChg>
        <pc:spChg chg="add del mod">
          <ac:chgData name="Nikki Sakari" userId="cc3a8ce0-d5e0-4d4d-bfea-20feff3f7ac3" providerId="ADAL" clId="{EEC19D28-49A0-4540-A629-20D5D9CC9917}" dt="2024-02-21T08:36:24.395" v="18906" actId="478"/>
          <ac:spMkLst>
            <pc:docMk/>
            <pc:sldMk cId="1914267972" sldId="273"/>
            <ac:spMk id="10" creationId="{5081C341-0668-FC43-E05F-1D3D552E8121}"/>
          </ac:spMkLst>
        </pc:spChg>
        <pc:spChg chg="add del mod ord">
          <ac:chgData name="Nikki Sakari" userId="cc3a8ce0-d5e0-4d4d-bfea-20feff3f7ac3" providerId="ADAL" clId="{EEC19D28-49A0-4540-A629-20D5D9CC9917}" dt="2024-02-02T07:54:23.021" v="3614" actId="700"/>
          <ac:spMkLst>
            <pc:docMk/>
            <pc:sldMk cId="1914267972" sldId="273"/>
            <ac:spMk id="10" creationId="{5462324F-5603-7B6A-2B95-4BAAC862A11D}"/>
          </ac:spMkLst>
        </pc:spChg>
        <pc:spChg chg="add mod">
          <ac:chgData name="Nikki Sakari" userId="cc3a8ce0-d5e0-4d4d-bfea-20feff3f7ac3" providerId="ADAL" clId="{EEC19D28-49A0-4540-A629-20D5D9CC9917}" dt="2024-02-07T08:50:58.900" v="8358" actId="1076"/>
          <ac:spMkLst>
            <pc:docMk/>
            <pc:sldMk cId="1914267972" sldId="273"/>
            <ac:spMk id="13" creationId="{408F855D-3F3E-D0C3-1D95-E7AC3D050829}"/>
          </ac:spMkLst>
        </pc:spChg>
        <pc:spChg chg="add del mod">
          <ac:chgData name="Nikki Sakari" userId="cc3a8ce0-d5e0-4d4d-bfea-20feff3f7ac3" providerId="ADAL" clId="{EEC19D28-49A0-4540-A629-20D5D9CC9917}" dt="2024-02-16T09:47:26.088" v="15914" actId="478"/>
          <ac:spMkLst>
            <pc:docMk/>
            <pc:sldMk cId="1914267972" sldId="273"/>
            <ac:spMk id="15" creationId="{FF977971-C0A0-E857-441D-2A34CA075E5E}"/>
          </ac:spMkLst>
        </pc:spChg>
        <pc:grpChg chg="add mod">
          <ac:chgData name="Nikki Sakari" userId="cc3a8ce0-d5e0-4d4d-bfea-20feff3f7ac3" providerId="ADAL" clId="{EEC19D28-49A0-4540-A629-20D5D9CC9917}" dt="2024-02-02T07:59:10.310" v="3667" actId="1076"/>
          <ac:grpSpMkLst>
            <pc:docMk/>
            <pc:sldMk cId="1914267972" sldId="273"/>
            <ac:grpSpMk id="14" creationId="{D6048119-FAA2-7EA9-A28C-CD09909B5276}"/>
          </ac:grpSpMkLst>
        </pc:grpChg>
        <pc:graphicFrameChg chg="add mod">
          <ac:chgData name="Nikki Sakari" userId="cc3a8ce0-d5e0-4d4d-bfea-20feff3f7ac3" providerId="ADAL" clId="{EEC19D28-49A0-4540-A629-20D5D9CC9917}" dt="2024-03-02T10:58:07.005" v="27763" actId="20577"/>
          <ac:graphicFrameMkLst>
            <pc:docMk/>
            <pc:sldMk cId="1914267972" sldId="273"/>
            <ac:graphicFrameMk id="8" creationId="{88D1B463-AA38-056C-9E36-B931DF05444B}"/>
          </ac:graphicFrameMkLst>
        </pc:graphicFrameChg>
        <pc:graphicFrameChg chg="del mod">
          <ac:chgData name="Nikki Sakari" userId="cc3a8ce0-d5e0-4d4d-bfea-20feff3f7ac3" providerId="ADAL" clId="{EEC19D28-49A0-4540-A629-20D5D9CC9917}" dt="2024-02-02T07:52:45.163" v="3598" actId="11529"/>
          <ac:graphicFrameMkLst>
            <pc:docMk/>
            <pc:sldMk cId="1914267972" sldId="273"/>
            <ac:graphicFrameMk id="8" creationId="{D4652DBE-357A-E09F-D58E-1E6C608BE4E6}"/>
          </ac:graphicFrameMkLst>
        </pc:graphicFrameChg>
        <pc:picChg chg="add mod">
          <ac:chgData name="Nikki Sakari" userId="cc3a8ce0-d5e0-4d4d-bfea-20feff3f7ac3" providerId="ADAL" clId="{EEC19D28-49A0-4540-A629-20D5D9CC9917}" dt="2024-02-06T14:36:58.294" v="6605"/>
          <ac:picMkLst>
            <pc:docMk/>
            <pc:sldMk cId="1914267972" sldId="273"/>
            <ac:picMk id="2" creationId="{5C29E2ED-A562-3153-D59E-B1328184D249}"/>
          </ac:picMkLst>
        </pc:picChg>
        <pc:picChg chg="add mod ord">
          <ac:chgData name="Nikki Sakari" userId="cc3a8ce0-d5e0-4d4d-bfea-20feff3f7ac3" providerId="ADAL" clId="{EEC19D28-49A0-4540-A629-20D5D9CC9917}" dt="2024-02-07T09:45:31.604" v="8663" actId="167"/>
          <ac:picMkLst>
            <pc:docMk/>
            <pc:sldMk cId="1914267972" sldId="273"/>
            <ac:picMk id="2" creationId="{B07FD5AB-E7A2-9422-4AB5-40186FAF6BF0}"/>
          </ac:picMkLst>
        </pc:picChg>
        <pc:picChg chg="add del mod ord">
          <ac:chgData name="Nikki Sakari" userId="cc3a8ce0-d5e0-4d4d-bfea-20feff3f7ac3" providerId="ADAL" clId="{EEC19D28-49A0-4540-A629-20D5D9CC9917}" dt="2024-02-07T09:34:31.994" v="8626" actId="478"/>
          <ac:picMkLst>
            <pc:docMk/>
            <pc:sldMk cId="1914267972" sldId="273"/>
            <ac:picMk id="3" creationId="{A18C5A13-8032-BCC2-EC85-9DC43FD811E9}"/>
          </ac:picMkLst>
        </pc:picChg>
        <pc:picChg chg="del mod">
          <ac:chgData name="Nikki Sakari" userId="cc3a8ce0-d5e0-4d4d-bfea-20feff3f7ac3" providerId="ADAL" clId="{EEC19D28-49A0-4540-A629-20D5D9CC9917}" dt="2024-02-02T09:00:29.476" v="4452" actId="478"/>
          <ac:picMkLst>
            <pc:docMk/>
            <pc:sldMk cId="1914267972" sldId="273"/>
            <ac:picMk id="3" creationId="{EC38FE4E-4558-E742-45CB-13EAFF81E60B}"/>
          </ac:picMkLst>
        </pc:picChg>
        <pc:picChg chg="add mod">
          <ac:chgData name="Nikki Sakari" userId="cc3a8ce0-d5e0-4d4d-bfea-20feff3f7ac3" providerId="ADAL" clId="{EEC19D28-49A0-4540-A629-20D5D9CC9917}" dt="2024-02-02T07:56:58.715" v="3656" actId="164"/>
          <ac:picMkLst>
            <pc:docMk/>
            <pc:sldMk cId="1914267972" sldId="273"/>
            <ac:picMk id="9" creationId="{B31826CD-B00A-F0BA-DE6E-F284DFE86241}"/>
          </ac:picMkLst>
        </pc:picChg>
        <pc:picChg chg="add mod">
          <ac:chgData name="Nikki Sakari" userId="cc3a8ce0-d5e0-4d4d-bfea-20feff3f7ac3" providerId="ADAL" clId="{EEC19D28-49A0-4540-A629-20D5D9CC9917}" dt="2024-02-02T07:54:21.882" v="3612" actId="931"/>
          <ac:picMkLst>
            <pc:docMk/>
            <pc:sldMk cId="1914267972" sldId="273"/>
            <ac:picMk id="12" creationId="{E24E84BD-3DFC-2132-CDA3-3F4CD986833D}"/>
          </ac:picMkLst>
        </pc:picChg>
      </pc:sldChg>
      <pc:sldChg chg="addSp delSp modSp add mod modClrScheme chgLayout modNotes">
        <pc:chgData name="Nikki Sakari" userId="cc3a8ce0-d5e0-4d4d-bfea-20feff3f7ac3" providerId="ADAL" clId="{EEC19D28-49A0-4540-A629-20D5D9CC9917}" dt="2024-03-14T11:17:54.144" v="61391"/>
        <pc:sldMkLst>
          <pc:docMk/>
          <pc:sldMk cId="4187565738" sldId="274"/>
        </pc:sldMkLst>
        <pc:spChg chg="del">
          <ac:chgData name="Nikki Sakari" userId="cc3a8ce0-d5e0-4d4d-bfea-20feff3f7ac3" providerId="ADAL" clId="{EEC19D28-49A0-4540-A629-20D5D9CC9917}" dt="2024-02-02T08:26:11.839" v="4039" actId="478"/>
          <ac:spMkLst>
            <pc:docMk/>
            <pc:sldMk cId="4187565738" sldId="274"/>
            <ac:spMk id="2" creationId="{35D72628-EE52-8AF2-91E5-32B418056D7B}"/>
          </ac:spMkLst>
        </pc:spChg>
        <pc:spChg chg="add del mod ord">
          <ac:chgData name="Nikki Sakari" userId="cc3a8ce0-d5e0-4d4d-bfea-20feff3f7ac3" providerId="ADAL" clId="{EEC19D28-49A0-4540-A629-20D5D9CC9917}" dt="2024-02-05T13:39:54.692" v="4473" actId="700"/>
          <ac:spMkLst>
            <pc:docMk/>
            <pc:sldMk cId="4187565738" sldId="274"/>
            <ac:spMk id="2" creationId="{C59DE520-D8F6-CAFF-729A-1D1ABCC8D1FB}"/>
          </ac:spMkLst>
        </pc:spChg>
        <pc:spChg chg="add del mod ord">
          <ac:chgData name="Nikki Sakari" userId="cc3a8ce0-d5e0-4d4d-bfea-20feff3f7ac3" providerId="ADAL" clId="{EEC19D28-49A0-4540-A629-20D5D9CC9917}" dt="2024-02-06T15:48:20.256" v="7054"/>
          <ac:spMkLst>
            <pc:docMk/>
            <pc:sldMk cId="4187565738" sldId="274"/>
            <ac:spMk id="3" creationId="{F3DD0C3D-794C-8195-4FE3-64E358BF3BD0}"/>
          </ac:spMkLst>
        </pc:spChg>
        <pc:spChg chg="mod ord">
          <ac:chgData name="Nikki Sakari" userId="cc3a8ce0-d5e0-4d4d-bfea-20feff3f7ac3" providerId="ADAL" clId="{EEC19D28-49A0-4540-A629-20D5D9CC9917}" dt="2024-02-07T06:49:07.852" v="7223" actId="113"/>
          <ac:spMkLst>
            <pc:docMk/>
            <pc:sldMk cId="4187565738" sldId="274"/>
            <ac:spMk id="4" creationId="{619594FD-7F47-4ED5-B4E8-1EB2DABDFF78}"/>
          </ac:spMkLst>
        </pc:spChg>
        <pc:spChg chg="add del mod ord">
          <ac:chgData name="Nikki Sakari" userId="cc3a8ce0-d5e0-4d4d-bfea-20feff3f7ac3" providerId="ADAL" clId="{EEC19D28-49A0-4540-A629-20D5D9CC9917}" dt="2024-02-07T07:13:43.739" v="7362" actId="12084"/>
          <ac:spMkLst>
            <pc:docMk/>
            <pc:sldMk cId="4187565738" sldId="274"/>
            <ac:spMk id="5" creationId="{12B83D5E-EEB8-6A40-D3CF-8CFE71C1206F}"/>
          </ac:spMkLst>
        </pc:spChg>
        <pc:spChg chg="add mod">
          <ac:chgData name="Nikki Sakari" userId="cc3a8ce0-d5e0-4d4d-bfea-20feff3f7ac3" providerId="ADAL" clId="{EEC19D28-49A0-4540-A629-20D5D9CC9917}" dt="2024-02-16T09:49:15.133" v="15973"/>
          <ac:spMkLst>
            <pc:docMk/>
            <pc:sldMk cId="4187565738" sldId="274"/>
            <ac:spMk id="5" creationId="{7CA07765-E570-54FC-6170-F4290AD9E6E8}"/>
          </ac:spMkLst>
        </pc:spChg>
        <pc:spChg chg="del">
          <ac:chgData name="Nikki Sakari" userId="cc3a8ce0-d5e0-4d4d-bfea-20feff3f7ac3" providerId="ADAL" clId="{EEC19D28-49A0-4540-A629-20D5D9CC9917}" dt="2024-02-02T08:23:15.964" v="3995" actId="478"/>
          <ac:spMkLst>
            <pc:docMk/>
            <pc:sldMk cId="4187565738" sldId="274"/>
            <ac:spMk id="6" creationId="{093C1F7C-EA20-DD3B-B55B-1B74023AAFE7}"/>
          </ac:spMkLst>
        </pc:spChg>
        <pc:spChg chg="add del mod ord">
          <ac:chgData name="Nikki Sakari" userId="cc3a8ce0-d5e0-4d4d-bfea-20feff3f7ac3" providerId="ADAL" clId="{EEC19D28-49A0-4540-A629-20D5D9CC9917}" dt="2024-02-05T13:40:13.768" v="4476" actId="700"/>
          <ac:spMkLst>
            <pc:docMk/>
            <pc:sldMk cId="4187565738" sldId="274"/>
            <ac:spMk id="6" creationId="{4C86DF7D-280A-5F71-743C-CBE589AE969B}"/>
          </ac:spMkLst>
        </pc:spChg>
        <pc:spChg chg="add del mod">
          <ac:chgData name="Nikki Sakari" userId="cc3a8ce0-d5e0-4d4d-bfea-20feff3f7ac3" providerId="ADAL" clId="{EEC19D28-49A0-4540-A629-20D5D9CC9917}" dt="2024-02-16T09:47:28.044" v="15916" actId="478"/>
          <ac:spMkLst>
            <pc:docMk/>
            <pc:sldMk cId="4187565738" sldId="274"/>
            <ac:spMk id="7" creationId="{620F38F8-E90B-FF36-A8F7-AAAC7C9D6507}"/>
          </ac:spMkLst>
        </pc:spChg>
        <pc:grpChg chg="del">
          <ac:chgData name="Nikki Sakari" userId="cc3a8ce0-d5e0-4d4d-bfea-20feff3f7ac3" providerId="ADAL" clId="{EEC19D28-49A0-4540-A629-20D5D9CC9917}" dt="2024-02-02T08:08:47.772" v="3699" actId="478"/>
          <ac:grpSpMkLst>
            <pc:docMk/>
            <pc:sldMk cId="4187565738" sldId="274"/>
            <ac:grpSpMk id="14" creationId="{D6048119-FAA2-7EA9-A28C-CD09909B5276}"/>
          </ac:grpSpMkLst>
        </pc:grpChg>
        <pc:graphicFrameChg chg="add mod">
          <ac:chgData name="Nikki Sakari" userId="cc3a8ce0-d5e0-4d4d-bfea-20feff3f7ac3" providerId="ADAL" clId="{EEC19D28-49A0-4540-A629-20D5D9CC9917}" dt="2024-03-03T09:34:07.281" v="30283" actId="20577"/>
          <ac:graphicFrameMkLst>
            <pc:docMk/>
            <pc:sldMk cId="4187565738" sldId="274"/>
            <ac:graphicFrameMk id="2" creationId="{B7176087-EDA4-3B9E-7244-1631EA7FBA5A}"/>
          </ac:graphicFrameMkLst>
        </pc:graphicFrameChg>
        <pc:graphicFrameChg chg="add mod">
          <ac:chgData name="Nikki Sakari" userId="cc3a8ce0-d5e0-4d4d-bfea-20feff3f7ac3" providerId="ADAL" clId="{EEC19D28-49A0-4540-A629-20D5D9CC9917}" dt="2024-02-02T08:30:34.090" v="4232" actId="12084"/>
          <ac:graphicFrameMkLst>
            <pc:docMk/>
            <pc:sldMk cId="4187565738" sldId="274"/>
            <ac:graphicFrameMk id="8" creationId="{F1379253-00C5-5AFE-E86C-39C20537ED41}"/>
          </ac:graphicFrameMkLst>
        </pc:graphicFrameChg>
        <pc:picChg chg="add mod">
          <ac:chgData name="Nikki Sakari" userId="cc3a8ce0-d5e0-4d4d-bfea-20feff3f7ac3" providerId="ADAL" clId="{EEC19D28-49A0-4540-A629-20D5D9CC9917}" dt="2024-02-06T14:36:58.955" v="6606"/>
          <ac:picMkLst>
            <pc:docMk/>
            <pc:sldMk cId="4187565738" sldId="274"/>
            <ac:picMk id="2" creationId="{4B176760-001D-DD43-30D4-8DA946D50800}"/>
          </ac:picMkLst>
        </pc:picChg>
        <pc:picChg chg="add mod ord">
          <ac:chgData name="Nikki Sakari" userId="cc3a8ce0-d5e0-4d4d-bfea-20feff3f7ac3" providerId="ADAL" clId="{EEC19D28-49A0-4540-A629-20D5D9CC9917}" dt="2024-02-07T09:45:41.396" v="8667" actId="167"/>
          <ac:picMkLst>
            <pc:docMk/>
            <pc:sldMk cId="4187565738" sldId="274"/>
            <ac:picMk id="3" creationId="{61103CDE-30EE-6DE6-75F4-D50F745D9DC3}"/>
          </ac:picMkLst>
        </pc:picChg>
        <pc:picChg chg="del mod">
          <ac:chgData name="Nikki Sakari" userId="cc3a8ce0-d5e0-4d4d-bfea-20feff3f7ac3" providerId="ADAL" clId="{EEC19D28-49A0-4540-A629-20D5D9CC9917}" dt="2024-02-02T09:00:30.797" v="4453" actId="478"/>
          <ac:picMkLst>
            <pc:docMk/>
            <pc:sldMk cId="4187565738" sldId="274"/>
            <ac:picMk id="3" creationId="{EC38FE4E-4558-E742-45CB-13EAFF81E60B}"/>
          </ac:picMkLst>
        </pc:picChg>
        <pc:picChg chg="add del mod ord">
          <ac:chgData name="Nikki Sakari" userId="cc3a8ce0-d5e0-4d4d-bfea-20feff3f7ac3" providerId="ADAL" clId="{EEC19D28-49A0-4540-A629-20D5D9CC9917}" dt="2024-02-07T09:34:35.143" v="8628" actId="478"/>
          <ac:picMkLst>
            <pc:docMk/>
            <pc:sldMk cId="4187565738" sldId="274"/>
            <ac:picMk id="6" creationId="{77B7A4BF-C6E6-6702-DB53-C9CBC1AC97CB}"/>
          </ac:picMkLst>
        </pc:picChg>
        <pc:picChg chg="add mod modCrop">
          <ac:chgData name="Nikki Sakari" userId="cc3a8ce0-d5e0-4d4d-bfea-20feff3f7ac3" providerId="ADAL" clId="{EEC19D28-49A0-4540-A629-20D5D9CC9917}" dt="2024-02-06T15:48:29.702" v="7060" actId="18654"/>
          <ac:picMkLst>
            <pc:docMk/>
            <pc:sldMk cId="4187565738" sldId="274"/>
            <ac:picMk id="9" creationId="{8CB40A07-2D45-5CBB-34A2-260457FA7098}"/>
          </ac:picMkLst>
        </pc:picChg>
      </pc:sldChg>
      <pc:sldChg chg="addSp delSp modSp new del mod">
        <pc:chgData name="Nikki Sakari" userId="cc3a8ce0-d5e0-4d4d-bfea-20feff3f7ac3" providerId="ADAL" clId="{EEC19D28-49A0-4540-A629-20D5D9CC9917}" dt="2024-02-02T08:24:27.474" v="4017" actId="47"/>
        <pc:sldMkLst>
          <pc:docMk/>
          <pc:sldMk cId="441349472" sldId="275"/>
        </pc:sldMkLst>
        <pc:spChg chg="add mod">
          <ac:chgData name="Nikki Sakari" userId="cc3a8ce0-d5e0-4d4d-bfea-20feff3f7ac3" providerId="ADAL" clId="{EEC19D28-49A0-4540-A629-20D5D9CC9917}" dt="2024-02-02T08:19:55.187" v="3948" actId="552"/>
          <ac:spMkLst>
            <pc:docMk/>
            <pc:sldMk cId="441349472" sldId="275"/>
            <ac:spMk id="4" creationId="{942B2ED4-EE78-6DF3-7780-98E7DBAEC71E}"/>
          </ac:spMkLst>
        </pc:spChg>
        <pc:spChg chg="add mod">
          <ac:chgData name="Nikki Sakari" userId="cc3a8ce0-d5e0-4d4d-bfea-20feff3f7ac3" providerId="ADAL" clId="{EEC19D28-49A0-4540-A629-20D5D9CC9917}" dt="2024-02-02T08:19:50.589" v="3947" actId="553"/>
          <ac:spMkLst>
            <pc:docMk/>
            <pc:sldMk cId="441349472" sldId="275"/>
            <ac:spMk id="5" creationId="{030A522B-C0FB-2745-B77F-491DF24FE48F}"/>
          </ac:spMkLst>
        </pc:spChg>
        <pc:spChg chg="add mod">
          <ac:chgData name="Nikki Sakari" userId="cc3a8ce0-d5e0-4d4d-bfea-20feff3f7ac3" providerId="ADAL" clId="{EEC19D28-49A0-4540-A629-20D5D9CC9917}" dt="2024-02-02T08:20:04.387" v="3952" actId="554"/>
          <ac:spMkLst>
            <pc:docMk/>
            <pc:sldMk cId="441349472" sldId="275"/>
            <ac:spMk id="6" creationId="{AD29EF22-4280-E83C-2DF8-147E41D857E6}"/>
          </ac:spMkLst>
        </pc:spChg>
        <pc:spChg chg="add mod">
          <ac:chgData name="Nikki Sakari" userId="cc3a8ce0-d5e0-4d4d-bfea-20feff3f7ac3" providerId="ADAL" clId="{EEC19D28-49A0-4540-A629-20D5D9CC9917}" dt="2024-02-02T08:20:09.496" v="3955" actId="555"/>
          <ac:spMkLst>
            <pc:docMk/>
            <pc:sldMk cId="441349472" sldId="275"/>
            <ac:spMk id="7" creationId="{C6B26A3E-43C9-559E-ED91-8BFC0348E98B}"/>
          </ac:spMkLst>
        </pc:spChg>
        <pc:spChg chg="add del mod">
          <ac:chgData name="Nikki Sakari" userId="cc3a8ce0-d5e0-4d4d-bfea-20feff3f7ac3" providerId="ADAL" clId="{EEC19D28-49A0-4540-A629-20D5D9CC9917}" dt="2024-02-02T08:22:46.856" v="3985"/>
          <ac:spMkLst>
            <pc:docMk/>
            <pc:sldMk cId="441349472" sldId="275"/>
            <ac:spMk id="8" creationId="{8037914B-40EB-19D5-AA18-CB41194D631C}"/>
          </ac:spMkLst>
        </pc:spChg>
        <pc:spChg chg="add del mod ord">
          <ac:chgData name="Nikki Sakari" userId="cc3a8ce0-d5e0-4d4d-bfea-20feff3f7ac3" providerId="ADAL" clId="{EEC19D28-49A0-4540-A629-20D5D9CC9917}" dt="2024-02-02T08:22:46.856" v="3985"/>
          <ac:spMkLst>
            <pc:docMk/>
            <pc:sldMk cId="441349472" sldId="275"/>
            <ac:spMk id="9" creationId="{3487063F-AAE7-9BF1-F629-5D2D2B84D768}"/>
          </ac:spMkLst>
        </pc:spChg>
        <pc:spChg chg="mod">
          <ac:chgData name="Nikki Sakari" userId="cc3a8ce0-d5e0-4d4d-bfea-20feff3f7ac3" providerId="ADAL" clId="{EEC19D28-49A0-4540-A629-20D5D9CC9917}" dt="2024-02-02T08:21:05.667" v="3973"/>
          <ac:spMkLst>
            <pc:docMk/>
            <pc:sldMk cId="441349472" sldId="275"/>
            <ac:spMk id="10" creationId="{C56E9A90-919F-CC22-3D33-C7F100125018}"/>
          </ac:spMkLst>
        </pc:spChg>
        <pc:spChg chg="mod">
          <ac:chgData name="Nikki Sakari" userId="cc3a8ce0-d5e0-4d4d-bfea-20feff3f7ac3" providerId="ADAL" clId="{EEC19D28-49A0-4540-A629-20D5D9CC9917}" dt="2024-02-02T08:21:46.204" v="3975"/>
          <ac:spMkLst>
            <pc:docMk/>
            <pc:sldMk cId="441349472" sldId="275"/>
            <ac:spMk id="11" creationId="{4140FB3A-0C04-091B-AB9B-1E343821317C}"/>
          </ac:spMkLst>
        </pc:spChg>
        <pc:spChg chg="mod ord">
          <ac:chgData name="Nikki Sakari" userId="cc3a8ce0-d5e0-4d4d-bfea-20feff3f7ac3" providerId="ADAL" clId="{EEC19D28-49A0-4540-A629-20D5D9CC9917}" dt="2024-02-02T08:24:22.420" v="4016" actId="166"/>
          <ac:spMkLst>
            <pc:docMk/>
            <pc:sldMk cId="441349472" sldId="275"/>
            <ac:spMk id="12" creationId="{C964C3A1-CAC3-9805-4013-8CC9B2E1EB61}"/>
          </ac:spMkLst>
        </pc:spChg>
      </pc:sldChg>
      <pc:sldChg chg="addSp delSp modSp add mod modNotes modNotesTx">
        <pc:chgData name="Nikki Sakari" userId="cc3a8ce0-d5e0-4d4d-bfea-20feff3f7ac3" providerId="ADAL" clId="{EEC19D28-49A0-4540-A629-20D5D9CC9917}" dt="2024-04-03T15:21:25.645" v="62751" actId="20577"/>
        <pc:sldMkLst>
          <pc:docMk/>
          <pc:sldMk cId="2724845305" sldId="275"/>
        </pc:sldMkLst>
        <pc:spChg chg="del">
          <ac:chgData name="Nikki Sakari" userId="cc3a8ce0-d5e0-4d4d-bfea-20feff3f7ac3" providerId="ADAL" clId="{EEC19D28-49A0-4540-A629-20D5D9CC9917}" dt="2024-02-16T09:47:39.542" v="15918" actId="478"/>
          <ac:spMkLst>
            <pc:docMk/>
            <pc:sldMk cId="2724845305" sldId="275"/>
            <ac:spMk id="3" creationId="{2F6B88C1-A9FC-B9A2-CBCD-0093C2F0063D}"/>
          </ac:spMkLst>
        </pc:spChg>
        <pc:spChg chg="add mod">
          <ac:chgData name="Nikki Sakari" userId="cc3a8ce0-d5e0-4d4d-bfea-20feff3f7ac3" providerId="ADAL" clId="{EEC19D28-49A0-4540-A629-20D5D9CC9917}" dt="2024-04-03T15:21:25.645" v="62751" actId="20577"/>
          <ac:spMkLst>
            <pc:docMk/>
            <pc:sldMk cId="2724845305" sldId="275"/>
            <ac:spMk id="3" creationId="{50D9CE7E-EF57-F94B-7374-C079DD21E024}"/>
          </ac:spMkLst>
        </pc:spChg>
        <pc:spChg chg="mod">
          <ac:chgData name="Nikki Sakari" userId="cc3a8ce0-d5e0-4d4d-bfea-20feff3f7ac3" providerId="ADAL" clId="{EEC19D28-49A0-4540-A629-20D5D9CC9917}" dt="2024-02-07T06:49:10.804" v="7224" actId="113"/>
          <ac:spMkLst>
            <pc:docMk/>
            <pc:sldMk cId="2724845305" sldId="275"/>
            <ac:spMk id="4" creationId="{9889110D-FB66-A8DD-0831-83BC1749FCD7}"/>
          </ac:spMkLst>
        </pc:spChg>
        <pc:spChg chg="add del mod">
          <ac:chgData name="Nikki Sakari" userId="cc3a8ce0-d5e0-4d4d-bfea-20feff3f7ac3" providerId="ADAL" clId="{EEC19D28-49A0-4540-A629-20D5D9CC9917}" dt="2024-02-21T08:37:34.029" v="18916" actId="478"/>
          <ac:spMkLst>
            <pc:docMk/>
            <pc:sldMk cId="2724845305" sldId="275"/>
            <ac:spMk id="5" creationId="{6AEB5486-0AFB-B1A6-13E3-65769A2F06B5}"/>
          </ac:spMkLst>
        </pc:spChg>
        <pc:spChg chg="del mod">
          <ac:chgData name="Nikki Sakari" userId="cc3a8ce0-d5e0-4d4d-bfea-20feff3f7ac3" providerId="ADAL" clId="{EEC19D28-49A0-4540-A629-20D5D9CC9917}" dt="2024-02-05T13:45:11.660" v="4617" actId="12084"/>
          <ac:spMkLst>
            <pc:docMk/>
            <pc:sldMk cId="2724845305" sldId="275"/>
            <ac:spMk id="5" creationId="{F4FDD8C1-07C7-C325-7982-6BF2A72C53D6}"/>
          </ac:spMkLst>
        </pc:spChg>
        <pc:spChg chg="add del mod">
          <ac:chgData name="Nikki Sakari" userId="cc3a8ce0-d5e0-4d4d-bfea-20feff3f7ac3" providerId="ADAL" clId="{EEC19D28-49A0-4540-A629-20D5D9CC9917}" dt="2024-02-08T06:17:36.836" v="9684" actId="12084"/>
          <ac:spMkLst>
            <pc:docMk/>
            <pc:sldMk cId="2724845305" sldId="275"/>
            <ac:spMk id="7" creationId="{72A3B2A4-9E41-9ACB-46FD-021E2B2015D4}"/>
          </ac:spMkLst>
        </pc:spChg>
        <pc:spChg chg="mod">
          <ac:chgData name="Nikki Sakari" userId="cc3a8ce0-d5e0-4d4d-bfea-20feff3f7ac3" providerId="ADAL" clId="{EEC19D28-49A0-4540-A629-20D5D9CC9917}" dt="2024-02-14T11:28:54.685" v="13748" actId="18245"/>
          <ac:spMkLst>
            <pc:docMk/>
            <pc:sldMk cId="2724845305" sldId="275"/>
            <ac:spMk id="7" creationId="{F75F2174-05C8-4FF3-A2EE-45C338049C72}"/>
          </ac:spMkLst>
        </pc:spChg>
        <pc:spChg chg="mod">
          <ac:chgData name="Nikki Sakari" userId="cc3a8ce0-d5e0-4d4d-bfea-20feff3f7ac3" providerId="ADAL" clId="{EEC19D28-49A0-4540-A629-20D5D9CC9917}" dt="2024-02-14T11:28:54.685" v="13748" actId="18245"/>
          <ac:spMkLst>
            <pc:docMk/>
            <pc:sldMk cId="2724845305" sldId="275"/>
            <ac:spMk id="8" creationId="{1C3DE17D-E721-511E-5A7F-AE4DBBCED34E}"/>
          </ac:spMkLst>
        </pc:spChg>
        <pc:spChg chg="add del mod">
          <ac:chgData name="Nikki Sakari" userId="cc3a8ce0-d5e0-4d4d-bfea-20feff3f7ac3" providerId="ADAL" clId="{EEC19D28-49A0-4540-A629-20D5D9CC9917}" dt="2024-02-08T06:15:06.904" v="9663" actId="478"/>
          <ac:spMkLst>
            <pc:docMk/>
            <pc:sldMk cId="2724845305" sldId="275"/>
            <ac:spMk id="8" creationId="{25F24BA2-B11B-F9A7-67BC-A2DDD88AD43F}"/>
          </ac:spMkLst>
        </pc:spChg>
        <pc:spChg chg="add del mod">
          <ac:chgData name="Nikki Sakari" userId="cc3a8ce0-d5e0-4d4d-bfea-20feff3f7ac3" providerId="ADAL" clId="{EEC19D28-49A0-4540-A629-20D5D9CC9917}" dt="2024-02-08T06:15:07.338" v="9664" actId="478"/>
          <ac:spMkLst>
            <pc:docMk/>
            <pc:sldMk cId="2724845305" sldId="275"/>
            <ac:spMk id="9" creationId="{7A439833-A06E-195F-9CDB-6D187722B93E}"/>
          </ac:spMkLst>
        </pc:spChg>
        <pc:spChg chg="mod">
          <ac:chgData name="Nikki Sakari" userId="cc3a8ce0-d5e0-4d4d-bfea-20feff3f7ac3" providerId="ADAL" clId="{EEC19D28-49A0-4540-A629-20D5D9CC9917}" dt="2024-02-14T11:28:54.685" v="13748" actId="18245"/>
          <ac:spMkLst>
            <pc:docMk/>
            <pc:sldMk cId="2724845305" sldId="275"/>
            <ac:spMk id="9" creationId="{C5E1C6D7-F91E-AD0D-2033-AE4B15427CD9}"/>
          </ac:spMkLst>
        </pc:spChg>
        <pc:spChg chg="mod">
          <ac:chgData name="Nikki Sakari" userId="cc3a8ce0-d5e0-4d4d-bfea-20feff3f7ac3" providerId="ADAL" clId="{EEC19D28-49A0-4540-A629-20D5D9CC9917}" dt="2024-02-14T11:28:54.685" v="13748" actId="18245"/>
          <ac:spMkLst>
            <pc:docMk/>
            <pc:sldMk cId="2724845305" sldId="275"/>
            <ac:spMk id="10" creationId="{59084FAB-BF33-6064-EFF4-6AD928DDE503}"/>
          </ac:spMkLst>
        </pc:spChg>
        <pc:spChg chg="add del mod">
          <ac:chgData name="Nikki Sakari" userId="cc3a8ce0-d5e0-4d4d-bfea-20feff3f7ac3" providerId="ADAL" clId="{EEC19D28-49A0-4540-A629-20D5D9CC9917}" dt="2024-02-08T06:15:08.337" v="9667" actId="478"/>
          <ac:spMkLst>
            <pc:docMk/>
            <pc:sldMk cId="2724845305" sldId="275"/>
            <ac:spMk id="10" creationId="{6E11FDF5-76C1-8ED3-4637-30708DCD9616}"/>
          </ac:spMkLst>
        </pc:spChg>
        <pc:spChg chg="add del mod">
          <ac:chgData name="Nikki Sakari" userId="cc3a8ce0-d5e0-4d4d-bfea-20feff3f7ac3" providerId="ADAL" clId="{EEC19D28-49A0-4540-A629-20D5D9CC9917}" dt="2024-02-08T06:15:08.693" v="9668" actId="478"/>
          <ac:spMkLst>
            <pc:docMk/>
            <pc:sldMk cId="2724845305" sldId="275"/>
            <ac:spMk id="11" creationId="{5C52C3AB-52DF-A297-E006-414BA41ADACD}"/>
          </ac:spMkLst>
        </pc:spChg>
        <pc:spChg chg="mod">
          <ac:chgData name="Nikki Sakari" userId="cc3a8ce0-d5e0-4d4d-bfea-20feff3f7ac3" providerId="ADAL" clId="{EEC19D28-49A0-4540-A629-20D5D9CC9917}" dt="2024-02-14T11:28:54.685" v="13748" actId="18245"/>
          <ac:spMkLst>
            <pc:docMk/>
            <pc:sldMk cId="2724845305" sldId="275"/>
            <ac:spMk id="11" creationId="{F2BE0E77-00F1-7387-B35C-E579B41CC858}"/>
          </ac:spMkLst>
        </pc:spChg>
        <pc:spChg chg="add del mod topLvl">
          <ac:chgData name="Nikki Sakari" userId="cc3a8ce0-d5e0-4d4d-bfea-20feff3f7ac3" providerId="ADAL" clId="{EEC19D28-49A0-4540-A629-20D5D9CC9917}" dt="2024-02-08T06:15:08.068" v="9666" actId="478"/>
          <ac:spMkLst>
            <pc:docMk/>
            <pc:sldMk cId="2724845305" sldId="275"/>
            <ac:spMk id="12" creationId="{79ABAD4E-EC7E-F516-8D70-5A733D7D640E}"/>
          </ac:spMkLst>
        </pc:spChg>
        <pc:spChg chg="mod">
          <ac:chgData name="Nikki Sakari" userId="cc3a8ce0-d5e0-4d4d-bfea-20feff3f7ac3" providerId="ADAL" clId="{EEC19D28-49A0-4540-A629-20D5D9CC9917}" dt="2024-02-14T11:28:54.685" v="13748" actId="18245"/>
          <ac:spMkLst>
            <pc:docMk/>
            <pc:sldMk cId="2724845305" sldId="275"/>
            <ac:spMk id="12" creationId="{DBD7F5C5-FE43-DD47-F6CC-C78819D60794}"/>
          </ac:spMkLst>
        </pc:spChg>
        <pc:spChg chg="mod">
          <ac:chgData name="Nikki Sakari" userId="cc3a8ce0-d5e0-4d4d-bfea-20feff3f7ac3" providerId="ADAL" clId="{EEC19D28-49A0-4540-A629-20D5D9CC9917}" dt="2024-02-14T11:28:54.685" v="13748" actId="18245"/>
          <ac:spMkLst>
            <pc:docMk/>
            <pc:sldMk cId="2724845305" sldId="275"/>
            <ac:spMk id="13" creationId="{0A587C53-E1CF-0836-3FB5-27581F8B8F7E}"/>
          </ac:spMkLst>
        </pc:spChg>
        <pc:spChg chg="add del mod topLvl">
          <ac:chgData name="Nikki Sakari" userId="cc3a8ce0-d5e0-4d4d-bfea-20feff3f7ac3" providerId="ADAL" clId="{EEC19D28-49A0-4540-A629-20D5D9CC9917}" dt="2024-02-08T06:15:07.793" v="9665" actId="478"/>
          <ac:spMkLst>
            <pc:docMk/>
            <pc:sldMk cId="2724845305" sldId="275"/>
            <ac:spMk id="13" creationId="{13E5A97D-F8D5-3D7B-3333-FA17D614C1AD}"/>
          </ac:spMkLst>
        </pc:spChg>
        <pc:spChg chg="add mod">
          <ac:chgData name="Nikki Sakari" userId="cc3a8ce0-d5e0-4d4d-bfea-20feff3f7ac3" providerId="ADAL" clId="{EEC19D28-49A0-4540-A629-20D5D9CC9917}" dt="2024-02-16T09:49:17.799" v="15975"/>
          <ac:spMkLst>
            <pc:docMk/>
            <pc:sldMk cId="2724845305" sldId="275"/>
            <ac:spMk id="14" creationId="{725688F4-012B-F99F-55C7-C524268F2C2D}"/>
          </ac:spMkLst>
        </pc:spChg>
        <pc:spChg chg="add mod">
          <ac:chgData name="Nikki Sakari" userId="cc3a8ce0-d5e0-4d4d-bfea-20feff3f7ac3" providerId="ADAL" clId="{EEC19D28-49A0-4540-A629-20D5D9CC9917}" dt="2024-02-08T06:14:38.595" v="9540" actId="1076"/>
          <ac:spMkLst>
            <pc:docMk/>
            <pc:sldMk cId="2724845305" sldId="275"/>
            <ac:spMk id="15" creationId="{F4487910-6F2C-FCAE-3066-031ECC89576B}"/>
          </ac:spMkLst>
        </pc:spChg>
        <pc:grpChg chg="mod">
          <ac:chgData name="Nikki Sakari" userId="cc3a8ce0-d5e0-4d4d-bfea-20feff3f7ac3" providerId="ADAL" clId="{EEC19D28-49A0-4540-A629-20D5D9CC9917}" dt="2024-02-14T11:28:54.685" v="13748" actId="18245"/>
          <ac:grpSpMkLst>
            <pc:docMk/>
            <pc:sldMk cId="2724845305" sldId="275"/>
            <ac:grpSpMk id="2" creationId="{CDBC4E16-F5B2-E3EF-4F82-2A4B546D03C8}"/>
          </ac:grpSpMkLst>
        </pc:grpChg>
        <pc:grpChg chg="add del mod">
          <ac:chgData name="Nikki Sakari" userId="cc3a8ce0-d5e0-4d4d-bfea-20feff3f7ac3" providerId="ADAL" clId="{EEC19D28-49A0-4540-A629-20D5D9CC9917}" dt="2024-02-08T06:14:39.455" v="9544" actId="164"/>
          <ac:grpSpMkLst>
            <pc:docMk/>
            <pc:sldMk cId="2724845305" sldId="275"/>
            <ac:grpSpMk id="14" creationId="{326CCC74-074A-900E-5F1E-345016292BD1}"/>
          </ac:grpSpMkLst>
        </pc:grpChg>
        <pc:graphicFrameChg chg="add del mod modGraphic">
          <ac:chgData name="Nikki Sakari" userId="cc3a8ce0-d5e0-4d4d-bfea-20feff3f7ac3" providerId="ADAL" clId="{EEC19D28-49A0-4540-A629-20D5D9CC9917}" dt="2024-02-08T06:08:59.253" v="9372" actId="11529"/>
          <ac:graphicFrameMkLst>
            <pc:docMk/>
            <pc:sldMk cId="2724845305" sldId="275"/>
            <ac:graphicFrameMk id="6" creationId="{FFFD26CE-6B0F-B059-A1AA-8C390B492CE3}"/>
          </ac:graphicFrameMkLst>
        </pc:graphicFrameChg>
        <pc:graphicFrameChg chg="add mod">
          <ac:chgData name="Nikki Sakari" userId="cc3a8ce0-d5e0-4d4d-bfea-20feff3f7ac3" providerId="ADAL" clId="{EEC19D28-49A0-4540-A629-20D5D9CC9917}" dt="2024-02-08T06:17:22.823" v="9683" actId="12084"/>
          <ac:graphicFrameMkLst>
            <pc:docMk/>
            <pc:sldMk cId="2724845305" sldId="275"/>
            <ac:graphicFrameMk id="16" creationId="{2A6FE2C5-6943-8E33-D6EC-1187868B14F3}"/>
          </ac:graphicFrameMkLst>
        </pc:graphicFrameChg>
        <pc:graphicFrameChg chg="add del mod">
          <ac:chgData name="Nikki Sakari" userId="cc3a8ce0-d5e0-4d4d-bfea-20feff3f7ac3" providerId="ADAL" clId="{EEC19D28-49A0-4540-A629-20D5D9CC9917}" dt="2024-02-14T11:28:54.685" v="13748" actId="18245"/>
          <ac:graphicFrameMkLst>
            <pc:docMk/>
            <pc:sldMk cId="2724845305" sldId="275"/>
            <ac:graphicFrameMk id="17" creationId="{EB4AFA91-3B19-BD9A-7D14-BC304CE8CB4F}"/>
          </ac:graphicFrameMkLst>
        </pc:graphicFrameChg>
        <pc:picChg chg="add del mod ord">
          <ac:chgData name="Nikki Sakari" userId="cc3a8ce0-d5e0-4d4d-bfea-20feff3f7ac3" providerId="ADAL" clId="{EEC19D28-49A0-4540-A629-20D5D9CC9917}" dt="2024-02-12T14:56:23.083" v="11559" actId="478"/>
          <ac:picMkLst>
            <pc:docMk/>
            <pc:sldMk cId="2724845305" sldId="275"/>
            <ac:picMk id="2" creationId="{E3D37FCE-153B-1B2E-2D9F-9B3A4C778B9B}"/>
          </ac:picMkLst>
        </pc:picChg>
        <pc:picChg chg="add mod ord">
          <ac:chgData name="Nikki Sakari" userId="cc3a8ce0-d5e0-4d4d-bfea-20feff3f7ac3" providerId="ADAL" clId="{EEC19D28-49A0-4540-A629-20D5D9CC9917}" dt="2024-02-12T14:56:40.102" v="11565" actId="29295"/>
          <ac:picMkLst>
            <pc:docMk/>
            <pc:sldMk cId="2724845305" sldId="275"/>
            <ac:picMk id="6" creationId="{C7D5DDF1-4826-B64E-0079-1D8A4B333C6D}"/>
          </ac:picMkLst>
        </pc:picChg>
        <pc:picChg chg="del">
          <ac:chgData name="Nikki Sakari" userId="cc3a8ce0-d5e0-4d4d-bfea-20feff3f7ac3" providerId="ADAL" clId="{EEC19D28-49A0-4540-A629-20D5D9CC9917}" dt="2024-02-02T09:04:13.689" v="4460" actId="478"/>
          <ac:picMkLst>
            <pc:docMk/>
            <pc:sldMk cId="2724845305" sldId="275"/>
            <ac:picMk id="8" creationId="{DAB63D4C-82F1-B270-1FB5-F1EE4DCC36F9}"/>
          </ac:picMkLst>
        </pc:picChg>
      </pc:sldChg>
      <pc:sldChg chg="new del">
        <pc:chgData name="Nikki Sakari" userId="cc3a8ce0-d5e0-4d4d-bfea-20feff3f7ac3" providerId="ADAL" clId="{EEC19D28-49A0-4540-A629-20D5D9CC9917}" dt="2024-02-05T14:02:40.841" v="4798" actId="680"/>
        <pc:sldMkLst>
          <pc:docMk/>
          <pc:sldMk cId="1805729407" sldId="276"/>
        </pc:sldMkLst>
      </pc:sldChg>
      <pc:sldChg chg="addSp delSp modSp add mod modNotes">
        <pc:chgData name="Nikki Sakari" userId="cc3a8ce0-d5e0-4d4d-bfea-20feff3f7ac3" providerId="ADAL" clId="{EEC19D28-49A0-4540-A629-20D5D9CC9917}" dt="2024-04-03T15:21:42.774" v="62771" actId="20577"/>
        <pc:sldMkLst>
          <pc:docMk/>
          <pc:sldMk cId="2986312545" sldId="276"/>
        </pc:sldMkLst>
        <pc:spChg chg="add mod">
          <ac:chgData name="Nikki Sakari" userId="cc3a8ce0-d5e0-4d4d-bfea-20feff3f7ac3" providerId="ADAL" clId="{EEC19D28-49A0-4540-A629-20D5D9CC9917}" dt="2024-02-16T09:49:19.462" v="15976"/>
          <ac:spMkLst>
            <pc:docMk/>
            <pc:sldMk cId="2986312545" sldId="276"/>
            <ac:spMk id="2" creationId="{BE75C97B-F058-9DF0-D743-9385903D5C57}"/>
          </ac:spMkLst>
        </pc:spChg>
        <pc:spChg chg="del">
          <ac:chgData name="Nikki Sakari" userId="cc3a8ce0-d5e0-4d4d-bfea-20feff3f7ac3" providerId="ADAL" clId="{EEC19D28-49A0-4540-A629-20D5D9CC9917}" dt="2024-02-16T09:47:41.375" v="15919" actId="478"/>
          <ac:spMkLst>
            <pc:docMk/>
            <pc:sldMk cId="2986312545" sldId="276"/>
            <ac:spMk id="3" creationId="{8842DA18-3A6A-7766-1690-B5739F75015B}"/>
          </ac:spMkLst>
        </pc:spChg>
        <pc:spChg chg="add mod">
          <ac:chgData name="Nikki Sakari" userId="cc3a8ce0-d5e0-4d4d-bfea-20feff3f7ac3" providerId="ADAL" clId="{EEC19D28-49A0-4540-A629-20D5D9CC9917}" dt="2024-04-03T15:21:42.774" v="62771" actId="20577"/>
          <ac:spMkLst>
            <pc:docMk/>
            <pc:sldMk cId="2986312545" sldId="276"/>
            <ac:spMk id="3" creationId="{AC20710F-1192-E6D7-33BC-2A11FAAAD1A9}"/>
          </ac:spMkLst>
        </pc:spChg>
        <pc:spChg chg="mod">
          <ac:chgData name="Nikki Sakari" userId="cc3a8ce0-d5e0-4d4d-bfea-20feff3f7ac3" providerId="ADAL" clId="{EEC19D28-49A0-4540-A629-20D5D9CC9917}" dt="2024-02-07T06:49:14.659" v="7225" actId="113"/>
          <ac:spMkLst>
            <pc:docMk/>
            <pc:sldMk cId="2986312545" sldId="276"/>
            <ac:spMk id="4" creationId="{2FAB1619-1466-C8F5-7A06-D6C10E402366}"/>
          </ac:spMkLst>
        </pc:spChg>
        <pc:spChg chg="add del mod">
          <ac:chgData name="Nikki Sakari" userId="cc3a8ce0-d5e0-4d4d-bfea-20feff3f7ac3" providerId="ADAL" clId="{EEC19D28-49A0-4540-A629-20D5D9CC9917}" dt="2024-02-21T08:37:59.057" v="18952" actId="478"/>
          <ac:spMkLst>
            <pc:docMk/>
            <pc:sldMk cId="2986312545" sldId="276"/>
            <ac:spMk id="5" creationId="{B78ADF3D-191E-10F7-2F26-57BC0DCB9E13}"/>
          </ac:spMkLst>
        </pc:spChg>
        <pc:spChg chg="add del mod">
          <ac:chgData name="Nikki Sakari" userId="cc3a8ce0-d5e0-4d4d-bfea-20feff3f7ac3" providerId="ADAL" clId="{EEC19D28-49A0-4540-A629-20D5D9CC9917}" dt="2024-02-08T06:31:20.254" v="9766" actId="478"/>
          <ac:spMkLst>
            <pc:docMk/>
            <pc:sldMk cId="2986312545" sldId="276"/>
            <ac:spMk id="6" creationId="{A7D05B1B-1ABA-DF56-BD24-30A64341D354}"/>
          </ac:spMkLst>
        </pc:spChg>
        <pc:spChg chg="add mod">
          <ac:chgData name="Nikki Sakari" userId="cc3a8ce0-d5e0-4d4d-bfea-20feff3f7ac3" providerId="ADAL" clId="{EEC19D28-49A0-4540-A629-20D5D9CC9917}" dt="2024-02-13T16:10:11.039" v="13151" actId="20577"/>
          <ac:spMkLst>
            <pc:docMk/>
            <pc:sldMk cId="2986312545" sldId="276"/>
            <ac:spMk id="7" creationId="{A5930087-D118-DAFE-F1C5-58B18F1E49E9}"/>
          </ac:spMkLst>
        </pc:spChg>
        <pc:spChg chg="add mod">
          <ac:chgData name="Nikki Sakari" userId="cc3a8ce0-d5e0-4d4d-bfea-20feff3f7ac3" providerId="ADAL" clId="{EEC19D28-49A0-4540-A629-20D5D9CC9917}" dt="2024-02-13T16:08:49.564" v="13135" actId="13822"/>
          <ac:spMkLst>
            <pc:docMk/>
            <pc:sldMk cId="2986312545" sldId="276"/>
            <ac:spMk id="8" creationId="{1F7E37F4-B67E-99D1-E341-91C0B3F32060}"/>
          </ac:spMkLst>
        </pc:spChg>
        <pc:spChg chg="add mod">
          <ac:chgData name="Nikki Sakari" userId="cc3a8ce0-d5e0-4d4d-bfea-20feff3f7ac3" providerId="ADAL" clId="{EEC19D28-49A0-4540-A629-20D5D9CC9917}" dt="2024-02-13T16:08:43.543" v="13134" actId="13822"/>
          <ac:spMkLst>
            <pc:docMk/>
            <pc:sldMk cId="2986312545" sldId="276"/>
            <ac:spMk id="9" creationId="{E824613A-ADE8-A4D1-FC9A-3A587AFDFCAA}"/>
          </ac:spMkLst>
        </pc:spChg>
        <pc:spChg chg="add mod">
          <ac:chgData name="Nikki Sakari" userId="cc3a8ce0-d5e0-4d4d-bfea-20feff3f7ac3" providerId="ADAL" clId="{EEC19D28-49A0-4540-A629-20D5D9CC9917}" dt="2024-02-13T16:08:53.050" v="13136" actId="13822"/>
          <ac:spMkLst>
            <pc:docMk/>
            <pc:sldMk cId="2986312545" sldId="276"/>
            <ac:spMk id="10" creationId="{AE0BC40E-EE70-00E4-6537-DD17D9CD249E}"/>
          </ac:spMkLst>
        </pc:spChg>
        <pc:spChg chg="add del mod">
          <ac:chgData name="Nikki Sakari" userId="cc3a8ce0-d5e0-4d4d-bfea-20feff3f7ac3" providerId="ADAL" clId="{EEC19D28-49A0-4540-A629-20D5D9CC9917}" dt="2024-02-08T06:30:43.244" v="9762" actId="478"/>
          <ac:spMkLst>
            <pc:docMk/>
            <pc:sldMk cId="2986312545" sldId="276"/>
            <ac:spMk id="11" creationId="{B224349E-044E-97DC-F6DB-81593ECB60DF}"/>
          </ac:spMkLst>
        </pc:spChg>
        <pc:spChg chg="add del mod">
          <ac:chgData name="Nikki Sakari" userId="cc3a8ce0-d5e0-4d4d-bfea-20feff3f7ac3" providerId="ADAL" clId="{EEC19D28-49A0-4540-A629-20D5D9CC9917}" dt="2024-02-08T06:32:29.145" v="9782" actId="478"/>
          <ac:spMkLst>
            <pc:docMk/>
            <pc:sldMk cId="2986312545" sldId="276"/>
            <ac:spMk id="13" creationId="{75D06B9F-12AA-9EE8-4F0C-2B6FD91660FB}"/>
          </ac:spMkLst>
        </pc:spChg>
        <pc:spChg chg="add del mod ord">
          <ac:chgData name="Nikki Sakari" userId="cc3a8ce0-d5e0-4d4d-bfea-20feff3f7ac3" providerId="ADAL" clId="{EEC19D28-49A0-4540-A629-20D5D9CC9917}" dt="2024-02-05T14:17:13.178" v="5121" actId="478"/>
          <ac:spMkLst>
            <pc:docMk/>
            <pc:sldMk cId="2986312545" sldId="276"/>
            <ac:spMk id="25" creationId="{9066268F-5F9E-BD49-7B8A-D756C9D4B1D8}"/>
          </ac:spMkLst>
        </pc:spChg>
        <pc:spChg chg="add del">
          <ac:chgData name="Nikki Sakari" userId="cc3a8ce0-d5e0-4d4d-bfea-20feff3f7ac3" providerId="ADAL" clId="{EEC19D28-49A0-4540-A629-20D5D9CC9917}" dt="2024-02-05T14:17:55.779" v="5127" actId="11529"/>
          <ac:spMkLst>
            <pc:docMk/>
            <pc:sldMk cId="2986312545" sldId="276"/>
            <ac:spMk id="26" creationId="{FDF3B0F8-BC4D-9DBD-B8E8-17AAD842FAA8}"/>
          </ac:spMkLst>
        </pc:spChg>
        <pc:spChg chg="add del mod">
          <ac:chgData name="Nikki Sakari" userId="cc3a8ce0-d5e0-4d4d-bfea-20feff3f7ac3" providerId="ADAL" clId="{EEC19D28-49A0-4540-A629-20D5D9CC9917}" dt="2024-02-05T14:27:24.059" v="5199" actId="478"/>
          <ac:spMkLst>
            <pc:docMk/>
            <pc:sldMk cId="2986312545" sldId="276"/>
            <ac:spMk id="32" creationId="{6D85194B-4EFF-E81D-6FF6-6978A4F66A15}"/>
          </ac:spMkLst>
        </pc:spChg>
        <pc:spChg chg="add del mod">
          <ac:chgData name="Nikki Sakari" userId="cc3a8ce0-d5e0-4d4d-bfea-20feff3f7ac3" providerId="ADAL" clId="{EEC19D28-49A0-4540-A629-20D5D9CC9917}" dt="2024-02-05T14:28:30.389" v="5213" actId="478"/>
          <ac:spMkLst>
            <pc:docMk/>
            <pc:sldMk cId="2986312545" sldId="276"/>
            <ac:spMk id="33" creationId="{0A30E50D-9DB7-3BD7-40CB-EAA64AA78D2E}"/>
          </ac:spMkLst>
        </pc:spChg>
        <pc:spChg chg="add del mod">
          <ac:chgData name="Nikki Sakari" userId="cc3a8ce0-d5e0-4d4d-bfea-20feff3f7ac3" providerId="ADAL" clId="{EEC19D28-49A0-4540-A629-20D5D9CC9917}" dt="2024-02-05T14:35:10.333" v="5325" actId="478"/>
          <ac:spMkLst>
            <pc:docMk/>
            <pc:sldMk cId="2986312545" sldId="276"/>
            <ac:spMk id="34" creationId="{2ACE5363-8FBA-DC7D-8DDA-9DCD892DC1AA}"/>
          </ac:spMkLst>
        </pc:spChg>
        <pc:grpChg chg="add mod">
          <ac:chgData name="Nikki Sakari" userId="cc3a8ce0-d5e0-4d4d-bfea-20feff3f7ac3" providerId="ADAL" clId="{EEC19D28-49A0-4540-A629-20D5D9CC9917}" dt="2024-02-05T14:19:54.700" v="5145" actId="164"/>
          <ac:grpSpMkLst>
            <pc:docMk/>
            <pc:sldMk cId="2986312545" sldId="276"/>
            <ac:grpSpMk id="27" creationId="{A8CDEE6C-19DC-1A14-6811-E7ADE9A5D536}"/>
          </ac:grpSpMkLst>
        </pc:grpChg>
        <pc:grpChg chg="add mod">
          <ac:chgData name="Nikki Sakari" userId="cc3a8ce0-d5e0-4d4d-bfea-20feff3f7ac3" providerId="ADAL" clId="{EEC19D28-49A0-4540-A629-20D5D9CC9917}" dt="2024-02-05T14:19:54.433" v="5144" actId="164"/>
          <ac:grpSpMkLst>
            <pc:docMk/>
            <pc:sldMk cId="2986312545" sldId="276"/>
            <ac:grpSpMk id="28" creationId="{341A80E5-F5B3-3118-0CCF-D7A5011177E3}"/>
          </ac:grpSpMkLst>
        </pc:grpChg>
        <pc:grpChg chg="add mod">
          <ac:chgData name="Nikki Sakari" userId="cc3a8ce0-d5e0-4d4d-bfea-20feff3f7ac3" providerId="ADAL" clId="{EEC19D28-49A0-4540-A629-20D5D9CC9917}" dt="2024-02-05T14:19:54.142" v="5143" actId="164"/>
          <ac:grpSpMkLst>
            <pc:docMk/>
            <pc:sldMk cId="2986312545" sldId="276"/>
            <ac:grpSpMk id="29" creationId="{785989F3-54E3-2716-3647-F6C9B086CC10}"/>
          </ac:grpSpMkLst>
        </pc:grpChg>
        <pc:grpChg chg="add del mod">
          <ac:chgData name="Nikki Sakari" userId="cc3a8ce0-d5e0-4d4d-bfea-20feff3f7ac3" providerId="ADAL" clId="{EEC19D28-49A0-4540-A629-20D5D9CC9917}" dt="2024-02-05T14:19:53.680" v="5142" actId="164"/>
          <ac:grpSpMkLst>
            <pc:docMk/>
            <pc:sldMk cId="2986312545" sldId="276"/>
            <ac:grpSpMk id="30" creationId="{67BD6FA4-65B8-32B7-D132-560E6DC34DD4}"/>
          </ac:grpSpMkLst>
        </pc:grpChg>
        <pc:grpChg chg="add mod">
          <ac:chgData name="Nikki Sakari" userId="cc3a8ce0-d5e0-4d4d-bfea-20feff3f7ac3" providerId="ADAL" clId="{EEC19D28-49A0-4540-A629-20D5D9CC9917}" dt="2024-02-05T14:19:46.502" v="5140" actId="164"/>
          <ac:grpSpMkLst>
            <pc:docMk/>
            <pc:sldMk cId="2986312545" sldId="276"/>
            <ac:grpSpMk id="31" creationId="{0E896366-5D37-603C-77FE-CED31F8B1955}"/>
          </ac:grpSpMkLst>
        </pc:grpChg>
        <pc:graphicFrameChg chg="del">
          <ac:chgData name="Nikki Sakari" userId="cc3a8ce0-d5e0-4d4d-bfea-20feff3f7ac3" providerId="ADAL" clId="{EEC19D28-49A0-4540-A629-20D5D9CC9917}" dt="2024-02-05T14:06:26.065" v="4834" actId="11529"/>
          <ac:graphicFrameMkLst>
            <pc:docMk/>
            <pc:sldMk cId="2986312545" sldId="276"/>
            <ac:graphicFrameMk id="6" creationId="{02DE6837-B266-72A6-43A6-5224E1300E23}"/>
          </ac:graphicFrameMkLst>
        </pc:graphicFrameChg>
        <pc:picChg chg="del mod">
          <ac:chgData name="Nikki Sakari" userId="cc3a8ce0-d5e0-4d4d-bfea-20feff3f7ac3" providerId="ADAL" clId="{EEC19D28-49A0-4540-A629-20D5D9CC9917}" dt="2024-02-12T14:56:24.825" v="11560" actId="478"/>
          <ac:picMkLst>
            <pc:docMk/>
            <pc:sldMk cId="2986312545" sldId="276"/>
            <ac:picMk id="2" creationId="{E77BBC4E-AAB5-C4DD-A301-069FC5790214}"/>
          </ac:picMkLst>
        </pc:picChg>
        <pc:picChg chg="add mod ord">
          <ac:chgData name="Nikki Sakari" userId="cc3a8ce0-d5e0-4d4d-bfea-20feff3f7ac3" providerId="ADAL" clId="{EEC19D28-49A0-4540-A629-20D5D9CC9917}" dt="2024-02-12T14:56:44.565" v="11567" actId="167"/>
          <ac:picMkLst>
            <pc:docMk/>
            <pc:sldMk cId="2986312545" sldId="276"/>
            <ac:picMk id="6" creationId="{02CD3656-17ED-BEAF-7674-6EEA88BA22F2}"/>
          </ac:picMkLst>
        </pc:picChg>
        <pc:picChg chg="add mod topLvl">
          <ac:chgData name="Nikki Sakari" userId="cc3a8ce0-d5e0-4d4d-bfea-20feff3f7ac3" providerId="ADAL" clId="{EEC19D28-49A0-4540-A629-20D5D9CC9917}" dt="2024-02-13T16:09:45.423" v="13141" actId="1582"/>
          <ac:picMkLst>
            <pc:docMk/>
            <pc:sldMk cId="2986312545" sldId="276"/>
            <ac:picMk id="12" creationId="{87AB0F23-11E8-3000-1D2C-E2FE424A494E}"/>
          </ac:picMkLst>
        </pc:picChg>
        <pc:picChg chg="add mod topLvl">
          <ac:chgData name="Nikki Sakari" userId="cc3a8ce0-d5e0-4d4d-bfea-20feff3f7ac3" providerId="ADAL" clId="{EEC19D28-49A0-4540-A629-20D5D9CC9917}" dt="2024-02-13T16:09:45.423" v="13141" actId="1582"/>
          <ac:picMkLst>
            <pc:docMk/>
            <pc:sldMk cId="2986312545" sldId="276"/>
            <ac:picMk id="14" creationId="{F320A77F-79BB-B764-316F-F52B69E0AA52}"/>
          </ac:picMkLst>
        </pc:picChg>
        <pc:picChg chg="add mod">
          <ac:chgData name="Nikki Sakari" userId="cc3a8ce0-d5e0-4d4d-bfea-20feff3f7ac3" providerId="ADAL" clId="{EEC19D28-49A0-4540-A629-20D5D9CC9917}" dt="2024-02-13T16:09:45.423" v="13141" actId="1582"/>
          <ac:picMkLst>
            <pc:docMk/>
            <pc:sldMk cId="2986312545" sldId="276"/>
            <ac:picMk id="16" creationId="{912EF888-E0EE-89A8-39C9-0A21D1E35F5D}"/>
          </ac:picMkLst>
        </pc:picChg>
        <pc:picChg chg="add mod">
          <ac:chgData name="Nikki Sakari" userId="cc3a8ce0-d5e0-4d4d-bfea-20feff3f7ac3" providerId="ADAL" clId="{EEC19D28-49A0-4540-A629-20D5D9CC9917}" dt="2024-02-13T16:09:45.423" v="13141" actId="1582"/>
          <ac:picMkLst>
            <pc:docMk/>
            <pc:sldMk cId="2986312545" sldId="276"/>
            <ac:picMk id="18" creationId="{EFF0A97E-B832-604B-9941-0986873445A7}"/>
          </ac:picMkLst>
        </pc:picChg>
        <pc:picChg chg="add mod">
          <ac:chgData name="Nikki Sakari" userId="cc3a8ce0-d5e0-4d4d-bfea-20feff3f7ac3" providerId="ADAL" clId="{EEC19D28-49A0-4540-A629-20D5D9CC9917}" dt="2024-03-02T14:15:53.479" v="28958" actId="1076"/>
          <ac:picMkLst>
            <pc:docMk/>
            <pc:sldMk cId="2986312545" sldId="276"/>
            <ac:picMk id="20" creationId="{D013C5FE-8F5B-380C-4B8D-D081F26EC717}"/>
          </ac:picMkLst>
        </pc:picChg>
        <pc:picChg chg="add mod">
          <ac:chgData name="Nikki Sakari" userId="cc3a8ce0-d5e0-4d4d-bfea-20feff3f7ac3" providerId="ADAL" clId="{EEC19D28-49A0-4540-A629-20D5D9CC9917}" dt="2024-03-02T14:15:49.806" v="28957" actId="1076"/>
          <ac:picMkLst>
            <pc:docMk/>
            <pc:sldMk cId="2986312545" sldId="276"/>
            <ac:picMk id="22" creationId="{859593B8-62FE-D39E-3BF1-CE2B88F4F9A6}"/>
          </ac:picMkLst>
        </pc:picChg>
        <pc:picChg chg="add mod">
          <ac:chgData name="Nikki Sakari" userId="cc3a8ce0-d5e0-4d4d-bfea-20feff3f7ac3" providerId="ADAL" clId="{EEC19D28-49A0-4540-A629-20D5D9CC9917}" dt="2024-02-13T16:09:45.423" v="13141" actId="1582"/>
          <ac:picMkLst>
            <pc:docMk/>
            <pc:sldMk cId="2986312545" sldId="276"/>
            <ac:picMk id="24" creationId="{01F5E970-B697-9C3E-1F2C-D0410373957A}"/>
          </ac:picMkLst>
        </pc:picChg>
      </pc:sldChg>
      <pc:sldChg chg="add del">
        <pc:chgData name="Nikki Sakari" userId="cc3a8ce0-d5e0-4d4d-bfea-20feff3f7ac3" providerId="ADAL" clId="{EEC19D28-49A0-4540-A629-20D5D9CC9917}" dt="2024-02-05T14:30:49.820" v="5234"/>
        <pc:sldMkLst>
          <pc:docMk/>
          <pc:sldMk cId="2502425710" sldId="277"/>
        </pc:sldMkLst>
      </pc:sldChg>
      <pc:sldChg chg="addSp delSp modSp add mod modClrScheme chgLayout modNotes">
        <pc:chgData name="Nikki Sakari" userId="cc3a8ce0-d5e0-4d4d-bfea-20feff3f7ac3" providerId="ADAL" clId="{EEC19D28-49A0-4540-A629-20D5D9CC9917}" dt="2024-03-14T11:17:54.144" v="61391"/>
        <pc:sldMkLst>
          <pc:docMk/>
          <pc:sldMk cId="3185502463" sldId="277"/>
        </pc:sldMkLst>
        <pc:spChg chg="add mod">
          <ac:chgData name="Nikki Sakari" userId="cc3a8ce0-d5e0-4d4d-bfea-20feff3f7ac3" providerId="ADAL" clId="{EEC19D28-49A0-4540-A629-20D5D9CC9917}" dt="2024-02-16T09:49:20.910" v="15977"/>
          <ac:spMkLst>
            <pc:docMk/>
            <pc:sldMk cId="3185502463" sldId="277"/>
            <ac:spMk id="2" creationId="{C3B7F849-A1EB-8006-987D-C80B7C85391B}"/>
          </ac:spMkLst>
        </pc:spChg>
        <pc:spChg chg="del">
          <ac:chgData name="Nikki Sakari" userId="cc3a8ce0-d5e0-4d4d-bfea-20feff3f7ac3" providerId="ADAL" clId="{EEC19D28-49A0-4540-A629-20D5D9CC9917}" dt="2024-02-16T09:47:42.882" v="15920" actId="478"/>
          <ac:spMkLst>
            <pc:docMk/>
            <pc:sldMk cId="3185502463" sldId="277"/>
            <ac:spMk id="3" creationId="{A80865C9-6093-3B17-9B33-096351430642}"/>
          </ac:spMkLst>
        </pc:spChg>
        <pc:spChg chg="mod ord">
          <ac:chgData name="Nikki Sakari" userId="cc3a8ce0-d5e0-4d4d-bfea-20feff3f7ac3" providerId="ADAL" clId="{EEC19D28-49A0-4540-A629-20D5D9CC9917}" dt="2024-02-07T06:49:17.582" v="7226" actId="113"/>
          <ac:spMkLst>
            <pc:docMk/>
            <pc:sldMk cId="3185502463" sldId="277"/>
            <ac:spMk id="4" creationId="{B0C7AF62-2428-127C-F5B7-53CE8ECAEFBE}"/>
          </ac:spMkLst>
        </pc:spChg>
        <pc:spChg chg="del">
          <ac:chgData name="Nikki Sakari" userId="cc3a8ce0-d5e0-4d4d-bfea-20feff3f7ac3" providerId="ADAL" clId="{EEC19D28-49A0-4540-A629-20D5D9CC9917}" dt="2024-02-05T14:30:58.629" v="5237" actId="478"/>
          <ac:spMkLst>
            <pc:docMk/>
            <pc:sldMk cId="3185502463" sldId="277"/>
            <ac:spMk id="5" creationId="{B23DF6F4-E516-E1AC-6747-4FCE38AF2B55}"/>
          </ac:spMkLst>
        </pc:spChg>
        <pc:spChg chg="add del mod">
          <ac:chgData name="Nikki Sakari" userId="cc3a8ce0-d5e0-4d4d-bfea-20feff3f7ac3" providerId="ADAL" clId="{EEC19D28-49A0-4540-A629-20D5D9CC9917}" dt="2024-02-07T07:03:35.932" v="7318" actId="12084"/>
          <ac:spMkLst>
            <pc:docMk/>
            <pc:sldMk cId="3185502463" sldId="277"/>
            <ac:spMk id="6" creationId="{3AB33EB3-489D-AE29-2575-B8AA9EFC73E3}"/>
          </ac:spMkLst>
        </pc:spChg>
        <pc:spChg chg="add del mod ord">
          <ac:chgData name="Nikki Sakari" userId="cc3a8ce0-d5e0-4d4d-bfea-20feff3f7ac3" providerId="ADAL" clId="{EEC19D28-49A0-4540-A629-20D5D9CC9917}" dt="2024-02-05T14:41:46.105" v="5326" actId="931"/>
          <ac:spMkLst>
            <pc:docMk/>
            <pc:sldMk cId="3185502463" sldId="277"/>
            <ac:spMk id="7" creationId="{68E9F8F3-7FCB-9AF8-9C93-A8D157A4E601}"/>
          </ac:spMkLst>
        </pc:spChg>
        <pc:spChg chg="add mod">
          <ac:chgData name="Nikki Sakari" userId="cc3a8ce0-d5e0-4d4d-bfea-20feff3f7ac3" providerId="ADAL" clId="{EEC19D28-49A0-4540-A629-20D5D9CC9917}" dt="2024-02-07T07:10:42.617" v="7346" actId="11529"/>
          <ac:spMkLst>
            <pc:docMk/>
            <pc:sldMk cId="3185502463" sldId="277"/>
            <ac:spMk id="7" creationId="{8C93ACDD-19AC-FC01-5F11-D766363292CC}"/>
          </ac:spMkLst>
        </pc:spChg>
        <pc:spChg chg="add del mod ord">
          <ac:chgData name="Nikki Sakari" userId="cc3a8ce0-d5e0-4d4d-bfea-20feff3f7ac3" providerId="ADAL" clId="{EEC19D28-49A0-4540-A629-20D5D9CC9917}" dt="2024-02-05T14:31:11.181" v="5239" actId="700"/>
          <ac:spMkLst>
            <pc:docMk/>
            <pc:sldMk cId="3185502463" sldId="277"/>
            <ac:spMk id="8" creationId="{A8221A73-EE4C-6096-4AE2-41F9DF902F02}"/>
          </ac:spMkLst>
        </pc:spChg>
        <pc:spChg chg="add del mod ord">
          <ac:chgData name="Nikki Sakari" userId="cc3a8ce0-d5e0-4d4d-bfea-20feff3f7ac3" providerId="ADAL" clId="{EEC19D28-49A0-4540-A629-20D5D9CC9917}" dt="2024-02-06T15:20:37.868" v="6934" actId="12084"/>
          <ac:spMkLst>
            <pc:docMk/>
            <pc:sldMk cId="3185502463" sldId="277"/>
            <ac:spMk id="9" creationId="{19A27FAB-3DCE-EB94-9A86-9BE6AFAF0188}"/>
          </ac:spMkLst>
        </pc:spChg>
        <pc:graphicFrameChg chg="add del mod">
          <ac:chgData name="Nikki Sakari" userId="cc3a8ce0-d5e0-4d4d-bfea-20feff3f7ac3" providerId="ADAL" clId="{EEC19D28-49A0-4540-A629-20D5D9CC9917}" dt="2024-02-06T15:22:19.921" v="6937" actId="11529"/>
          <ac:graphicFrameMkLst>
            <pc:docMk/>
            <pc:sldMk cId="3185502463" sldId="277"/>
            <ac:graphicFrameMk id="5" creationId="{BB0EF25F-F825-1326-35F6-3B3015BB49A0}"/>
          </ac:graphicFrameMkLst>
        </pc:graphicFrameChg>
        <pc:graphicFrameChg chg="add del mod">
          <ac:chgData name="Nikki Sakari" userId="cc3a8ce0-d5e0-4d4d-bfea-20feff3f7ac3" providerId="ADAL" clId="{EEC19D28-49A0-4540-A629-20D5D9CC9917}" dt="2024-02-13T16:45:23.142" v="13707" actId="20577"/>
          <ac:graphicFrameMkLst>
            <pc:docMk/>
            <pc:sldMk cId="3185502463" sldId="277"/>
            <ac:graphicFrameMk id="5" creationId="{EE37C128-1DAB-6170-2D38-B27356C6A7C4}"/>
          </ac:graphicFrameMkLst>
        </pc:graphicFrameChg>
        <pc:graphicFrameChg chg="del">
          <ac:chgData name="Nikki Sakari" userId="cc3a8ce0-d5e0-4d4d-bfea-20feff3f7ac3" providerId="ADAL" clId="{EEC19D28-49A0-4540-A629-20D5D9CC9917}" dt="2024-02-05T14:30:56.628" v="5236" actId="11529"/>
          <ac:graphicFrameMkLst>
            <pc:docMk/>
            <pc:sldMk cId="3185502463" sldId="277"/>
            <ac:graphicFrameMk id="6" creationId="{97F63340-2505-18B7-5AE1-CF35B421FD76}"/>
          </ac:graphicFrameMkLst>
        </pc:graphicFrameChg>
        <pc:picChg chg="del">
          <ac:chgData name="Nikki Sakari" userId="cc3a8ce0-d5e0-4d4d-bfea-20feff3f7ac3" providerId="ADAL" clId="{EEC19D28-49A0-4540-A629-20D5D9CC9917}" dt="2024-02-12T14:56:26.307" v="11561" actId="478"/>
          <ac:picMkLst>
            <pc:docMk/>
            <pc:sldMk cId="3185502463" sldId="277"/>
            <ac:picMk id="2" creationId="{C25497AC-BC0F-9A0B-6B48-C85A75945FD4}"/>
          </ac:picMkLst>
        </pc:picChg>
        <pc:picChg chg="add mod ord">
          <ac:chgData name="Nikki Sakari" userId="cc3a8ce0-d5e0-4d4d-bfea-20feff3f7ac3" providerId="ADAL" clId="{EEC19D28-49A0-4540-A629-20D5D9CC9917}" dt="2024-02-12T14:56:47.878" v="11569" actId="167"/>
          <ac:picMkLst>
            <pc:docMk/>
            <pc:sldMk cId="3185502463" sldId="277"/>
            <ac:picMk id="6" creationId="{F7C4B7E7-6698-4D40-7A2D-DBC44AD97B76}"/>
          </ac:picMkLst>
        </pc:picChg>
        <pc:picChg chg="add mod modCrop">
          <ac:chgData name="Nikki Sakari" userId="cc3a8ce0-d5e0-4d4d-bfea-20feff3f7ac3" providerId="ADAL" clId="{EEC19D28-49A0-4540-A629-20D5D9CC9917}" dt="2024-02-05T14:41:55.316" v="5331" actId="18654"/>
          <ac:picMkLst>
            <pc:docMk/>
            <pc:sldMk cId="3185502463" sldId="277"/>
            <ac:picMk id="11" creationId="{6B63AF51-80F0-13A5-CAB5-8D8FFD8ABC7C}"/>
          </ac:picMkLst>
        </pc:picChg>
      </pc:sldChg>
      <pc:sldChg chg="addSp delSp modSp add mod ord modClrScheme chgLayout modNotes">
        <pc:chgData name="Nikki Sakari" userId="cc3a8ce0-d5e0-4d4d-bfea-20feff3f7ac3" providerId="ADAL" clId="{EEC19D28-49A0-4540-A629-20D5D9CC9917}" dt="2024-04-03T15:26:21.939" v="62782" actId="20577"/>
        <pc:sldMkLst>
          <pc:docMk/>
          <pc:sldMk cId="873136692" sldId="278"/>
        </pc:sldMkLst>
        <pc:spChg chg="del mod">
          <ac:chgData name="Nikki Sakari" userId="cc3a8ce0-d5e0-4d4d-bfea-20feff3f7ac3" providerId="ADAL" clId="{EEC19D28-49A0-4540-A629-20D5D9CC9917}" dt="2024-02-21T08:38:21.244" v="18972" actId="478"/>
          <ac:spMkLst>
            <pc:docMk/>
            <pc:sldMk cId="873136692" sldId="278"/>
            <ac:spMk id="2" creationId="{0CEAF613-FF25-9783-AEDD-91A8A913CB97}"/>
          </ac:spMkLst>
        </pc:spChg>
        <pc:spChg chg="add mod">
          <ac:chgData name="Nikki Sakari" userId="cc3a8ce0-d5e0-4d4d-bfea-20feff3f7ac3" providerId="ADAL" clId="{EEC19D28-49A0-4540-A629-20D5D9CC9917}" dt="2024-02-28T07:09:07.199" v="19696" actId="1076"/>
          <ac:spMkLst>
            <pc:docMk/>
            <pc:sldMk cId="873136692" sldId="278"/>
            <ac:spMk id="2" creationId="{FFA3CE6F-DDC6-11B1-72C3-3E19CA13FA7A}"/>
          </ac:spMkLst>
        </pc:spChg>
        <pc:spChg chg="add mod">
          <ac:chgData name="Nikki Sakari" userId="cc3a8ce0-d5e0-4d4d-bfea-20feff3f7ac3" providerId="ADAL" clId="{EEC19D28-49A0-4540-A629-20D5D9CC9917}" dt="2024-04-03T15:26:21.939" v="62782" actId="20577"/>
          <ac:spMkLst>
            <pc:docMk/>
            <pc:sldMk cId="873136692" sldId="278"/>
            <ac:spMk id="3" creationId="{39F3AC16-12EA-4BF5-85D9-B1454A55F6DA}"/>
          </ac:spMkLst>
        </pc:spChg>
        <pc:spChg chg="del">
          <ac:chgData name="Nikki Sakari" userId="cc3a8ce0-d5e0-4d4d-bfea-20feff3f7ac3" providerId="ADAL" clId="{EEC19D28-49A0-4540-A629-20D5D9CC9917}" dt="2024-02-16T09:47:45.984" v="15922" actId="478"/>
          <ac:spMkLst>
            <pc:docMk/>
            <pc:sldMk cId="873136692" sldId="278"/>
            <ac:spMk id="3" creationId="{A35DF2DD-1A23-4D65-70F2-E28D5610A7D1}"/>
          </ac:spMkLst>
        </pc:spChg>
        <pc:spChg chg="mod ord">
          <ac:chgData name="Nikki Sakari" userId="cc3a8ce0-d5e0-4d4d-bfea-20feff3f7ac3" providerId="ADAL" clId="{EEC19D28-49A0-4540-A629-20D5D9CC9917}" dt="2024-02-21T08:39:20.409" v="18993" actId="700"/>
          <ac:spMkLst>
            <pc:docMk/>
            <pc:sldMk cId="873136692" sldId="278"/>
            <ac:spMk id="4" creationId="{D3675539-2410-29E0-98BE-088F7A46407F}"/>
          </ac:spMkLst>
        </pc:spChg>
        <pc:spChg chg="add mod">
          <ac:chgData name="Nikki Sakari" userId="cc3a8ce0-d5e0-4d4d-bfea-20feff3f7ac3" providerId="ADAL" clId="{EEC19D28-49A0-4540-A629-20D5D9CC9917}" dt="2024-02-16T09:49:23.874" v="15979"/>
          <ac:spMkLst>
            <pc:docMk/>
            <pc:sldMk cId="873136692" sldId="278"/>
            <ac:spMk id="5" creationId="{103BAAE4-1516-60F1-DB02-32D2277040E6}"/>
          </ac:spMkLst>
        </pc:spChg>
        <pc:spChg chg="add del mod ord">
          <ac:chgData name="Nikki Sakari" userId="cc3a8ce0-d5e0-4d4d-bfea-20feff3f7ac3" providerId="ADAL" clId="{EEC19D28-49A0-4540-A629-20D5D9CC9917}" dt="2024-02-07T07:53:16.070" v="7657" actId="931"/>
          <ac:spMkLst>
            <pc:docMk/>
            <pc:sldMk cId="873136692" sldId="278"/>
            <ac:spMk id="5" creationId="{6272F5C9-409F-A925-B839-299829244F55}"/>
          </ac:spMkLst>
        </pc:spChg>
        <pc:spChg chg="add del mod ord">
          <ac:chgData name="Nikki Sakari" userId="cc3a8ce0-d5e0-4d4d-bfea-20feff3f7ac3" providerId="ADAL" clId="{EEC19D28-49A0-4540-A629-20D5D9CC9917}" dt="2024-02-07T07:50:13.486" v="7648" actId="931"/>
          <ac:spMkLst>
            <pc:docMk/>
            <pc:sldMk cId="873136692" sldId="278"/>
            <ac:spMk id="6" creationId="{79D4BD73-47A3-DA7F-7E79-6243CBA6ED81}"/>
          </ac:spMkLst>
        </pc:spChg>
        <pc:spChg chg="add del mod">
          <ac:chgData name="Nikki Sakari" userId="cc3a8ce0-d5e0-4d4d-bfea-20feff3f7ac3" providerId="ADAL" clId="{EEC19D28-49A0-4540-A629-20D5D9CC9917}" dt="2024-02-21T08:39:12.522" v="18988" actId="11529"/>
          <ac:spMkLst>
            <pc:docMk/>
            <pc:sldMk cId="873136692" sldId="278"/>
            <ac:spMk id="6" creationId="{C51233AC-3265-56A5-371A-B7819C11474E}"/>
          </ac:spMkLst>
        </pc:spChg>
        <pc:spChg chg="add del mod">
          <ac:chgData name="Nikki Sakari" userId="cc3a8ce0-d5e0-4d4d-bfea-20feff3f7ac3" providerId="ADAL" clId="{EEC19D28-49A0-4540-A629-20D5D9CC9917}" dt="2024-02-21T08:40:18.498" v="19011" actId="478"/>
          <ac:spMkLst>
            <pc:docMk/>
            <pc:sldMk cId="873136692" sldId="278"/>
            <ac:spMk id="10" creationId="{9DC032AC-C900-47AD-420E-EF71851E69E4}"/>
          </ac:spMkLst>
        </pc:spChg>
        <pc:spChg chg="add del mod">
          <ac:chgData name="Nikki Sakari" userId="cc3a8ce0-d5e0-4d4d-bfea-20feff3f7ac3" providerId="ADAL" clId="{EEC19D28-49A0-4540-A629-20D5D9CC9917}" dt="2024-02-07T08:11:03.732" v="7891" actId="478"/>
          <ac:spMkLst>
            <pc:docMk/>
            <pc:sldMk cId="873136692" sldId="278"/>
            <ac:spMk id="15" creationId="{88BE4BF5-9A83-CABE-B949-AD696FCF01F9}"/>
          </ac:spMkLst>
        </pc:spChg>
        <pc:spChg chg="add del mod">
          <ac:chgData name="Nikki Sakari" userId="cc3a8ce0-d5e0-4d4d-bfea-20feff3f7ac3" providerId="ADAL" clId="{EEC19D28-49A0-4540-A629-20D5D9CC9917}" dt="2024-02-07T08:11:43.373" v="7903" actId="478"/>
          <ac:spMkLst>
            <pc:docMk/>
            <pc:sldMk cId="873136692" sldId="278"/>
            <ac:spMk id="18" creationId="{A515BEA7-9D1D-54BC-38BD-3CA65517F43D}"/>
          </ac:spMkLst>
        </pc:spChg>
        <pc:spChg chg="add del mod">
          <ac:chgData name="Nikki Sakari" userId="cc3a8ce0-d5e0-4d4d-bfea-20feff3f7ac3" providerId="ADAL" clId="{EEC19D28-49A0-4540-A629-20D5D9CC9917}" dt="2024-02-07T08:13:09.301" v="7919" actId="478"/>
          <ac:spMkLst>
            <pc:docMk/>
            <pc:sldMk cId="873136692" sldId="278"/>
            <ac:spMk id="19" creationId="{CC8DF5F1-EE12-1051-AE01-C01136B9499E}"/>
          </ac:spMkLst>
        </pc:spChg>
        <pc:grpChg chg="add del mod">
          <ac:chgData name="Nikki Sakari" userId="cc3a8ce0-d5e0-4d4d-bfea-20feff3f7ac3" providerId="ADAL" clId="{EEC19D28-49A0-4540-A629-20D5D9CC9917}" dt="2024-02-21T08:40:24.776" v="19014" actId="165"/>
          <ac:grpSpMkLst>
            <pc:docMk/>
            <pc:sldMk cId="873136692" sldId="278"/>
            <ac:grpSpMk id="11" creationId="{22A12AE5-7569-BB85-6AE0-0FDA71A30DF7}"/>
          </ac:grpSpMkLst>
        </pc:grpChg>
        <pc:picChg chg="add mod topLvl">
          <ac:chgData name="Nikki Sakari" userId="cc3a8ce0-d5e0-4d4d-bfea-20feff3f7ac3" providerId="ADAL" clId="{EEC19D28-49A0-4540-A629-20D5D9CC9917}" dt="2024-02-21T08:40:24.776" v="19014" actId="165"/>
          <ac:picMkLst>
            <pc:docMk/>
            <pc:sldMk cId="873136692" sldId="278"/>
            <ac:picMk id="7" creationId="{2B36D01F-E99D-18CC-99A3-50CA7713B1DA}"/>
          </ac:picMkLst>
        </pc:picChg>
        <pc:picChg chg="add mod topLvl">
          <ac:chgData name="Nikki Sakari" userId="cc3a8ce0-d5e0-4d4d-bfea-20feff3f7ac3" providerId="ADAL" clId="{EEC19D28-49A0-4540-A629-20D5D9CC9917}" dt="2024-03-03T10:07:10.573" v="30708" actId="14826"/>
          <ac:picMkLst>
            <pc:docMk/>
            <pc:sldMk cId="873136692" sldId="278"/>
            <ac:picMk id="9" creationId="{22FFA423-3981-D17A-D685-C900C5B2AA4C}"/>
          </ac:picMkLst>
        </pc:picChg>
        <pc:picChg chg="add mod">
          <ac:chgData name="Nikki Sakari" userId="cc3a8ce0-d5e0-4d4d-bfea-20feff3f7ac3" providerId="ADAL" clId="{EEC19D28-49A0-4540-A629-20D5D9CC9917}" dt="2024-02-07T07:50:10.636" v="7647" actId="931"/>
          <ac:picMkLst>
            <pc:docMk/>
            <pc:sldMk cId="873136692" sldId="278"/>
            <ac:picMk id="9" creationId="{607A5032-5C26-EC49-8A70-9EB991FC9C6B}"/>
          </ac:picMkLst>
        </pc:picChg>
        <pc:picChg chg="add del mod modCrop">
          <ac:chgData name="Nikki Sakari" userId="cc3a8ce0-d5e0-4d4d-bfea-20feff3f7ac3" providerId="ADAL" clId="{EEC19D28-49A0-4540-A629-20D5D9CC9917}" dt="2024-02-07T08:11:01.435" v="7890" actId="478"/>
          <ac:picMkLst>
            <pc:docMk/>
            <pc:sldMk cId="873136692" sldId="278"/>
            <ac:picMk id="11" creationId="{71864FFD-D1AA-DAC5-EE16-60209DFDBB9E}"/>
          </ac:picMkLst>
        </pc:picChg>
        <pc:picChg chg="add del mod ord modCrop">
          <ac:chgData name="Nikki Sakari" userId="cc3a8ce0-d5e0-4d4d-bfea-20feff3f7ac3" providerId="ADAL" clId="{EEC19D28-49A0-4540-A629-20D5D9CC9917}" dt="2024-02-21T08:39:41.302" v="18995" actId="478"/>
          <ac:picMkLst>
            <pc:docMk/>
            <pc:sldMk cId="873136692" sldId="278"/>
            <ac:picMk id="13" creationId="{EECEEDA2-2F0E-C959-D4F7-4797D67BAF1B}"/>
          </ac:picMkLst>
        </pc:picChg>
        <pc:picChg chg="add del mod">
          <ac:chgData name="Nikki Sakari" userId="cc3a8ce0-d5e0-4d4d-bfea-20feff3f7ac3" providerId="ADAL" clId="{EEC19D28-49A0-4540-A629-20D5D9CC9917}" dt="2024-02-21T08:39:41.302" v="18995" actId="478"/>
          <ac:picMkLst>
            <pc:docMk/>
            <pc:sldMk cId="873136692" sldId="278"/>
            <ac:picMk id="17" creationId="{7ED79E80-0AE9-5758-7121-28623D0F3699}"/>
          </ac:picMkLst>
        </pc:picChg>
      </pc:sldChg>
      <pc:sldChg chg="modSp add del mod">
        <pc:chgData name="Nikki Sakari" userId="cc3a8ce0-d5e0-4d4d-bfea-20feff3f7ac3" providerId="ADAL" clId="{EEC19D28-49A0-4540-A629-20D5D9CC9917}" dt="2024-02-06T11:47:34.370" v="6178" actId="47"/>
        <pc:sldMkLst>
          <pc:docMk/>
          <pc:sldMk cId="299466572" sldId="279"/>
        </pc:sldMkLst>
        <pc:spChg chg="mod">
          <ac:chgData name="Nikki Sakari" userId="cc3a8ce0-d5e0-4d4d-bfea-20feff3f7ac3" providerId="ADAL" clId="{EEC19D28-49A0-4540-A629-20D5D9CC9917}" dt="2024-02-05T15:24:46.478" v="5445" actId="20577"/>
          <ac:spMkLst>
            <pc:docMk/>
            <pc:sldMk cId="299466572" sldId="279"/>
            <ac:spMk id="2" creationId="{5A655C6F-B665-B5B2-4A09-780EF9C3234A}"/>
          </ac:spMkLst>
        </pc:spChg>
        <pc:spChg chg="mod">
          <ac:chgData name="Nikki Sakari" userId="cc3a8ce0-d5e0-4d4d-bfea-20feff3f7ac3" providerId="ADAL" clId="{EEC19D28-49A0-4540-A629-20D5D9CC9917}" dt="2024-02-05T15:24:17.747" v="5424" actId="20577"/>
          <ac:spMkLst>
            <pc:docMk/>
            <pc:sldMk cId="299466572" sldId="279"/>
            <ac:spMk id="4" creationId="{2C35ECC7-68A5-F8EE-3EBC-DE39DD634738}"/>
          </ac:spMkLst>
        </pc:spChg>
      </pc:sldChg>
      <pc:sldChg chg="addSp delSp modSp add del mod modClrScheme chgLayout">
        <pc:chgData name="Nikki Sakari" userId="cc3a8ce0-d5e0-4d4d-bfea-20feff3f7ac3" providerId="ADAL" clId="{EEC19D28-49A0-4540-A629-20D5D9CC9917}" dt="2024-02-05T17:11:29.252" v="5712" actId="47"/>
        <pc:sldMkLst>
          <pc:docMk/>
          <pc:sldMk cId="3294657383" sldId="280"/>
        </pc:sldMkLst>
        <pc:spChg chg="del mod">
          <ac:chgData name="Nikki Sakari" userId="cc3a8ce0-d5e0-4d4d-bfea-20feff3f7ac3" providerId="ADAL" clId="{EEC19D28-49A0-4540-A629-20D5D9CC9917}" dt="2024-02-05T16:34:10.522" v="5482" actId="478"/>
          <ac:spMkLst>
            <pc:docMk/>
            <pc:sldMk cId="3294657383" sldId="280"/>
            <ac:spMk id="2" creationId="{4C128A74-468E-70BD-81D2-653C33B127B1}"/>
          </ac:spMkLst>
        </pc:spChg>
        <pc:spChg chg="del mod ord">
          <ac:chgData name="Nikki Sakari" userId="cc3a8ce0-d5e0-4d4d-bfea-20feff3f7ac3" providerId="ADAL" clId="{EEC19D28-49A0-4540-A629-20D5D9CC9917}" dt="2024-02-05T16:34:04.195" v="5480" actId="478"/>
          <ac:spMkLst>
            <pc:docMk/>
            <pc:sldMk cId="3294657383" sldId="280"/>
            <ac:spMk id="4" creationId="{125FFC18-7B14-3565-6837-2214E5F343CB}"/>
          </ac:spMkLst>
        </pc:spChg>
        <pc:spChg chg="del">
          <ac:chgData name="Nikki Sakari" userId="cc3a8ce0-d5e0-4d4d-bfea-20feff3f7ac3" providerId="ADAL" clId="{EEC19D28-49A0-4540-A629-20D5D9CC9917}" dt="2024-02-05T15:24:59.564" v="5448" actId="478"/>
          <ac:spMkLst>
            <pc:docMk/>
            <pc:sldMk cId="3294657383" sldId="280"/>
            <ac:spMk id="5" creationId="{5CEC72FC-465F-89DA-7495-6A13E9FBE401}"/>
          </ac:spMkLst>
        </pc:spChg>
        <pc:spChg chg="add del mod">
          <ac:chgData name="Nikki Sakari" userId="cc3a8ce0-d5e0-4d4d-bfea-20feff3f7ac3" providerId="ADAL" clId="{EEC19D28-49A0-4540-A629-20D5D9CC9917}" dt="2024-02-05T15:25:08.082" v="5449" actId="700"/>
          <ac:spMkLst>
            <pc:docMk/>
            <pc:sldMk cId="3294657383" sldId="280"/>
            <ac:spMk id="7" creationId="{95ECA34B-5B9D-4C1B-EADD-808A6DD399DB}"/>
          </ac:spMkLst>
        </pc:spChg>
        <pc:spChg chg="add del mod">
          <ac:chgData name="Nikki Sakari" userId="cc3a8ce0-d5e0-4d4d-bfea-20feff3f7ac3" providerId="ADAL" clId="{EEC19D28-49A0-4540-A629-20D5D9CC9917}" dt="2024-02-05T16:34:07.971" v="5481" actId="700"/>
          <ac:spMkLst>
            <pc:docMk/>
            <pc:sldMk cId="3294657383" sldId="280"/>
            <ac:spMk id="16" creationId="{840B64AF-838D-D673-BE7D-97DC454347DB}"/>
          </ac:spMkLst>
        </pc:spChg>
        <pc:spChg chg="add del mod">
          <ac:chgData name="Nikki Sakari" userId="cc3a8ce0-d5e0-4d4d-bfea-20feff3f7ac3" providerId="ADAL" clId="{EEC19D28-49A0-4540-A629-20D5D9CC9917}" dt="2024-02-05T16:40:19.928" v="5556" actId="478"/>
          <ac:spMkLst>
            <pc:docMk/>
            <pc:sldMk cId="3294657383" sldId="280"/>
            <ac:spMk id="17" creationId="{7C9A4A5C-076C-9474-BB67-E564BD3A8129}"/>
          </ac:spMkLst>
        </pc:spChg>
        <pc:spChg chg="add del mod">
          <ac:chgData name="Nikki Sakari" userId="cc3a8ce0-d5e0-4d4d-bfea-20feff3f7ac3" providerId="ADAL" clId="{EEC19D28-49A0-4540-A629-20D5D9CC9917}" dt="2024-02-05T16:40:20.718" v="5557" actId="478"/>
          <ac:spMkLst>
            <pc:docMk/>
            <pc:sldMk cId="3294657383" sldId="280"/>
            <ac:spMk id="18" creationId="{A1667186-5BE9-F184-13BA-D104334CC07C}"/>
          </ac:spMkLst>
        </pc:spChg>
        <pc:spChg chg="add del mod">
          <ac:chgData name="Nikki Sakari" userId="cc3a8ce0-d5e0-4d4d-bfea-20feff3f7ac3" providerId="ADAL" clId="{EEC19D28-49A0-4540-A629-20D5D9CC9917}" dt="2024-02-05T16:40:24.145" v="5561" actId="478"/>
          <ac:spMkLst>
            <pc:docMk/>
            <pc:sldMk cId="3294657383" sldId="280"/>
            <ac:spMk id="19" creationId="{5EF17B83-AC2A-DD13-77B7-9D5B2E943D19}"/>
          </ac:spMkLst>
        </pc:spChg>
        <pc:spChg chg="add del mod">
          <ac:chgData name="Nikki Sakari" userId="cc3a8ce0-d5e0-4d4d-bfea-20feff3f7ac3" providerId="ADAL" clId="{EEC19D28-49A0-4540-A629-20D5D9CC9917}" dt="2024-02-05T16:40:23.592" v="5560" actId="478"/>
          <ac:spMkLst>
            <pc:docMk/>
            <pc:sldMk cId="3294657383" sldId="280"/>
            <ac:spMk id="20" creationId="{785067C8-EB4D-2C05-FC52-10AFF945D57A}"/>
          </ac:spMkLst>
        </pc:spChg>
        <pc:spChg chg="add del mod">
          <ac:chgData name="Nikki Sakari" userId="cc3a8ce0-d5e0-4d4d-bfea-20feff3f7ac3" providerId="ADAL" clId="{EEC19D28-49A0-4540-A629-20D5D9CC9917}" dt="2024-02-05T16:45:31.393" v="5618" actId="478"/>
          <ac:spMkLst>
            <pc:docMk/>
            <pc:sldMk cId="3294657383" sldId="280"/>
            <ac:spMk id="21" creationId="{9A59772A-0F95-3990-5EDB-F53A450067DE}"/>
          </ac:spMkLst>
        </pc:spChg>
        <pc:spChg chg="add del mod">
          <ac:chgData name="Nikki Sakari" userId="cc3a8ce0-d5e0-4d4d-bfea-20feff3f7ac3" providerId="ADAL" clId="{EEC19D28-49A0-4540-A629-20D5D9CC9917}" dt="2024-02-05T16:40:21.340" v="5558" actId="478"/>
          <ac:spMkLst>
            <pc:docMk/>
            <pc:sldMk cId="3294657383" sldId="280"/>
            <ac:spMk id="22" creationId="{BDAC1DBD-E8CD-FDCA-3083-7E8FBC068086}"/>
          </ac:spMkLst>
        </pc:spChg>
        <pc:spChg chg="add del mod">
          <ac:chgData name="Nikki Sakari" userId="cc3a8ce0-d5e0-4d4d-bfea-20feff3f7ac3" providerId="ADAL" clId="{EEC19D28-49A0-4540-A629-20D5D9CC9917}" dt="2024-02-05T16:40:22.272" v="5559" actId="478"/>
          <ac:spMkLst>
            <pc:docMk/>
            <pc:sldMk cId="3294657383" sldId="280"/>
            <ac:spMk id="23" creationId="{B27C5F06-99DE-6F64-676D-977A9220256A}"/>
          </ac:spMkLst>
        </pc:spChg>
        <pc:spChg chg="add del mod">
          <ac:chgData name="Nikki Sakari" userId="cc3a8ce0-d5e0-4d4d-bfea-20feff3f7ac3" providerId="ADAL" clId="{EEC19D28-49A0-4540-A629-20D5D9CC9917}" dt="2024-02-05T16:45:31.393" v="5618" actId="478"/>
          <ac:spMkLst>
            <pc:docMk/>
            <pc:sldMk cId="3294657383" sldId="280"/>
            <ac:spMk id="24" creationId="{EBD139DC-324E-BDBE-367A-FB7047751631}"/>
          </ac:spMkLst>
        </pc:spChg>
        <pc:spChg chg="add del mod">
          <ac:chgData name="Nikki Sakari" userId="cc3a8ce0-d5e0-4d4d-bfea-20feff3f7ac3" providerId="ADAL" clId="{EEC19D28-49A0-4540-A629-20D5D9CC9917}" dt="2024-02-05T16:45:31.393" v="5618" actId="478"/>
          <ac:spMkLst>
            <pc:docMk/>
            <pc:sldMk cId="3294657383" sldId="280"/>
            <ac:spMk id="25" creationId="{786B6818-B90C-6A64-75F2-791B84CD39D9}"/>
          </ac:spMkLst>
        </pc:spChg>
        <pc:spChg chg="add del mod">
          <ac:chgData name="Nikki Sakari" userId="cc3a8ce0-d5e0-4d4d-bfea-20feff3f7ac3" providerId="ADAL" clId="{EEC19D28-49A0-4540-A629-20D5D9CC9917}" dt="2024-02-05T16:45:31.393" v="5618" actId="478"/>
          <ac:spMkLst>
            <pc:docMk/>
            <pc:sldMk cId="3294657383" sldId="280"/>
            <ac:spMk id="26" creationId="{768F897C-6C28-3ABA-A176-4C28E7FE9835}"/>
          </ac:spMkLst>
        </pc:spChg>
        <pc:spChg chg="add del mod">
          <ac:chgData name="Nikki Sakari" userId="cc3a8ce0-d5e0-4d4d-bfea-20feff3f7ac3" providerId="ADAL" clId="{EEC19D28-49A0-4540-A629-20D5D9CC9917}" dt="2024-02-05T16:45:31.393" v="5618" actId="478"/>
          <ac:spMkLst>
            <pc:docMk/>
            <pc:sldMk cId="3294657383" sldId="280"/>
            <ac:spMk id="27" creationId="{DF45F4CC-3FE8-22A6-9BE4-37770F01ED78}"/>
          </ac:spMkLst>
        </pc:spChg>
        <pc:picChg chg="add del mod modCrop">
          <ac:chgData name="Nikki Sakari" userId="cc3a8ce0-d5e0-4d4d-bfea-20feff3f7ac3" providerId="ADAL" clId="{EEC19D28-49A0-4540-A629-20D5D9CC9917}" dt="2024-02-05T16:46:06.859" v="5621" actId="18131"/>
          <ac:picMkLst>
            <pc:docMk/>
            <pc:sldMk cId="3294657383" sldId="280"/>
            <ac:picMk id="10" creationId="{ABF1B298-0F29-02AA-EF86-13D569133038}"/>
          </ac:picMkLst>
        </pc:picChg>
        <pc:picChg chg="add del mod modCrop">
          <ac:chgData name="Nikki Sakari" userId="cc3a8ce0-d5e0-4d4d-bfea-20feff3f7ac3" providerId="ADAL" clId="{EEC19D28-49A0-4540-A629-20D5D9CC9917}" dt="2024-02-05T16:53:52.820" v="5622" actId="478"/>
          <ac:picMkLst>
            <pc:docMk/>
            <pc:sldMk cId="3294657383" sldId="280"/>
            <ac:picMk id="12" creationId="{6D33BF04-CFF0-CC6A-98CE-A342F342784C}"/>
          </ac:picMkLst>
        </pc:picChg>
        <pc:picChg chg="add mod modCrop">
          <ac:chgData name="Nikki Sakari" userId="cc3a8ce0-d5e0-4d4d-bfea-20feff3f7ac3" providerId="ADAL" clId="{EEC19D28-49A0-4540-A629-20D5D9CC9917}" dt="2024-02-05T16:45:53.974" v="5620" actId="18131"/>
          <ac:picMkLst>
            <pc:docMk/>
            <pc:sldMk cId="3294657383" sldId="280"/>
            <ac:picMk id="14" creationId="{270CE03E-202E-CF7F-1F08-D19F3B3812F7}"/>
          </ac:picMkLst>
        </pc:picChg>
        <pc:picChg chg="add mod modCrop">
          <ac:chgData name="Nikki Sakari" userId="cc3a8ce0-d5e0-4d4d-bfea-20feff3f7ac3" providerId="ADAL" clId="{EEC19D28-49A0-4540-A629-20D5D9CC9917}" dt="2024-02-05T16:55:22.248" v="5649" actId="1076"/>
          <ac:picMkLst>
            <pc:docMk/>
            <pc:sldMk cId="3294657383" sldId="280"/>
            <ac:picMk id="29" creationId="{50D983EC-BA28-90B2-7F26-5B374A4EBD81}"/>
          </ac:picMkLst>
        </pc:picChg>
      </pc:sldChg>
      <pc:sldChg chg="addSp delSp modSp add mod modNotes modNotesTx">
        <pc:chgData name="Nikki Sakari" userId="cc3a8ce0-d5e0-4d4d-bfea-20feff3f7ac3" providerId="ADAL" clId="{EEC19D28-49A0-4540-A629-20D5D9CC9917}" dt="2024-03-15T06:56:41.849" v="61677" actId="20577"/>
        <pc:sldMkLst>
          <pc:docMk/>
          <pc:sldMk cId="3012373486" sldId="281"/>
        </pc:sldMkLst>
        <pc:spChg chg="add mod">
          <ac:chgData name="Nikki Sakari" userId="cc3a8ce0-d5e0-4d4d-bfea-20feff3f7ac3" providerId="ADAL" clId="{EEC19D28-49A0-4540-A629-20D5D9CC9917}" dt="2024-03-11T15:06:30.534" v="61172" actId="1076"/>
          <ac:spMkLst>
            <pc:docMk/>
            <pc:sldMk cId="3012373486" sldId="281"/>
            <ac:spMk id="2" creationId="{9BE71646-A7F9-D929-1604-C521CCBEC888}"/>
          </ac:spMkLst>
        </pc:spChg>
        <pc:spChg chg="add del mod">
          <ac:chgData name="Nikki Sakari" userId="cc3a8ce0-d5e0-4d4d-bfea-20feff3f7ac3" providerId="ADAL" clId="{EEC19D28-49A0-4540-A629-20D5D9CC9917}" dt="2024-02-05T16:59:42.434" v="5687" actId="478"/>
          <ac:spMkLst>
            <pc:docMk/>
            <pc:sldMk cId="3012373486" sldId="281"/>
            <ac:spMk id="2" creationId="{A1049162-6CE3-8CFF-3750-CD2D61E8D11E}"/>
          </ac:spMkLst>
        </pc:spChg>
        <pc:spChg chg="del">
          <ac:chgData name="Nikki Sakari" userId="cc3a8ce0-d5e0-4d4d-bfea-20feff3f7ac3" providerId="ADAL" clId="{EEC19D28-49A0-4540-A629-20D5D9CC9917}" dt="2024-02-16T09:48:04.758" v="15930" actId="478"/>
          <ac:spMkLst>
            <pc:docMk/>
            <pc:sldMk cId="3012373486" sldId="281"/>
            <ac:spMk id="3" creationId="{92F7D827-34FB-1C21-675F-53362C25B465}"/>
          </ac:spMkLst>
        </pc:spChg>
        <pc:spChg chg="add mod">
          <ac:chgData name="Nikki Sakari" userId="cc3a8ce0-d5e0-4d4d-bfea-20feff3f7ac3" providerId="ADAL" clId="{EEC19D28-49A0-4540-A629-20D5D9CC9917}" dt="2024-03-11T15:07:04.304" v="61178" actId="1038"/>
          <ac:spMkLst>
            <pc:docMk/>
            <pc:sldMk cId="3012373486" sldId="281"/>
            <ac:spMk id="4" creationId="{A9A2FAED-3506-6C3B-55E8-D68722A9FFE7}"/>
          </ac:spMkLst>
        </pc:spChg>
        <pc:spChg chg="add del mod">
          <ac:chgData name="Nikki Sakari" userId="cc3a8ce0-d5e0-4d4d-bfea-20feff3f7ac3" providerId="ADAL" clId="{EEC19D28-49A0-4540-A629-20D5D9CC9917}" dt="2024-02-19T14:01:18.188" v="18016" actId="21"/>
          <ac:spMkLst>
            <pc:docMk/>
            <pc:sldMk cId="3012373486" sldId="281"/>
            <ac:spMk id="6" creationId="{3DC8E336-B84F-18D4-F6C9-08BF49C60A93}"/>
          </ac:spMkLst>
        </pc:spChg>
        <pc:spChg chg="add mod">
          <ac:chgData name="Nikki Sakari" userId="cc3a8ce0-d5e0-4d4d-bfea-20feff3f7ac3" providerId="ADAL" clId="{EEC19D28-49A0-4540-A629-20D5D9CC9917}" dt="2024-02-13T15:46:12.673" v="12806" actId="1076"/>
          <ac:spMkLst>
            <pc:docMk/>
            <pc:sldMk cId="3012373486" sldId="281"/>
            <ac:spMk id="9" creationId="{2399B023-96C8-8E9D-8F27-B3504B56EB12}"/>
          </ac:spMkLst>
        </pc:spChg>
        <pc:spChg chg="add mod">
          <ac:chgData name="Nikki Sakari" userId="cc3a8ce0-d5e0-4d4d-bfea-20feff3f7ac3" providerId="ADAL" clId="{EEC19D28-49A0-4540-A629-20D5D9CC9917}" dt="2024-03-11T15:06:54.622" v="61176" actId="1037"/>
          <ac:spMkLst>
            <pc:docMk/>
            <pc:sldMk cId="3012373486" sldId="281"/>
            <ac:spMk id="12" creationId="{6B977CEA-92CC-C83F-18E9-6B3B19FC760B}"/>
          </ac:spMkLst>
        </pc:spChg>
        <pc:spChg chg="add mod">
          <ac:chgData name="Nikki Sakari" userId="cc3a8ce0-d5e0-4d4d-bfea-20feff3f7ac3" providerId="ADAL" clId="{EEC19D28-49A0-4540-A629-20D5D9CC9917}" dt="2024-02-13T15:46:18.478" v="12808" actId="1076"/>
          <ac:spMkLst>
            <pc:docMk/>
            <pc:sldMk cId="3012373486" sldId="281"/>
            <ac:spMk id="13" creationId="{95CE6167-7451-4B8C-A888-B2F3FE152BA2}"/>
          </ac:spMkLst>
        </pc:spChg>
        <pc:spChg chg="add mod">
          <ac:chgData name="Nikki Sakari" userId="cc3a8ce0-d5e0-4d4d-bfea-20feff3f7ac3" providerId="ADAL" clId="{EEC19D28-49A0-4540-A629-20D5D9CC9917}" dt="2024-02-16T09:49:36.940" v="15985"/>
          <ac:spMkLst>
            <pc:docMk/>
            <pc:sldMk cId="3012373486" sldId="281"/>
            <ac:spMk id="15" creationId="{E6C703E4-813C-6AD3-A27D-4CBC0D34270E}"/>
          </ac:spMkLst>
        </pc:spChg>
        <pc:spChg chg="add mod">
          <ac:chgData name="Nikki Sakari" userId="cc3a8ce0-d5e0-4d4d-bfea-20feff3f7ac3" providerId="ADAL" clId="{EEC19D28-49A0-4540-A629-20D5D9CC9917}" dt="2024-02-19T14:02:07.880" v="18040" actId="20577"/>
          <ac:spMkLst>
            <pc:docMk/>
            <pc:sldMk cId="3012373486" sldId="281"/>
            <ac:spMk id="17" creationId="{77FD1D37-5C38-0E2C-D6AA-C814A30C7BBE}"/>
          </ac:spMkLst>
        </pc:spChg>
        <pc:picChg chg="add mod modCrop">
          <ac:chgData name="Nikki Sakari" userId="cc3a8ce0-d5e0-4d4d-bfea-20feff3f7ac3" providerId="ADAL" clId="{EEC19D28-49A0-4540-A629-20D5D9CC9917}" dt="2024-02-05T16:59:39.892" v="5686" actId="1076"/>
          <ac:picMkLst>
            <pc:docMk/>
            <pc:sldMk cId="3012373486" sldId="281"/>
            <ac:picMk id="5" creationId="{AB5596C9-B2BA-AD53-EF36-A57C5C99B819}"/>
          </ac:picMkLst>
        </pc:picChg>
        <pc:picChg chg="add mod modCrop">
          <ac:chgData name="Nikki Sakari" userId="cc3a8ce0-d5e0-4d4d-bfea-20feff3f7ac3" providerId="ADAL" clId="{EEC19D28-49A0-4540-A629-20D5D9CC9917}" dt="2024-02-05T17:04:06.346" v="5695" actId="1076"/>
          <ac:picMkLst>
            <pc:docMk/>
            <pc:sldMk cId="3012373486" sldId="281"/>
            <ac:picMk id="7" creationId="{1A128462-899A-3C04-0244-07F6A9A8502B}"/>
          </ac:picMkLst>
        </pc:picChg>
        <pc:picChg chg="del mod modCrop">
          <ac:chgData name="Nikki Sakari" userId="cc3a8ce0-d5e0-4d4d-bfea-20feff3f7ac3" providerId="ADAL" clId="{EEC19D28-49A0-4540-A629-20D5D9CC9917}" dt="2024-02-19T14:01:18.188" v="18016" actId="21"/>
          <ac:picMkLst>
            <pc:docMk/>
            <pc:sldMk cId="3012373486" sldId="281"/>
            <ac:picMk id="10" creationId="{23ED1CA8-95AD-652A-D422-59C056D33517}"/>
          </ac:picMkLst>
        </pc:picChg>
        <pc:picChg chg="add mod modCrop">
          <ac:chgData name="Nikki Sakari" userId="cc3a8ce0-d5e0-4d4d-bfea-20feff3f7ac3" providerId="ADAL" clId="{EEC19D28-49A0-4540-A629-20D5D9CC9917}" dt="2024-02-05T17:10:58.863" v="5710" actId="1076"/>
          <ac:picMkLst>
            <pc:docMk/>
            <pc:sldMk cId="3012373486" sldId="281"/>
            <ac:picMk id="11" creationId="{BCACC5D6-2631-9E40-C901-C61A6159AC0E}"/>
          </ac:picMkLst>
        </pc:picChg>
        <pc:picChg chg="mod modCrop">
          <ac:chgData name="Nikki Sakari" userId="cc3a8ce0-d5e0-4d4d-bfea-20feff3f7ac3" providerId="ADAL" clId="{EEC19D28-49A0-4540-A629-20D5D9CC9917}" dt="2024-02-05T17:11:04.190" v="5711" actId="1076"/>
          <ac:picMkLst>
            <pc:docMk/>
            <pc:sldMk cId="3012373486" sldId="281"/>
            <ac:picMk id="14" creationId="{71E28AAA-22C9-BC93-83BA-F1CFC107E2C5}"/>
          </ac:picMkLst>
        </pc:picChg>
        <pc:picChg chg="add mod modCrop">
          <ac:chgData name="Nikki Sakari" userId="cc3a8ce0-d5e0-4d4d-bfea-20feff3f7ac3" providerId="ADAL" clId="{EEC19D28-49A0-4540-A629-20D5D9CC9917}" dt="2024-02-19T14:01:58.965" v="18026" actId="196"/>
          <ac:picMkLst>
            <pc:docMk/>
            <pc:sldMk cId="3012373486" sldId="281"/>
            <ac:picMk id="16" creationId="{C1FB35A3-FC49-72D6-0DFD-7BA176021C12}"/>
          </ac:picMkLst>
        </pc:picChg>
        <pc:picChg chg="mod modCrop">
          <ac:chgData name="Nikki Sakari" userId="cc3a8ce0-d5e0-4d4d-bfea-20feff3f7ac3" providerId="ADAL" clId="{EEC19D28-49A0-4540-A629-20D5D9CC9917}" dt="2024-02-05T16:57:25.324" v="5670" actId="18131"/>
          <ac:picMkLst>
            <pc:docMk/>
            <pc:sldMk cId="3012373486" sldId="281"/>
            <ac:picMk id="29" creationId="{7EBD8489-AC9F-5518-73A9-92D029FE1AFA}"/>
          </ac:picMkLst>
        </pc:picChg>
      </pc:sldChg>
      <pc:sldChg chg="addSp delSp modSp add mod modNotes modNotesTx">
        <pc:chgData name="Nikki Sakari" userId="cc3a8ce0-d5e0-4d4d-bfea-20feff3f7ac3" providerId="ADAL" clId="{EEC19D28-49A0-4540-A629-20D5D9CC9917}" dt="2024-03-18T14:07:41.501" v="62270" actId="20577"/>
        <pc:sldMkLst>
          <pc:docMk/>
          <pc:sldMk cId="76662430" sldId="282"/>
        </pc:sldMkLst>
        <pc:spChg chg="add mod">
          <ac:chgData name="Nikki Sakari" userId="cc3a8ce0-d5e0-4d4d-bfea-20feff3f7ac3" providerId="ADAL" clId="{EEC19D28-49A0-4540-A629-20D5D9CC9917}" dt="2024-02-16T09:49:38.751" v="15986"/>
          <ac:spMkLst>
            <pc:docMk/>
            <pc:sldMk cId="76662430" sldId="282"/>
            <ac:spMk id="2" creationId="{3414C38E-DA70-DD10-959A-85FC9864B891}"/>
          </ac:spMkLst>
        </pc:spChg>
        <pc:spChg chg="del">
          <ac:chgData name="Nikki Sakari" userId="cc3a8ce0-d5e0-4d4d-bfea-20feff3f7ac3" providerId="ADAL" clId="{EEC19D28-49A0-4540-A629-20D5D9CC9917}" dt="2024-02-16T09:48:07.166" v="15931" actId="478"/>
          <ac:spMkLst>
            <pc:docMk/>
            <pc:sldMk cId="76662430" sldId="282"/>
            <ac:spMk id="3" creationId="{FC0C7113-8A74-807B-0EB3-F824DEBE4513}"/>
          </ac:spMkLst>
        </pc:spChg>
        <pc:spChg chg="add mod">
          <ac:chgData name="Nikki Sakari" userId="cc3a8ce0-d5e0-4d4d-bfea-20feff3f7ac3" providerId="ADAL" clId="{EEC19D28-49A0-4540-A629-20D5D9CC9917}" dt="2024-02-14T11:39:08.092" v="13869" actId="1076"/>
          <ac:spMkLst>
            <pc:docMk/>
            <pc:sldMk cId="76662430" sldId="282"/>
            <ac:spMk id="9" creationId="{895E3CB9-88C8-9C11-2E6A-9DCE6A63B734}"/>
          </ac:spMkLst>
        </pc:spChg>
        <pc:spChg chg="add del mod">
          <ac:chgData name="Nikki Sakari" userId="cc3a8ce0-d5e0-4d4d-bfea-20feff3f7ac3" providerId="ADAL" clId="{EEC19D28-49A0-4540-A629-20D5D9CC9917}" dt="2024-02-13T15:48:28.676" v="12823" actId="478"/>
          <ac:spMkLst>
            <pc:docMk/>
            <pc:sldMk cId="76662430" sldId="282"/>
            <ac:spMk id="10" creationId="{0FC7BE83-1CB5-405B-2964-F2BFA17880C0}"/>
          </ac:spMkLst>
        </pc:spChg>
        <pc:spChg chg="add mod">
          <ac:chgData name="Nikki Sakari" userId="cc3a8ce0-d5e0-4d4d-bfea-20feff3f7ac3" providerId="ADAL" clId="{EEC19D28-49A0-4540-A629-20D5D9CC9917}" dt="2024-02-14T11:37:52.036" v="13848" actId="1076"/>
          <ac:spMkLst>
            <pc:docMk/>
            <pc:sldMk cId="76662430" sldId="282"/>
            <ac:spMk id="11" creationId="{4D2DFA7B-71B4-A08F-EF72-8C6D10095808}"/>
          </ac:spMkLst>
        </pc:spChg>
        <pc:spChg chg="add mod">
          <ac:chgData name="Nikki Sakari" userId="cc3a8ce0-d5e0-4d4d-bfea-20feff3f7ac3" providerId="ADAL" clId="{EEC19D28-49A0-4540-A629-20D5D9CC9917}" dt="2024-02-14T11:37:55.230" v="13849" actId="1076"/>
          <ac:spMkLst>
            <pc:docMk/>
            <pc:sldMk cId="76662430" sldId="282"/>
            <ac:spMk id="12" creationId="{B75D7BA8-577D-31E5-0B20-BD2DD1F08B25}"/>
          </ac:spMkLst>
        </pc:spChg>
        <pc:spChg chg="add mod">
          <ac:chgData name="Nikki Sakari" userId="cc3a8ce0-d5e0-4d4d-bfea-20feff3f7ac3" providerId="ADAL" clId="{EEC19D28-49A0-4540-A629-20D5D9CC9917}" dt="2024-02-14T11:38:43.080" v="13862" actId="1076"/>
          <ac:spMkLst>
            <pc:docMk/>
            <pc:sldMk cId="76662430" sldId="282"/>
            <ac:spMk id="14" creationId="{02070E44-2BD3-F29E-DC46-647115E14559}"/>
          </ac:spMkLst>
        </pc:spChg>
        <pc:spChg chg="add mod">
          <ac:chgData name="Nikki Sakari" userId="cc3a8ce0-d5e0-4d4d-bfea-20feff3f7ac3" providerId="ADAL" clId="{EEC19D28-49A0-4540-A629-20D5D9CC9917}" dt="2024-02-14T11:38:45.292" v="13863" actId="1076"/>
          <ac:spMkLst>
            <pc:docMk/>
            <pc:sldMk cId="76662430" sldId="282"/>
            <ac:spMk id="15" creationId="{B717C6A8-86A8-ED8F-2362-DC463B80D36A}"/>
          </ac:spMkLst>
        </pc:spChg>
        <pc:spChg chg="add del mod">
          <ac:chgData name="Nikki Sakari" userId="cc3a8ce0-d5e0-4d4d-bfea-20feff3f7ac3" providerId="ADAL" clId="{EEC19D28-49A0-4540-A629-20D5D9CC9917}" dt="2024-02-14T11:37:48.706" v="13846" actId="478"/>
          <ac:spMkLst>
            <pc:docMk/>
            <pc:sldMk cId="76662430" sldId="282"/>
            <ac:spMk id="17" creationId="{723E1655-F6B5-E230-027B-DF24D17B3094}"/>
          </ac:spMkLst>
        </pc:spChg>
        <pc:spChg chg="add del mod">
          <ac:chgData name="Nikki Sakari" userId="cc3a8ce0-d5e0-4d4d-bfea-20feff3f7ac3" providerId="ADAL" clId="{EEC19D28-49A0-4540-A629-20D5D9CC9917}" dt="2024-02-14T11:37:49.012" v="13847" actId="478"/>
          <ac:spMkLst>
            <pc:docMk/>
            <pc:sldMk cId="76662430" sldId="282"/>
            <ac:spMk id="18" creationId="{B9300A22-81FB-FCA8-642B-DECA38A3E0C0}"/>
          </ac:spMkLst>
        </pc:spChg>
        <pc:spChg chg="add del mod">
          <ac:chgData name="Nikki Sakari" userId="cc3a8ce0-d5e0-4d4d-bfea-20feff3f7ac3" providerId="ADAL" clId="{EEC19D28-49A0-4540-A629-20D5D9CC9917}" dt="2024-02-14T11:38:37.174" v="13861" actId="478"/>
          <ac:spMkLst>
            <pc:docMk/>
            <pc:sldMk cId="76662430" sldId="282"/>
            <ac:spMk id="19" creationId="{0D7FF9F2-A573-EB6A-31E0-65AD6F534950}"/>
          </ac:spMkLst>
        </pc:spChg>
        <pc:spChg chg="add del mod">
          <ac:chgData name="Nikki Sakari" userId="cc3a8ce0-d5e0-4d4d-bfea-20feff3f7ac3" providerId="ADAL" clId="{EEC19D28-49A0-4540-A629-20D5D9CC9917}" dt="2024-02-14T11:39:02.373" v="13866" actId="478"/>
          <ac:spMkLst>
            <pc:docMk/>
            <pc:sldMk cId="76662430" sldId="282"/>
            <ac:spMk id="20" creationId="{18B9E6C0-8DAC-1B96-FBC1-6CEB0CE21116}"/>
          </ac:spMkLst>
        </pc:spChg>
        <pc:picChg chg="add mod modCrop">
          <ac:chgData name="Nikki Sakari" userId="cc3a8ce0-d5e0-4d4d-bfea-20feff3f7ac3" providerId="ADAL" clId="{EEC19D28-49A0-4540-A629-20D5D9CC9917}" dt="2024-02-14T11:37:24.521" v="13840" actId="408"/>
          <ac:picMkLst>
            <pc:docMk/>
            <pc:sldMk cId="76662430" sldId="282"/>
            <ac:picMk id="4" creationId="{477523E7-B35B-C200-3D7A-AA857B1D1859}"/>
          </ac:picMkLst>
        </pc:picChg>
        <pc:picChg chg="add mod modCrop">
          <ac:chgData name="Nikki Sakari" userId="cc3a8ce0-d5e0-4d4d-bfea-20feff3f7ac3" providerId="ADAL" clId="{EEC19D28-49A0-4540-A629-20D5D9CC9917}" dt="2024-02-14T11:38:29.015" v="13858" actId="1076"/>
          <ac:picMkLst>
            <pc:docMk/>
            <pc:sldMk cId="76662430" sldId="282"/>
            <ac:picMk id="5" creationId="{6E7EBFEF-DB31-9343-C310-C881760D781C}"/>
          </ac:picMkLst>
        </pc:picChg>
        <pc:picChg chg="del">
          <ac:chgData name="Nikki Sakari" userId="cc3a8ce0-d5e0-4d4d-bfea-20feff3f7ac3" providerId="ADAL" clId="{EEC19D28-49A0-4540-A629-20D5D9CC9917}" dt="2024-02-05T17:11:37.275" v="5716" actId="478"/>
          <ac:picMkLst>
            <pc:docMk/>
            <pc:sldMk cId="76662430" sldId="282"/>
            <ac:picMk id="5" creationId="{C30B45F0-8135-6740-1025-4A6E69D76A2E}"/>
          </ac:picMkLst>
        </pc:picChg>
        <pc:picChg chg="add mod ord modCrop">
          <ac:chgData name="Nikki Sakari" userId="cc3a8ce0-d5e0-4d4d-bfea-20feff3f7ac3" providerId="ADAL" clId="{EEC19D28-49A0-4540-A629-20D5D9CC9917}" dt="2024-02-14T11:37:15.241" v="13838" actId="1076"/>
          <ac:picMkLst>
            <pc:docMk/>
            <pc:sldMk cId="76662430" sldId="282"/>
            <ac:picMk id="6" creationId="{6E6F1535-339C-9787-100F-BA98CAF052ED}"/>
          </ac:picMkLst>
        </pc:picChg>
        <pc:picChg chg="del">
          <ac:chgData name="Nikki Sakari" userId="cc3a8ce0-d5e0-4d4d-bfea-20feff3f7ac3" providerId="ADAL" clId="{EEC19D28-49A0-4540-A629-20D5D9CC9917}" dt="2024-02-05T17:11:36.236" v="5714" actId="478"/>
          <ac:picMkLst>
            <pc:docMk/>
            <pc:sldMk cId="76662430" sldId="282"/>
            <ac:picMk id="7" creationId="{2084F84A-50C1-D2BF-8646-345D46DA5867}"/>
          </ac:picMkLst>
        </pc:picChg>
        <pc:picChg chg="add del mod modCrop">
          <ac:chgData name="Nikki Sakari" userId="cc3a8ce0-d5e0-4d4d-bfea-20feff3f7ac3" providerId="ADAL" clId="{EEC19D28-49A0-4540-A629-20D5D9CC9917}" dt="2024-02-13T15:47:00.815" v="12809" actId="478"/>
          <ac:picMkLst>
            <pc:docMk/>
            <pc:sldMk cId="76662430" sldId="282"/>
            <ac:picMk id="7" creationId="{39375409-1148-4825-C38C-6DE865B2FC95}"/>
          </ac:picMkLst>
        </pc:picChg>
        <pc:picChg chg="add mod modCrop">
          <ac:chgData name="Nikki Sakari" userId="cc3a8ce0-d5e0-4d4d-bfea-20feff3f7ac3" providerId="ADAL" clId="{EEC19D28-49A0-4540-A629-20D5D9CC9917}" dt="2024-02-14T11:39:30.273" v="13875" actId="18131"/>
          <ac:picMkLst>
            <pc:docMk/>
            <pc:sldMk cId="76662430" sldId="282"/>
            <ac:picMk id="7" creationId="{DE48BA58-8D03-263B-B296-1FCDC64E30D5}"/>
          </ac:picMkLst>
        </pc:picChg>
        <pc:picChg chg="add del mod modCrop">
          <ac:chgData name="Nikki Sakari" userId="cc3a8ce0-d5e0-4d4d-bfea-20feff3f7ac3" providerId="ADAL" clId="{EEC19D28-49A0-4540-A629-20D5D9CC9917}" dt="2024-02-13T15:47:01.117" v="12810" actId="478"/>
          <ac:picMkLst>
            <pc:docMk/>
            <pc:sldMk cId="76662430" sldId="282"/>
            <ac:picMk id="9" creationId="{0833055A-BD13-A6B0-0DA7-ABE2162B5B93}"/>
          </ac:picMkLst>
        </pc:picChg>
        <pc:picChg chg="del">
          <ac:chgData name="Nikki Sakari" userId="cc3a8ce0-d5e0-4d4d-bfea-20feff3f7ac3" providerId="ADAL" clId="{EEC19D28-49A0-4540-A629-20D5D9CC9917}" dt="2024-02-05T17:23:10.785" v="5761" actId="478"/>
          <ac:picMkLst>
            <pc:docMk/>
            <pc:sldMk cId="76662430" sldId="282"/>
            <ac:picMk id="10" creationId="{D3341C43-B3A5-B7D3-BF10-118ABA782790}"/>
          </ac:picMkLst>
        </pc:picChg>
        <pc:picChg chg="del">
          <ac:chgData name="Nikki Sakari" userId="cc3a8ce0-d5e0-4d4d-bfea-20feff3f7ac3" providerId="ADAL" clId="{EEC19D28-49A0-4540-A629-20D5D9CC9917}" dt="2024-02-05T17:23:11.241" v="5762" actId="478"/>
          <ac:picMkLst>
            <pc:docMk/>
            <pc:sldMk cId="76662430" sldId="282"/>
            <ac:picMk id="11" creationId="{ECE3DC80-AC30-1CC1-B31C-815E2724FF00}"/>
          </ac:picMkLst>
        </pc:picChg>
        <pc:picChg chg="add mod modCrop">
          <ac:chgData name="Nikki Sakari" userId="cc3a8ce0-d5e0-4d4d-bfea-20feff3f7ac3" providerId="ADAL" clId="{EEC19D28-49A0-4540-A629-20D5D9CC9917}" dt="2024-02-14T11:38:33.138" v="13859" actId="1076"/>
          <ac:picMkLst>
            <pc:docMk/>
            <pc:sldMk cId="76662430" sldId="282"/>
            <ac:picMk id="13" creationId="{C674F4FC-ED3E-473C-038D-5D9D64A714A1}"/>
          </ac:picMkLst>
        </pc:picChg>
        <pc:picChg chg="del">
          <ac:chgData name="Nikki Sakari" userId="cc3a8ce0-d5e0-4d4d-bfea-20feff3f7ac3" providerId="ADAL" clId="{EEC19D28-49A0-4540-A629-20D5D9CC9917}" dt="2024-02-05T17:11:36.873" v="5715" actId="478"/>
          <ac:picMkLst>
            <pc:docMk/>
            <pc:sldMk cId="76662430" sldId="282"/>
            <ac:picMk id="14" creationId="{E9EE9A05-99E7-ED1D-5ED9-59FEF2F1EF0D}"/>
          </ac:picMkLst>
        </pc:picChg>
        <pc:picChg chg="add del mod modCrop">
          <ac:chgData name="Nikki Sakari" userId="cc3a8ce0-d5e0-4d4d-bfea-20feff3f7ac3" providerId="ADAL" clId="{EEC19D28-49A0-4540-A629-20D5D9CC9917}" dt="2024-02-13T15:43:06.142" v="12712" actId="478"/>
          <ac:picMkLst>
            <pc:docMk/>
            <pc:sldMk cId="76662430" sldId="282"/>
            <ac:picMk id="16" creationId="{C4505F25-888C-5571-2651-CA3438FC7F6A}"/>
          </ac:picMkLst>
        </pc:picChg>
        <pc:picChg chg="add del mod modCrop">
          <ac:chgData name="Nikki Sakari" userId="cc3a8ce0-d5e0-4d4d-bfea-20feff3f7ac3" providerId="ADAL" clId="{EEC19D28-49A0-4540-A629-20D5D9CC9917}" dt="2024-02-14T11:39:06.052" v="13868" actId="478"/>
          <ac:picMkLst>
            <pc:docMk/>
            <pc:sldMk cId="76662430" sldId="282"/>
            <ac:picMk id="16" creationId="{EB212CBA-79E4-46E9-CA4D-18DECE6EDDF3}"/>
          </ac:picMkLst>
        </pc:picChg>
        <pc:picChg chg="del mod">
          <ac:chgData name="Nikki Sakari" userId="cc3a8ce0-d5e0-4d4d-bfea-20feff3f7ac3" providerId="ADAL" clId="{EEC19D28-49A0-4540-A629-20D5D9CC9917}" dt="2024-02-05T17:23:11.473" v="5763" actId="478"/>
          <ac:picMkLst>
            <pc:docMk/>
            <pc:sldMk cId="76662430" sldId="282"/>
            <ac:picMk id="29" creationId="{040DC94F-61BE-C430-BEB0-271CDBED035B}"/>
          </ac:picMkLst>
        </pc:picChg>
      </pc:sldChg>
      <pc:sldChg chg="addSp delSp modSp add mod modClrScheme chgLayout modNotes modNotesTx">
        <pc:chgData name="Nikki Sakari" userId="cc3a8ce0-d5e0-4d4d-bfea-20feff3f7ac3" providerId="ADAL" clId="{EEC19D28-49A0-4540-A629-20D5D9CC9917}" dt="2024-04-03T15:28:12.880" v="62805" actId="20577"/>
        <pc:sldMkLst>
          <pc:docMk/>
          <pc:sldMk cId="3964482839" sldId="283"/>
        </pc:sldMkLst>
        <pc:spChg chg="del mod">
          <ac:chgData name="Nikki Sakari" userId="cc3a8ce0-d5e0-4d4d-bfea-20feff3f7ac3" providerId="ADAL" clId="{EEC19D28-49A0-4540-A629-20D5D9CC9917}" dt="2024-02-21T08:47:24.285" v="19092" actId="478"/>
          <ac:spMkLst>
            <pc:docMk/>
            <pc:sldMk cId="3964482839" sldId="283"/>
            <ac:spMk id="2" creationId="{CA8DE2DF-E2E1-6F55-CA5F-A75DD3B95A40}"/>
          </ac:spMkLst>
        </pc:spChg>
        <pc:spChg chg="add mod">
          <ac:chgData name="Nikki Sakari" userId="cc3a8ce0-d5e0-4d4d-bfea-20feff3f7ac3" providerId="ADAL" clId="{EEC19D28-49A0-4540-A629-20D5D9CC9917}" dt="2024-04-03T15:28:12.880" v="62805" actId="20577"/>
          <ac:spMkLst>
            <pc:docMk/>
            <pc:sldMk cId="3964482839" sldId="283"/>
            <ac:spMk id="3" creationId="{3BFD4E44-AC6A-2EF4-BF29-94C6E259551C}"/>
          </ac:spMkLst>
        </pc:spChg>
        <pc:spChg chg="del">
          <ac:chgData name="Nikki Sakari" userId="cc3a8ce0-d5e0-4d4d-bfea-20feff3f7ac3" providerId="ADAL" clId="{EEC19D28-49A0-4540-A629-20D5D9CC9917}" dt="2024-02-16T09:48:01.452" v="15928" actId="478"/>
          <ac:spMkLst>
            <pc:docMk/>
            <pc:sldMk cId="3964482839" sldId="283"/>
            <ac:spMk id="3" creationId="{C21913F3-26C5-5012-4475-264F970F1BE2}"/>
          </ac:spMkLst>
        </pc:spChg>
        <pc:spChg chg="mod ord">
          <ac:chgData name="Nikki Sakari" userId="cc3a8ce0-d5e0-4d4d-bfea-20feff3f7ac3" providerId="ADAL" clId="{EEC19D28-49A0-4540-A629-20D5D9CC9917}" dt="2024-02-07T06:49:25.490" v="7229" actId="113"/>
          <ac:spMkLst>
            <pc:docMk/>
            <pc:sldMk cId="3964482839" sldId="283"/>
            <ac:spMk id="4" creationId="{17468FD8-B2EC-76D8-0A6A-695F9EC3B0F0}"/>
          </ac:spMkLst>
        </pc:spChg>
        <pc:spChg chg="del mod ord">
          <ac:chgData name="Nikki Sakari" userId="cc3a8ce0-d5e0-4d4d-bfea-20feff3f7ac3" providerId="ADAL" clId="{EEC19D28-49A0-4540-A629-20D5D9CC9917}" dt="2024-02-06T12:06:57.132" v="6514" actId="478"/>
          <ac:spMkLst>
            <pc:docMk/>
            <pc:sldMk cId="3964482839" sldId="283"/>
            <ac:spMk id="5" creationId="{789B5ADD-A71F-8C20-276C-10C1DA400BFE}"/>
          </ac:spMkLst>
        </pc:spChg>
        <pc:spChg chg="add mod">
          <ac:chgData name="Nikki Sakari" userId="cc3a8ce0-d5e0-4d4d-bfea-20feff3f7ac3" providerId="ADAL" clId="{EEC19D28-49A0-4540-A629-20D5D9CC9917}" dt="2024-02-21T08:48:55.435" v="19106" actId="1076"/>
          <ac:spMkLst>
            <pc:docMk/>
            <pc:sldMk cId="3964482839" sldId="283"/>
            <ac:spMk id="5" creationId="{85A34BB4-3346-769A-B77E-2D2ED68E1C7D}"/>
          </ac:spMkLst>
        </pc:spChg>
        <pc:spChg chg="add mod">
          <ac:chgData name="Nikki Sakari" userId="cc3a8ce0-d5e0-4d4d-bfea-20feff3f7ac3" providerId="ADAL" clId="{EEC19D28-49A0-4540-A629-20D5D9CC9917}" dt="2024-02-21T08:50:20.116" v="19117" actId="1076"/>
          <ac:spMkLst>
            <pc:docMk/>
            <pc:sldMk cId="3964482839" sldId="283"/>
            <ac:spMk id="7" creationId="{5C3ECAA8-4E85-86B5-0D50-F2C7B3FFCC21}"/>
          </ac:spMkLst>
        </pc:spChg>
        <pc:spChg chg="add del mod">
          <ac:chgData name="Nikki Sakari" userId="cc3a8ce0-d5e0-4d4d-bfea-20feff3f7ac3" providerId="ADAL" clId="{EEC19D28-49A0-4540-A629-20D5D9CC9917}" dt="2024-02-07T07:22:59.706" v="7412" actId="478"/>
          <ac:spMkLst>
            <pc:docMk/>
            <pc:sldMk cId="3964482839" sldId="283"/>
            <ac:spMk id="11" creationId="{8FC2202A-E1A2-2B18-86F7-F8F75AC0009F}"/>
          </ac:spMkLst>
        </pc:spChg>
        <pc:spChg chg="add mod">
          <ac:chgData name="Nikki Sakari" userId="cc3a8ce0-d5e0-4d4d-bfea-20feff3f7ac3" providerId="ADAL" clId="{EEC19D28-49A0-4540-A629-20D5D9CC9917}" dt="2024-02-21T08:50:45.614" v="19118" actId="1076"/>
          <ac:spMkLst>
            <pc:docMk/>
            <pc:sldMk cId="3964482839" sldId="283"/>
            <ac:spMk id="11" creationId="{E8FA1332-A166-A24B-2BA9-6A87688CD019}"/>
          </ac:spMkLst>
        </pc:spChg>
        <pc:spChg chg="add mod">
          <ac:chgData name="Nikki Sakari" userId="cc3a8ce0-d5e0-4d4d-bfea-20feff3f7ac3" providerId="ADAL" clId="{EEC19D28-49A0-4540-A629-20D5D9CC9917}" dt="2024-02-16T09:49:32.751" v="15983"/>
          <ac:spMkLst>
            <pc:docMk/>
            <pc:sldMk cId="3964482839" sldId="283"/>
            <ac:spMk id="12" creationId="{D95D2315-DD97-AC19-A786-8C466F437D65}"/>
          </ac:spMkLst>
        </pc:spChg>
        <pc:spChg chg="add mod">
          <ac:chgData name="Nikki Sakari" userId="cc3a8ce0-d5e0-4d4d-bfea-20feff3f7ac3" providerId="ADAL" clId="{EEC19D28-49A0-4540-A629-20D5D9CC9917}" dt="2024-02-21T08:50:53.960" v="19119" actId="1076"/>
          <ac:spMkLst>
            <pc:docMk/>
            <pc:sldMk cId="3964482839" sldId="283"/>
            <ac:spMk id="13" creationId="{BFD260F3-A44C-CA47-E2B2-40F04CD20AE4}"/>
          </ac:spMkLst>
        </pc:spChg>
        <pc:spChg chg="add del mod">
          <ac:chgData name="Nikki Sakari" userId="cc3a8ce0-d5e0-4d4d-bfea-20feff3f7ac3" providerId="ADAL" clId="{EEC19D28-49A0-4540-A629-20D5D9CC9917}" dt="2024-02-06T12:21:09.016" v="6573" actId="478"/>
          <ac:spMkLst>
            <pc:docMk/>
            <pc:sldMk cId="3964482839" sldId="283"/>
            <ac:spMk id="13" creationId="{CD5395B7-6403-AB3E-85D0-65F825EDD2AE}"/>
          </ac:spMkLst>
        </pc:spChg>
        <pc:spChg chg="add del mod">
          <ac:chgData name="Nikki Sakari" userId="cc3a8ce0-d5e0-4d4d-bfea-20feff3f7ac3" providerId="ADAL" clId="{EEC19D28-49A0-4540-A629-20D5D9CC9917}" dt="2024-02-06T12:21:11.629" v="6575" actId="478"/>
          <ac:spMkLst>
            <pc:docMk/>
            <pc:sldMk cId="3964482839" sldId="283"/>
            <ac:spMk id="14" creationId="{F56D36F1-68A0-9C02-3B5C-B0944DDD18CF}"/>
          </ac:spMkLst>
        </pc:spChg>
        <pc:spChg chg="add del mod">
          <ac:chgData name="Nikki Sakari" userId="cc3a8ce0-d5e0-4d4d-bfea-20feff3f7ac3" providerId="ADAL" clId="{EEC19D28-49A0-4540-A629-20D5D9CC9917}" dt="2024-02-06T12:21:10.213" v="6574" actId="478"/>
          <ac:spMkLst>
            <pc:docMk/>
            <pc:sldMk cId="3964482839" sldId="283"/>
            <ac:spMk id="15" creationId="{F1F8887D-DB95-7263-4089-36C1E8D71DC4}"/>
          </ac:spMkLst>
        </pc:spChg>
        <pc:picChg chg="add mod modCrop">
          <ac:chgData name="Nikki Sakari" userId="cc3a8ce0-d5e0-4d4d-bfea-20feff3f7ac3" providerId="ADAL" clId="{EEC19D28-49A0-4540-A629-20D5D9CC9917}" dt="2024-02-21T08:49:59.290" v="19111" actId="1076"/>
          <ac:picMkLst>
            <pc:docMk/>
            <pc:sldMk cId="3964482839" sldId="283"/>
            <ac:picMk id="6" creationId="{C6E0E73C-7F47-4EDA-E0CD-2785FAA97DA0}"/>
          </ac:picMkLst>
        </pc:picChg>
        <pc:picChg chg="add del mod modCrop">
          <ac:chgData name="Nikki Sakari" userId="cc3a8ce0-d5e0-4d4d-bfea-20feff3f7ac3" providerId="ADAL" clId="{EEC19D28-49A0-4540-A629-20D5D9CC9917}" dt="2024-02-06T12:21:36.574" v="6578" actId="478"/>
          <ac:picMkLst>
            <pc:docMk/>
            <pc:sldMk cId="3964482839" sldId="283"/>
            <ac:picMk id="7" creationId="{4D44CA01-13BE-DE54-FA0F-8115400C0B88}"/>
          </ac:picMkLst>
        </pc:picChg>
        <pc:picChg chg="add mod modCrop">
          <ac:chgData name="Nikki Sakari" userId="cc3a8ce0-d5e0-4d4d-bfea-20feff3f7ac3" providerId="ADAL" clId="{EEC19D28-49A0-4540-A629-20D5D9CC9917}" dt="2024-02-21T08:48:51.755" v="19105" actId="1076"/>
          <ac:picMkLst>
            <pc:docMk/>
            <pc:sldMk cId="3964482839" sldId="283"/>
            <ac:picMk id="9" creationId="{F66BEE2A-C432-2572-EABD-30FC01031FF8}"/>
          </ac:picMkLst>
        </pc:picChg>
        <pc:picChg chg="add mod modCrop">
          <ac:chgData name="Nikki Sakari" userId="cc3a8ce0-d5e0-4d4d-bfea-20feff3f7ac3" providerId="ADAL" clId="{EEC19D28-49A0-4540-A629-20D5D9CC9917}" dt="2024-02-21T08:50:10.641" v="19114" actId="1076"/>
          <ac:picMkLst>
            <pc:docMk/>
            <pc:sldMk cId="3964482839" sldId="283"/>
            <ac:picMk id="10" creationId="{F5D6EB40-E161-DBFD-E8E1-7A6173775EC0}"/>
          </ac:picMkLst>
        </pc:picChg>
        <pc:picChg chg="add del mod modCrop">
          <ac:chgData name="Nikki Sakari" userId="cc3a8ce0-d5e0-4d4d-bfea-20feff3f7ac3" providerId="ADAL" clId="{EEC19D28-49A0-4540-A629-20D5D9CC9917}" dt="2024-02-13T15:58:10.396" v="12945" actId="478"/>
          <ac:picMkLst>
            <pc:docMk/>
            <pc:sldMk cId="3964482839" sldId="283"/>
            <ac:picMk id="12" creationId="{EDD9C9C0-F0BD-5656-EFE1-7CFA26CB37EE}"/>
          </ac:picMkLst>
        </pc:picChg>
        <pc:picChg chg="add mod ord modCrop">
          <ac:chgData name="Nikki Sakari" userId="cc3a8ce0-d5e0-4d4d-bfea-20feff3f7ac3" providerId="ADAL" clId="{EEC19D28-49A0-4540-A629-20D5D9CC9917}" dt="2024-02-21T08:49:22.565" v="19109" actId="408"/>
          <ac:picMkLst>
            <pc:docMk/>
            <pc:sldMk cId="3964482839" sldId="283"/>
            <ac:picMk id="20" creationId="{6676EAB5-D970-D26F-F110-E6C08D96C543}"/>
          </ac:picMkLst>
        </pc:picChg>
        <pc:cxnChg chg="add del mod">
          <ac:chgData name="Nikki Sakari" userId="cc3a8ce0-d5e0-4d4d-bfea-20feff3f7ac3" providerId="ADAL" clId="{EEC19D28-49A0-4540-A629-20D5D9CC9917}" dt="2024-02-13T15:55:35.601" v="12944" actId="478"/>
          <ac:cxnSpMkLst>
            <pc:docMk/>
            <pc:sldMk cId="3964482839" sldId="283"/>
            <ac:cxnSpMk id="14" creationId="{926FC6D7-9DBB-4D32-5B18-EA215D453905}"/>
          </ac:cxnSpMkLst>
        </pc:cxnChg>
      </pc:sldChg>
      <pc:sldChg chg="new del">
        <pc:chgData name="Nikki Sakari" userId="cc3a8ce0-d5e0-4d4d-bfea-20feff3f7ac3" providerId="ADAL" clId="{EEC19D28-49A0-4540-A629-20D5D9CC9917}" dt="2024-02-06T14:54:52.219" v="6673" actId="680"/>
        <pc:sldMkLst>
          <pc:docMk/>
          <pc:sldMk cId="2610436049" sldId="284"/>
        </pc:sldMkLst>
      </pc:sldChg>
      <pc:sldChg chg="addSp delSp modSp add mod modNotes">
        <pc:chgData name="Nikki Sakari" userId="cc3a8ce0-d5e0-4d4d-bfea-20feff3f7ac3" providerId="ADAL" clId="{EEC19D28-49A0-4540-A629-20D5D9CC9917}" dt="2024-04-03T15:38:56.316" v="62996" actId="20577"/>
        <pc:sldMkLst>
          <pc:docMk/>
          <pc:sldMk cId="3417568596" sldId="284"/>
        </pc:sldMkLst>
        <pc:spChg chg="del mod">
          <ac:chgData name="Nikki Sakari" userId="cc3a8ce0-d5e0-4d4d-bfea-20feff3f7ac3" providerId="ADAL" clId="{EEC19D28-49A0-4540-A629-20D5D9CC9917}" dt="2024-02-21T08:36:50.017" v="18910" actId="478"/>
          <ac:spMkLst>
            <pc:docMk/>
            <pc:sldMk cId="3417568596" sldId="284"/>
            <ac:spMk id="2" creationId="{71856FC0-232C-E6E5-1E4A-D7BE7354493B}"/>
          </ac:spMkLst>
        </pc:spChg>
        <pc:spChg chg="add del mod">
          <ac:chgData name="Nikki Sakari" userId="cc3a8ce0-d5e0-4d4d-bfea-20feff3f7ac3" providerId="ADAL" clId="{EEC19D28-49A0-4540-A629-20D5D9CC9917}" dt="2024-02-06T14:55:37.082" v="6702" actId="20577"/>
          <ac:spMkLst>
            <pc:docMk/>
            <pc:sldMk cId="3417568596" sldId="284"/>
            <ac:spMk id="3" creationId="{29D6B588-7D0F-14B6-6E3F-663858420F79}"/>
          </ac:spMkLst>
        </pc:spChg>
        <pc:spChg chg="mod">
          <ac:chgData name="Nikki Sakari" userId="cc3a8ce0-d5e0-4d4d-bfea-20feff3f7ac3" providerId="ADAL" clId="{EEC19D28-49A0-4540-A629-20D5D9CC9917}" dt="2024-03-11T15:02:43.458" v="61166" actId="20577"/>
          <ac:spMkLst>
            <pc:docMk/>
            <pc:sldMk cId="3417568596" sldId="284"/>
            <ac:spMk id="4" creationId="{DD8C6963-3B26-2D00-7AB2-75D6B3B3A2EF}"/>
          </ac:spMkLst>
        </pc:spChg>
        <pc:spChg chg="add mod">
          <ac:chgData name="Nikki Sakari" userId="cc3a8ce0-d5e0-4d4d-bfea-20feff3f7ac3" providerId="ADAL" clId="{EEC19D28-49A0-4540-A629-20D5D9CC9917}" dt="2024-02-16T09:49:13.666" v="15972"/>
          <ac:spMkLst>
            <pc:docMk/>
            <pc:sldMk cId="3417568596" sldId="284"/>
            <ac:spMk id="5" creationId="{573DA855-BFD6-9055-1EFD-A2E976A8FB57}"/>
          </ac:spMkLst>
        </pc:spChg>
        <pc:spChg chg="add mod">
          <ac:chgData name="Nikki Sakari" userId="cc3a8ce0-d5e0-4d4d-bfea-20feff3f7ac3" providerId="ADAL" clId="{EEC19D28-49A0-4540-A629-20D5D9CC9917}" dt="2024-04-03T15:21:08.093" v="62748" actId="20577"/>
          <ac:spMkLst>
            <pc:docMk/>
            <pc:sldMk cId="3417568596" sldId="284"/>
            <ac:spMk id="7" creationId="{19217C30-DDBB-17BA-8566-145ACE2FB61F}"/>
          </ac:spMkLst>
        </pc:spChg>
        <pc:spChg chg="del">
          <ac:chgData name="Nikki Sakari" userId="cc3a8ce0-d5e0-4d4d-bfea-20feff3f7ac3" providerId="ADAL" clId="{EEC19D28-49A0-4540-A629-20D5D9CC9917}" dt="2024-02-16T09:47:27.145" v="15915" actId="478"/>
          <ac:spMkLst>
            <pc:docMk/>
            <pc:sldMk cId="3417568596" sldId="284"/>
            <ac:spMk id="7" creationId="{69CCEC13-B39E-36EB-B7A7-513BDB5DCC42}"/>
          </ac:spMkLst>
        </pc:spChg>
        <pc:spChg chg="add mod">
          <ac:chgData name="Nikki Sakari" userId="cc3a8ce0-d5e0-4d4d-bfea-20feff3f7ac3" providerId="ADAL" clId="{EEC19D28-49A0-4540-A629-20D5D9CC9917}" dt="2024-03-04T12:51:29.743" v="37391" actId="1076"/>
          <ac:spMkLst>
            <pc:docMk/>
            <pc:sldMk cId="3417568596" sldId="284"/>
            <ac:spMk id="18" creationId="{BAFC8DF3-8741-8CC5-8B4D-79042F32C61A}"/>
          </ac:spMkLst>
        </pc:spChg>
        <pc:graphicFrameChg chg="del">
          <ac:chgData name="Nikki Sakari" userId="cc3a8ce0-d5e0-4d4d-bfea-20feff3f7ac3" providerId="ADAL" clId="{EEC19D28-49A0-4540-A629-20D5D9CC9917}" dt="2024-02-06T14:55:01.669" v="6675" actId="11529"/>
          <ac:graphicFrameMkLst>
            <pc:docMk/>
            <pc:sldMk cId="3417568596" sldId="284"/>
            <ac:graphicFrameMk id="8" creationId="{12082734-57CE-5431-503F-9455B6458855}"/>
          </ac:graphicFrameMkLst>
        </pc:graphicFrameChg>
        <pc:picChg chg="del">
          <ac:chgData name="Nikki Sakari" userId="cc3a8ce0-d5e0-4d4d-bfea-20feff3f7ac3" providerId="ADAL" clId="{EEC19D28-49A0-4540-A629-20D5D9CC9917}" dt="2024-02-07T09:34:33.633" v="8627" actId="478"/>
          <ac:picMkLst>
            <pc:docMk/>
            <pc:sldMk cId="3417568596" sldId="284"/>
            <ac:picMk id="5" creationId="{0C29B7EE-4EB9-4309-D8CC-AA53DA954CEB}"/>
          </ac:picMkLst>
        </pc:picChg>
        <pc:picChg chg="add mod ord">
          <ac:chgData name="Nikki Sakari" userId="cc3a8ce0-d5e0-4d4d-bfea-20feff3f7ac3" providerId="ADAL" clId="{EEC19D28-49A0-4540-A629-20D5D9CC9917}" dt="2024-02-07T09:45:37.211" v="8665" actId="167"/>
          <ac:picMkLst>
            <pc:docMk/>
            <pc:sldMk cId="3417568596" sldId="284"/>
            <ac:picMk id="6" creationId="{DA0A289C-7DE5-9F21-9CC7-1783EF643A3B}"/>
          </ac:picMkLst>
        </pc:picChg>
        <pc:picChg chg="add mod modCrop">
          <ac:chgData name="Nikki Sakari" userId="cc3a8ce0-d5e0-4d4d-bfea-20feff3f7ac3" providerId="ADAL" clId="{EEC19D28-49A0-4540-A629-20D5D9CC9917}" dt="2024-02-06T14:55:20.437" v="6684" actId="931"/>
          <ac:picMkLst>
            <pc:docMk/>
            <pc:sldMk cId="3417568596" sldId="284"/>
            <ac:picMk id="9" creationId="{5463D026-3702-1CC5-6AC9-3FDF431A6156}"/>
          </ac:picMkLst>
        </pc:picChg>
        <pc:picChg chg="add mod">
          <ac:chgData name="Nikki Sakari" userId="cc3a8ce0-d5e0-4d4d-bfea-20feff3f7ac3" providerId="ADAL" clId="{EEC19D28-49A0-4540-A629-20D5D9CC9917}" dt="2024-02-06T14:55:23.235" v="6689"/>
          <ac:picMkLst>
            <pc:docMk/>
            <pc:sldMk cId="3417568596" sldId="284"/>
            <ac:picMk id="11" creationId="{940AEBF5-A783-413B-9FCC-3BAD0BB927B5}"/>
          </ac:picMkLst>
        </pc:picChg>
        <pc:picChg chg="add mod">
          <ac:chgData name="Nikki Sakari" userId="cc3a8ce0-d5e0-4d4d-bfea-20feff3f7ac3" providerId="ADAL" clId="{EEC19D28-49A0-4540-A629-20D5D9CC9917}" dt="2024-02-06T14:55:32.974" v="6698"/>
          <ac:picMkLst>
            <pc:docMk/>
            <pc:sldMk cId="3417568596" sldId="284"/>
            <ac:picMk id="13" creationId="{AAA05C57-8B7F-CD1F-A254-533F556E59BE}"/>
          </ac:picMkLst>
        </pc:picChg>
        <pc:picChg chg="add mod">
          <ac:chgData name="Nikki Sakari" userId="cc3a8ce0-d5e0-4d4d-bfea-20feff3f7ac3" providerId="ADAL" clId="{EEC19D28-49A0-4540-A629-20D5D9CC9917}" dt="2024-02-06T14:55:36.418" v="6700"/>
          <ac:picMkLst>
            <pc:docMk/>
            <pc:sldMk cId="3417568596" sldId="284"/>
            <ac:picMk id="15" creationId="{BF803F6E-0958-AC7D-555E-BED9EA99A223}"/>
          </ac:picMkLst>
        </pc:picChg>
        <pc:picChg chg="add mod modCrop">
          <ac:chgData name="Nikki Sakari" userId="cc3a8ce0-d5e0-4d4d-bfea-20feff3f7ac3" providerId="ADAL" clId="{EEC19D28-49A0-4540-A629-20D5D9CC9917}" dt="2024-02-21T08:37:11.921" v="18911" actId="732"/>
          <ac:picMkLst>
            <pc:docMk/>
            <pc:sldMk cId="3417568596" sldId="284"/>
            <ac:picMk id="17" creationId="{6F84056F-ECDF-E758-2ADE-2E87978F32C0}"/>
          </ac:picMkLst>
        </pc:picChg>
      </pc:sldChg>
      <pc:sldChg chg="addSp delSp modSp add mod modNotes">
        <pc:chgData name="Nikki Sakari" userId="cc3a8ce0-d5e0-4d4d-bfea-20feff3f7ac3" providerId="ADAL" clId="{EEC19D28-49A0-4540-A629-20D5D9CC9917}" dt="2024-04-03T15:20:52.494" v="62744" actId="20577"/>
        <pc:sldMkLst>
          <pc:docMk/>
          <pc:sldMk cId="62053129" sldId="285"/>
        </pc:sldMkLst>
        <pc:spChg chg="del">
          <ac:chgData name="Nikki Sakari" userId="cc3a8ce0-d5e0-4d4d-bfea-20feff3f7ac3" providerId="ADAL" clId="{EEC19D28-49A0-4540-A629-20D5D9CC9917}" dt="2024-02-21T08:33:00.634" v="18869" actId="478"/>
          <ac:spMkLst>
            <pc:docMk/>
            <pc:sldMk cId="62053129" sldId="285"/>
            <ac:spMk id="2" creationId="{8D65389E-98A0-6E34-9C25-69BA712B02F1}"/>
          </ac:spMkLst>
        </pc:spChg>
        <pc:spChg chg="add mod">
          <ac:chgData name="Nikki Sakari" userId="cc3a8ce0-d5e0-4d4d-bfea-20feff3f7ac3" providerId="ADAL" clId="{EEC19D28-49A0-4540-A629-20D5D9CC9917}" dt="2024-02-16T09:49:04.383" v="15969"/>
          <ac:spMkLst>
            <pc:docMk/>
            <pc:sldMk cId="62053129" sldId="285"/>
            <ac:spMk id="3" creationId="{9BE98CA3-C3FC-1893-7391-47E1012B52C0}"/>
          </ac:spMkLst>
        </pc:spChg>
        <pc:spChg chg="mod">
          <ac:chgData name="Nikki Sakari" userId="cc3a8ce0-d5e0-4d4d-bfea-20feff3f7ac3" providerId="ADAL" clId="{EEC19D28-49A0-4540-A629-20D5D9CC9917}" dt="2024-02-07T07:32:41.883" v="7456" actId="3064"/>
          <ac:spMkLst>
            <pc:docMk/>
            <pc:sldMk cId="62053129" sldId="285"/>
            <ac:spMk id="4" creationId="{45B24941-DA9A-35C1-D38D-D6BA1AF25F43}"/>
          </ac:spMkLst>
        </pc:spChg>
        <pc:spChg chg="add del mod">
          <ac:chgData name="Nikki Sakari" userId="cc3a8ce0-d5e0-4d4d-bfea-20feff3f7ac3" providerId="ADAL" clId="{EEC19D28-49A0-4540-A629-20D5D9CC9917}" dt="2024-02-21T08:35:53.485" v="18898" actId="478"/>
          <ac:spMkLst>
            <pc:docMk/>
            <pc:sldMk cId="62053129" sldId="285"/>
            <ac:spMk id="5" creationId="{C366C80B-BB9E-DD12-67EA-93B8E1AEE87B}"/>
          </ac:spMkLst>
        </pc:spChg>
        <pc:spChg chg="add mod">
          <ac:chgData name="Nikki Sakari" userId="cc3a8ce0-d5e0-4d4d-bfea-20feff3f7ac3" providerId="ADAL" clId="{EEC19D28-49A0-4540-A629-20D5D9CC9917}" dt="2024-04-03T15:20:52.494" v="62744" actId="20577"/>
          <ac:spMkLst>
            <pc:docMk/>
            <pc:sldMk cId="62053129" sldId="285"/>
            <ac:spMk id="7" creationId="{65457D33-FA90-CC32-5D48-64D76115F88E}"/>
          </ac:spMkLst>
        </pc:spChg>
        <pc:spChg chg="del">
          <ac:chgData name="Nikki Sakari" userId="cc3a8ce0-d5e0-4d4d-bfea-20feff3f7ac3" providerId="ADAL" clId="{EEC19D28-49A0-4540-A629-20D5D9CC9917}" dt="2024-02-16T09:46:50.516" v="15912" actId="478"/>
          <ac:spMkLst>
            <pc:docMk/>
            <pc:sldMk cId="62053129" sldId="285"/>
            <ac:spMk id="7" creationId="{8D80B701-3C93-1F38-75A7-8EE4F26D4F72}"/>
          </ac:spMkLst>
        </pc:spChg>
        <pc:graphicFrameChg chg="mod modGraphic">
          <ac:chgData name="Nikki Sakari" userId="cc3a8ce0-d5e0-4d4d-bfea-20feff3f7ac3" providerId="ADAL" clId="{EEC19D28-49A0-4540-A629-20D5D9CC9917}" dt="2024-02-07T15:55:07.124" v="9194" actId="255"/>
          <ac:graphicFrameMkLst>
            <pc:docMk/>
            <pc:sldMk cId="62053129" sldId="285"/>
            <ac:graphicFrameMk id="8" creationId="{B8AC35E1-019A-DC64-D659-190316E0213D}"/>
          </ac:graphicFrameMkLst>
        </pc:graphicFrameChg>
        <pc:picChg chg="del">
          <ac:chgData name="Nikki Sakari" userId="cc3a8ce0-d5e0-4d4d-bfea-20feff3f7ac3" providerId="ADAL" clId="{EEC19D28-49A0-4540-A629-20D5D9CC9917}" dt="2024-02-07T09:34:28.966" v="8624" actId="478"/>
          <ac:picMkLst>
            <pc:docMk/>
            <pc:sldMk cId="62053129" sldId="285"/>
            <ac:picMk id="5" creationId="{207AB856-2146-BB1E-B931-490B006E880E}"/>
          </ac:picMkLst>
        </pc:picChg>
        <pc:picChg chg="add del mod ord modCrop">
          <ac:chgData name="Nikki Sakari" userId="cc3a8ce0-d5e0-4d4d-bfea-20feff3f7ac3" providerId="ADAL" clId="{EEC19D28-49A0-4540-A629-20D5D9CC9917}" dt="2024-03-12T09:53:29.886" v="61246" actId="478"/>
          <ac:picMkLst>
            <pc:docMk/>
            <pc:sldMk cId="62053129" sldId="285"/>
            <ac:picMk id="5" creationId="{B7B314E6-9A65-9C0B-34D2-B50863D02D40}"/>
          </ac:picMkLst>
        </pc:picChg>
        <pc:picChg chg="add del mod ord modCrop">
          <ac:chgData name="Nikki Sakari" userId="cc3a8ce0-d5e0-4d4d-bfea-20feff3f7ac3" providerId="ADAL" clId="{EEC19D28-49A0-4540-A629-20D5D9CC9917}" dt="2024-03-11T12:20:42.328" v="59084" actId="478"/>
          <ac:picMkLst>
            <pc:docMk/>
            <pc:sldMk cId="62053129" sldId="285"/>
            <ac:picMk id="6" creationId="{02E121AB-E656-396A-5211-D1BD6C4FA03B}"/>
          </ac:picMkLst>
        </pc:picChg>
        <pc:picChg chg="add mod ord modCrop">
          <ac:chgData name="Nikki Sakari" userId="cc3a8ce0-d5e0-4d4d-bfea-20feff3f7ac3" providerId="ADAL" clId="{EEC19D28-49A0-4540-A629-20D5D9CC9917}" dt="2024-03-12T09:54:56.174" v="61250" actId="18131"/>
          <ac:picMkLst>
            <pc:docMk/>
            <pc:sldMk cId="62053129" sldId="285"/>
            <ac:picMk id="6" creationId="{EF45755D-9A68-6987-FD1D-85A69BE98212}"/>
          </ac:picMkLst>
        </pc:picChg>
        <pc:picChg chg="add mod ord">
          <ac:chgData name="Nikki Sakari" userId="cc3a8ce0-d5e0-4d4d-bfea-20feff3f7ac3" providerId="ADAL" clId="{EEC19D28-49A0-4540-A629-20D5D9CC9917}" dt="2024-02-07T09:45:22.110" v="8659" actId="167"/>
          <ac:picMkLst>
            <pc:docMk/>
            <pc:sldMk cId="62053129" sldId="285"/>
            <ac:picMk id="9" creationId="{DF9C88F6-96F1-4E24-DEB1-FFF0D2751C90}"/>
          </ac:picMkLst>
        </pc:picChg>
      </pc:sldChg>
      <pc:sldChg chg="add del">
        <pc:chgData name="Nikki Sakari" userId="cc3a8ce0-d5e0-4d4d-bfea-20feff3f7ac3" providerId="ADAL" clId="{EEC19D28-49A0-4540-A629-20D5D9CC9917}" dt="2024-02-06T15:40:10.488" v="6965"/>
        <pc:sldMkLst>
          <pc:docMk/>
          <pc:sldMk cId="2264507915" sldId="286"/>
        </pc:sldMkLst>
      </pc:sldChg>
      <pc:sldChg chg="addSp delSp modSp add del mod ord modClrScheme chgLayout">
        <pc:chgData name="Nikki Sakari" userId="cc3a8ce0-d5e0-4d4d-bfea-20feff3f7ac3" providerId="ADAL" clId="{EEC19D28-49A0-4540-A629-20D5D9CC9917}" dt="2024-02-09T09:46:19.730" v="11509" actId="47"/>
        <pc:sldMkLst>
          <pc:docMk/>
          <pc:sldMk cId="3197132549" sldId="286"/>
        </pc:sldMkLst>
        <pc:spChg chg="mod">
          <ac:chgData name="Nikki Sakari" userId="cc3a8ce0-d5e0-4d4d-bfea-20feff3f7ac3" providerId="ADAL" clId="{EEC19D28-49A0-4540-A629-20D5D9CC9917}" dt="2024-02-09T08:51:34.083" v="11012" actId="20577"/>
          <ac:spMkLst>
            <pc:docMk/>
            <pc:sldMk cId="3197132549" sldId="286"/>
            <ac:spMk id="2" creationId="{EB1F81FA-1F48-CDE7-2E4D-15D5C1AB0034}"/>
          </ac:spMkLst>
        </pc:spChg>
        <pc:spChg chg="mod ord">
          <ac:chgData name="Nikki Sakari" userId="cc3a8ce0-d5e0-4d4d-bfea-20feff3f7ac3" providerId="ADAL" clId="{EEC19D28-49A0-4540-A629-20D5D9CC9917}" dt="2024-02-09T08:52:33.939" v="11019" actId="700"/>
          <ac:spMkLst>
            <pc:docMk/>
            <pc:sldMk cId="3197132549" sldId="286"/>
            <ac:spMk id="4" creationId="{0C1333E4-59A1-2B32-8EA3-1E140EDA6779}"/>
          </ac:spMkLst>
        </pc:spChg>
        <pc:spChg chg="del mod ord">
          <ac:chgData name="Nikki Sakari" userId="cc3a8ce0-d5e0-4d4d-bfea-20feff3f7ac3" providerId="ADAL" clId="{EEC19D28-49A0-4540-A629-20D5D9CC9917}" dt="2024-02-07T08:10:46.982" v="7889" actId="478"/>
          <ac:spMkLst>
            <pc:docMk/>
            <pc:sldMk cId="3197132549" sldId="286"/>
            <ac:spMk id="5" creationId="{1689A3BA-7B56-A9E3-EF7C-D3D84BAC4AF2}"/>
          </ac:spMkLst>
        </pc:spChg>
        <pc:spChg chg="add del mod ord">
          <ac:chgData name="Nikki Sakari" userId="cc3a8ce0-d5e0-4d4d-bfea-20feff3f7ac3" providerId="ADAL" clId="{EEC19D28-49A0-4540-A629-20D5D9CC9917}" dt="2024-02-09T07:09:39.363" v="10397" actId="478"/>
          <ac:spMkLst>
            <pc:docMk/>
            <pc:sldMk cId="3197132549" sldId="286"/>
            <ac:spMk id="5" creationId="{728B1714-5C5E-DD90-C399-6D50BC838835}"/>
          </ac:spMkLst>
        </pc:spChg>
        <pc:spChg chg="add del mod ord">
          <ac:chgData name="Nikki Sakari" userId="cc3a8ce0-d5e0-4d4d-bfea-20feff3f7ac3" providerId="ADAL" clId="{EEC19D28-49A0-4540-A629-20D5D9CC9917}" dt="2024-02-09T07:09:30.061" v="10394" actId="700"/>
          <ac:spMkLst>
            <pc:docMk/>
            <pc:sldMk cId="3197132549" sldId="286"/>
            <ac:spMk id="6" creationId="{743BADE6-3540-196C-8A60-011291D67410}"/>
          </ac:spMkLst>
        </pc:spChg>
        <pc:spChg chg="add del mod ord">
          <ac:chgData name="Nikki Sakari" userId="cc3a8ce0-d5e0-4d4d-bfea-20feff3f7ac3" providerId="ADAL" clId="{EEC19D28-49A0-4540-A629-20D5D9CC9917}" dt="2024-02-09T07:09:42.274" v="10399" actId="478"/>
          <ac:spMkLst>
            <pc:docMk/>
            <pc:sldMk cId="3197132549" sldId="286"/>
            <ac:spMk id="7" creationId="{E50C7AAE-021E-E0F0-5F71-BEB77E9DA6B8}"/>
          </ac:spMkLst>
        </pc:spChg>
        <pc:spChg chg="add del mod ord">
          <ac:chgData name="Nikki Sakari" userId="cc3a8ce0-d5e0-4d4d-bfea-20feff3f7ac3" providerId="ADAL" clId="{EEC19D28-49A0-4540-A629-20D5D9CC9917}" dt="2024-02-09T07:09:41.072" v="10398" actId="478"/>
          <ac:spMkLst>
            <pc:docMk/>
            <pc:sldMk cId="3197132549" sldId="286"/>
            <ac:spMk id="9" creationId="{0D649E91-F2CC-190E-5FB9-61E1DA1E696C}"/>
          </ac:spMkLst>
        </pc:spChg>
        <pc:spChg chg="add del mod">
          <ac:chgData name="Nikki Sakari" userId="cc3a8ce0-d5e0-4d4d-bfea-20feff3f7ac3" providerId="ADAL" clId="{EEC19D28-49A0-4540-A629-20D5D9CC9917}" dt="2024-02-09T07:09:46.267" v="10402" actId="478"/>
          <ac:spMkLst>
            <pc:docMk/>
            <pc:sldMk cId="3197132549" sldId="286"/>
            <ac:spMk id="12" creationId="{F33B1346-2B9A-5C7A-9441-B87957D8E47F}"/>
          </ac:spMkLst>
        </pc:spChg>
        <pc:spChg chg="add del mod">
          <ac:chgData name="Nikki Sakari" userId="cc3a8ce0-d5e0-4d4d-bfea-20feff3f7ac3" providerId="ADAL" clId="{EEC19D28-49A0-4540-A629-20D5D9CC9917}" dt="2024-02-09T07:09:44.643" v="10401" actId="478"/>
          <ac:spMkLst>
            <pc:docMk/>
            <pc:sldMk cId="3197132549" sldId="286"/>
            <ac:spMk id="13" creationId="{895A2236-A97B-8234-E9EA-29FBEA8EEB98}"/>
          </ac:spMkLst>
        </pc:spChg>
        <pc:spChg chg="add del mod">
          <ac:chgData name="Nikki Sakari" userId="cc3a8ce0-d5e0-4d4d-bfea-20feff3f7ac3" providerId="ADAL" clId="{EEC19D28-49A0-4540-A629-20D5D9CC9917}" dt="2024-02-09T07:05:41.436" v="10369" actId="478"/>
          <ac:spMkLst>
            <pc:docMk/>
            <pc:sldMk cId="3197132549" sldId="286"/>
            <ac:spMk id="14" creationId="{A444AF0C-28C4-2ABB-0BCE-EAD632FF00D0}"/>
          </ac:spMkLst>
        </pc:spChg>
        <pc:spChg chg="add del mod ord">
          <ac:chgData name="Nikki Sakari" userId="cc3a8ce0-d5e0-4d4d-bfea-20feff3f7ac3" providerId="ADAL" clId="{EEC19D28-49A0-4540-A629-20D5D9CC9917}" dt="2024-02-09T08:47:22.421" v="10902" actId="700"/>
          <ac:spMkLst>
            <pc:docMk/>
            <pc:sldMk cId="3197132549" sldId="286"/>
            <ac:spMk id="15" creationId="{67D5DC99-BF28-D1E0-DABD-E13F89745465}"/>
          </ac:spMkLst>
        </pc:spChg>
        <pc:spChg chg="add del mod ord">
          <ac:chgData name="Nikki Sakari" userId="cc3a8ce0-d5e0-4d4d-bfea-20feff3f7ac3" providerId="ADAL" clId="{EEC19D28-49A0-4540-A629-20D5D9CC9917}" dt="2024-02-09T08:52:27.033" v="11016" actId="478"/>
          <ac:spMkLst>
            <pc:docMk/>
            <pc:sldMk cId="3197132549" sldId="286"/>
            <ac:spMk id="16" creationId="{1D8BABB9-BDE0-6011-5ABC-4F6606FB231F}"/>
          </ac:spMkLst>
        </pc:spChg>
        <pc:spChg chg="add del mod ord">
          <ac:chgData name="Nikki Sakari" userId="cc3a8ce0-d5e0-4d4d-bfea-20feff3f7ac3" providerId="ADAL" clId="{EEC19D28-49A0-4540-A629-20D5D9CC9917}" dt="2024-02-09T08:49:45.315" v="10986" actId="478"/>
          <ac:spMkLst>
            <pc:docMk/>
            <pc:sldMk cId="3197132549" sldId="286"/>
            <ac:spMk id="17" creationId="{9EFC1B5C-856A-C925-57F3-5CF79862730A}"/>
          </ac:spMkLst>
        </pc:spChg>
        <pc:spChg chg="add del mod ord">
          <ac:chgData name="Nikki Sakari" userId="cc3a8ce0-d5e0-4d4d-bfea-20feff3f7ac3" providerId="ADAL" clId="{EEC19D28-49A0-4540-A629-20D5D9CC9917}" dt="2024-02-09T08:52:25.820" v="11015" actId="478"/>
          <ac:spMkLst>
            <pc:docMk/>
            <pc:sldMk cId="3197132549" sldId="286"/>
            <ac:spMk id="18" creationId="{9BD41602-623A-7D54-D5EF-D8227E352B5E}"/>
          </ac:spMkLst>
        </pc:spChg>
        <pc:spChg chg="add del mod ord">
          <ac:chgData name="Nikki Sakari" userId="cc3a8ce0-d5e0-4d4d-bfea-20feff3f7ac3" providerId="ADAL" clId="{EEC19D28-49A0-4540-A629-20D5D9CC9917}" dt="2024-02-09T08:49:43.146" v="10985" actId="478"/>
          <ac:spMkLst>
            <pc:docMk/>
            <pc:sldMk cId="3197132549" sldId="286"/>
            <ac:spMk id="19" creationId="{80CAF302-4092-4306-5807-28123CE908A3}"/>
          </ac:spMkLst>
        </pc:spChg>
        <pc:spChg chg="add del mod topLvl">
          <ac:chgData name="Nikki Sakari" userId="cc3a8ce0-d5e0-4d4d-bfea-20feff3f7ac3" providerId="ADAL" clId="{EEC19D28-49A0-4540-A629-20D5D9CC9917}" dt="2024-02-09T09:09:28.778" v="11061" actId="478"/>
          <ac:spMkLst>
            <pc:docMk/>
            <pc:sldMk cId="3197132549" sldId="286"/>
            <ac:spMk id="20" creationId="{9614DA2D-C560-645D-47AE-EB93AAF0E0BA}"/>
          </ac:spMkLst>
        </pc:spChg>
        <pc:spChg chg="add del mod topLvl">
          <ac:chgData name="Nikki Sakari" userId="cc3a8ce0-d5e0-4d4d-bfea-20feff3f7ac3" providerId="ADAL" clId="{EEC19D28-49A0-4540-A629-20D5D9CC9917}" dt="2024-02-09T09:04:27.416" v="11060" actId="478"/>
          <ac:spMkLst>
            <pc:docMk/>
            <pc:sldMk cId="3197132549" sldId="286"/>
            <ac:spMk id="21" creationId="{0F06D6D2-8962-EE87-F5D1-12BA57AE0C4F}"/>
          </ac:spMkLst>
        </pc:spChg>
        <pc:spChg chg="add del mod topLvl">
          <ac:chgData name="Nikki Sakari" userId="cc3a8ce0-d5e0-4d4d-bfea-20feff3f7ac3" providerId="ADAL" clId="{EEC19D28-49A0-4540-A629-20D5D9CC9917}" dt="2024-02-09T09:09:32.568" v="11062" actId="478"/>
          <ac:spMkLst>
            <pc:docMk/>
            <pc:sldMk cId="3197132549" sldId="286"/>
            <ac:spMk id="22" creationId="{3505D838-F1FF-18F3-E77C-DCB238028A1D}"/>
          </ac:spMkLst>
        </pc:spChg>
        <pc:spChg chg="add del mod">
          <ac:chgData name="Nikki Sakari" userId="cc3a8ce0-d5e0-4d4d-bfea-20feff3f7ac3" providerId="ADAL" clId="{EEC19D28-49A0-4540-A629-20D5D9CC9917}" dt="2024-02-09T08:49:36.424" v="10981" actId="478"/>
          <ac:spMkLst>
            <pc:docMk/>
            <pc:sldMk cId="3197132549" sldId="286"/>
            <ac:spMk id="23" creationId="{BA51B153-DC50-996B-FCE3-E8568D74989E}"/>
          </ac:spMkLst>
        </pc:spChg>
        <pc:spChg chg="add del mod">
          <ac:chgData name="Nikki Sakari" userId="cc3a8ce0-d5e0-4d4d-bfea-20feff3f7ac3" providerId="ADAL" clId="{EEC19D28-49A0-4540-A629-20D5D9CC9917}" dt="2024-02-09T08:49:36.945" v="10982" actId="478"/>
          <ac:spMkLst>
            <pc:docMk/>
            <pc:sldMk cId="3197132549" sldId="286"/>
            <ac:spMk id="24" creationId="{E2545483-4288-A8B1-5424-BDAA0C3C4BA9}"/>
          </ac:spMkLst>
        </pc:spChg>
        <pc:spChg chg="add mod topLvl">
          <ac:chgData name="Nikki Sakari" userId="cc3a8ce0-d5e0-4d4d-bfea-20feff3f7ac3" providerId="ADAL" clId="{EEC19D28-49A0-4540-A629-20D5D9CC9917}" dt="2024-02-09T08:53:29.598" v="11044" actId="165"/>
          <ac:spMkLst>
            <pc:docMk/>
            <pc:sldMk cId="3197132549" sldId="286"/>
            <ac:spMk id="25" creationId="{B333002C-A132-2919-9F7A-1FD7E7770E4F}"/>
          </ac:spMkLst>
        </pc:spChg>
        <pc:spChg chg="add del mod">
          <ac:chgData name="Nikki Sakari" userId="cc3a8ce0-d5e0-4d4d-bfea-20feff3f7ac3" providerId="ADAL" clId="{EEC19D28-49A0-4540-A629-20D5D9CC9917}" dt="2024-02-09T08:50:59.757" v="11009" actId="478"/>
          <ac:spMkLst>
            <pc:docMk/>
            <pc:sldMk cId="3197132549" sldId="286"/>
            <ac:spMk id="27" creationId="{BBDFC3B2-0E2A-097A-7B38-D8B102448CE5}"/>
          </ac:spMkLst>
        </pc:spChg>
        <pc:spChg chg="add del mod">
          <ac:chgData name="Nikki Sakari" userId="cc3a8ce0-d5e0-4d4d-bfea-20feff3f7ac3" providerId="ADAL" clId="{EEC19D28-49A0-4540-A629-20D5D9CC9917}" dt="2024-02-09T08:52:30.387" v="11018" actId="478"/>
          <ac:spMkLst>
            <pc:docMk/>
            <pc:sldMk cId="3197132549" sldId="286"/>
            <ac:spMk id="29" creationId="{0D805E6A-5488-1F6B-0702-F67FBAD306C5}"/>
          </ac:spMkLst>
        </pc:spChg>
        <pc:spChg chg="add del mod">
          <ac:chgData name="Nikki Sakari" userId="cc3a8ce0-d5e0-4d4d-bfea-20feff3f7ac3" providerId="ADAL" clId="{EEC19D28-49A0-4540-A629-20D5D9CC9917}" dt="2024-02-09T08:52:29.167" v="11017" actId="478"/>
          <ac:spMkLst>
            <pc:docMk/>
            <pc:sldMk cId="3197132549" sldId="286"/>
            <ac:spMk id="31" creationId="{5EEEB616-8C09-48B0-9A44-BD7238568529}"/>
          </ac:spMkLst>
        </pc:spChg>
        <pc:spChg chg="add mod topLvl">
          <ac:chgData name="Nikki Sakari" userId="cc3a8ce0-d5e0-4d4d-bfea-20feff3f7ac3" providerId="ADAL" clId="{EEC19D28-49A0-4540-A629-20D5D9CC9917}" dt="2024-02-09T08:53:29.598" v="11044" actId="165"/>
          <ac:spMkLst>
            <pc:docMk/>
            <pc:sldMk cId="3197132549" sldId="286"/>
            <ac:spMk id="32" creationId="{28BE3236-5883-C938-8455-54AB68A3BE3F}"/>
          </ac:spMkLst>
        </pc:spChg>
        <pc:spChg chg="add mod topLvl">
          <ac:chgData name="Nikki Sakari" userId="cc3a8ce0-d5e0-4d4d-bfea-20feff3f7ac3" providerId="ADAL" clId="{EEC19D28-49A0-4540-A629-20D5D9CC9917}" dt="2024-02-09T08:53:29.598" v="11044" actId="165"/>
          <ac:spMkLst>
            <pc:docMk/>
            <pc:sldMk cId="3197132549" sldId="286"/>
            <ac:spMk id="33" creationId="{0DAACCEC-2D02-DC26-1F0D-9331511DC51E}"/>
          </ac:spMkLst>
        </pc:spChg>
        <pc:grpChg chg="add del mod">
          <ac:chgData name="Nikki Sakari" userId="cc3a8ce0-d5e0-4d4d-bfea-20feff3f7ac3" providerId="ADAL" clId="{EEC19D28-49A0-4540-A629-20D5D9CC9917}" dt="2024-02-09T08:53:29.598" v="11044" actId="165"/>
          <ac:grpSpMkLst>
            <pc:docMk/>
            <pc:sldMk cId="3197132549" sldId="286"/>
            <ac:grpSpMk id="34" creationId="{D186C733-7B01-0E85-AE5E-439A417602E2}"/>
          </ac:grpSpMkLst>
        </pc:grpChg>
        <pc:picChg chg="mod">
          <ac:chgData name="Nikki Sakari" userId="cc3a8ce0-d5e0-4d4d-bfea-20feff3f7ac3" providerId="ADAL" clId="{EEC19D28-49A0-4540-A629-20D5D9CC9917}" dt="2024-02-09T09:20:37.240" v="11101" actId="1076"/>
          <ac:picMkLst>
            <pc:docMk/>
            <pc:sldMk cId="3197132549" sldId="286"/>
            <ac:picMk id="8" creationId="{FC6B192C-710E-AF23-5EBE-ED15EFFC43F8}"/>
          </ac:picMkLst>
        </pc:picChg>
        <pc:picChg chg="add mod">
          <ac:chgData name="Nikki Sakari" userId="cc3a8ce0-d5e0-4d4d-bfea-20feff3f7ac3" providerId="ADAL" clId="{EEC19D28-49A0-4540-A629-20D5D9CC9917}" dt="2024-02-09T07:03:44.753" v="10343"/>
          <ac:picMkLst>
            <pc:docMk/>
            <pc:sldMk cId="3197132549" sldId="286"/>
            <ac:picMk id="10" creationId="{652DD35B-9220-FBCB-A979-A4E9E979E547}"/>
          </ac:picMkLst>
        </pc:picChg>
        <pc:picChg chg="add mod">
          <ac:chgData name="Nikki Sakari" userId="cc3a8ce0-d5e0-4d4d-bfea-20feff3f7ac3" providerId="ADAL" clId="{EEC19D28-49A0-4540-A629-20D5D9CC9917}" dt="2024-02-09T07:03:49.589" v="10344"/>
          <ac:picMkLst>
            <pc:docMk/>
            <pc:sldMk cId="3197132549" sldId="286"/>
            <ac:picMk id="11" creationId="{F8835B79-6DE7-09D0-4F46-3E60F34AB441}"/>
          </ac:picMkLst>
        </pc:picChg>
        <pc:picChg chg="add del mod ord">
          <ac:chgData name="Nikki Sakari" userId="cc3a8ce0-d5e0-4d4d-bfea-20feff3f7ac3" providerId="ADAL" clId="{EEC19D28-49A0-4540-A629-20D5D9CC9917}" dt="2024-02-09T08:49:41.646" v="10984" actId="34307"/>
          <ac:picMkLst>
            <pc:docMk/>
            <pc:sldMk cId="3197132549" sldId="286"/>
            <ac:picMk id="26" creationId="{3950BA6B-B4B8-7762-51FB-2A609094B2C6}"/>
          </ac:picMkLst>
        </pc:picChg>
        <pc:picChg chg="add del mod ord modCrop">
          <ac:chgData name="Nikki Sakari" userId="cc3a8ce0-d5e0-4d4d-bfea-20feff3f7ac3" providerId="ADAL" clId="{EEC19D28-49A0-4540-A629-20D5D9CC9917}" dt="2024-02-09T09:11:17.618" v="11088" actId="478"/>
          <ac:picMkLst>
            <pc:docMk/>
            <pc:sldMk cId="3197132549" sldId="286"/>
            <ac:picMk id="36" creationId="{1E2C5565-A74C-B568-3D90-20497A92AAB9}"/>
          </ac:picMkLst>
        </pc:picChg>
        <pc:picChg chg="add mod modCrop">
          <ac:chgData name="Nikki Sakari" userId="cc3a8ce0-d5e0-4d4d-bfea-20feff3f7ac3" providerId="ADAL" clId="{EEC19D28-49A0-4540-A629-20D5D9CC9917}" dt="2024-02-09T09:10:31.237" v="11078" actId="18131"/>
          <ac:picMkLst>
            <pc:docMk/>
            <pc:sldMk cId="3197132549" sldId="286"/>
            <ac:picMk id="38" creationId="{8239D60B-75AC-1595-6B83-9964C9A032C6}"/>
          </ac:picMkLst>
        </pc:picChg>
        <pc:picChg chg="add del mod modCrop">
          <ac:chgData name="Nikki Sakari" userId="cc3a8ce0-d5e0-4d4d-bfea-20feff3f7ac3" providerId="ADAL" clId="{EEC19D28-49A0-4540-A629-20D5D9CC9917}" dt="2024-02-09T09:20:01.528" v="11089" actId="478"/>
          <ac:picMkLst>
            <pc:docMk/>
            <pc:sldMk cId="3197132549" sldId="286"/>
            <ac:picMk id="40" creationId="{93113EFC-7AE4-A903-4FED-ECA22D44A31C}"/>
          </ac:picMkLst>
        </pc:picChg>
        <pc:picChg chg="add del mod modCrop">
          <ac:chgData name="Nikki Sakari" userId="cc3a8ce0-d5e0-4d4d-bfea-20feff3f7ac3" providerId="ADAL" clId="{EEC19D28-49A0-4540-A629-20D5D9CC9917}" dt="2024-02-09T09:21:57.118" v="11105" actId="478"/>
          <ac:picMkLst>
            <pc:docMk/>
            <pc:sldMk cId="3197132549" sldId="286"/>
            <ac:picMk id="42" creationId="{605D3250-2DF9-0EFD-030F-0666E039387C}"/>
          </ac:picMkLst>
        </pc:picChg>
        <pc:picChg chg="add mod modCrop">
          <ac:chgData name="Nikki Sakari" userId="cc3a8ce0-d5e0-4d4d-bfea-20feff3f7ac3" providerId="ADAL" clId="{EEC19D28-49A0-4540-A629-20D5D9CC9917}" dt="2024-02-09T09:22:47.657" v="11115" actId="18131"/>
          <ac:picMkLst>
            <pc:docMk/>
            <pc:sldMk cId="3197132549" sldId="286"/>
            <ac:picMk id="44" creationId="{C8A67C13-C321-5A76-6D64-F4D614DA0CDC}"/>
          </ac:picMkLst>
        </pc:picChg>
        <pc:picChg chg="add del mod modCrop">
          <ac:chgData name="Nikki Sakari" userId="cc3a8ce0-d5e0-4d4d-bfea-20feff3f7ac3" providerId="ADAL" clId="{EEC19D28-49A0-4540-A629-20D5D9CC9917}" dt="2024-02-09T09:26:07.661" v="11128" actId="478"/>
          <ac:picMkLst>
            <pc:docMk/>
            <pc:sldMk cId="3197132549" sldId="286"/>
            <ac:picMk id="46" creationId="{C100055A-CFD2-0379-34C1-DE0150E7F38A}"/>
          </ac:picMkLst>
        </pc:picChg>
        <pc:picChg chg="add mod modCrop">
          <ac:chgData name="Nikki Sakari" userId="cc3a8ce0-d5e0-4d4d-bfea-20feff3f7ac3" providerId="ADAL" clId="{EEC19D28-49A0-4540-A629-20D5D9CC9917}" dt="2024-02-09T09:26:47.136" v="11140" actId="18131"/>
          <ac:picMkLst>
            <pc:docMk/>
            <pc:sldMk cId="3197132549" sldId="286"/>
            <ac:picMk id="48" creationId="{BC76B9C5-37C0-2EFE-6A65-0C7320FD3CC9}"/>
          </ac:picMkLst>
        </pc:picChg>
      </pc:sldChg>
      <pc:sldChg chg="addSp delSp modSp add mod ord modNotes">
        <pc:chgData name="Nikki Sakari" userId="cc3a8ce0-d5e0-4d4d-bfea-20feff3f7ac3" providerId="ADAL" clId="{EEC19D28-49A0-4540-A629-20D5D9CC9917}" dt="2024-04-03T15:28:19.396" v="62808" actId="20577"/>
        <pc:sldMkLst>
          <pc:docMk/>
          <pc:sldMk cId="194027727" sldId="287"/>
        </pc:sldMkLst>
        <pc:spChg chg="del mod">
          <ac:chgData name="Nikki Sakari" userId="cc3a8ce0-d5e0-4d4d-bfea-20feff3f7ac3" providerId="ADAL" clId="{EEC19D28-49A0-4540-A629-20D5D9CC9917}" dt="2024-02-21T08:51:11.507" v="19123" actId="478"/>
          <ac:spMkLst>
            <pc:docMk/>
            <pc:sldMk cId="194027727" sldId="287"/>
            <ac:spMk id="2" creationId="{F73DC122-FFCE-9DFB-4566-ED47B057C00F}"/>
          </ac:spMkLst>
        </pc:spChg>
        <pc:spChg chg="del">
          <ac:chgData name="Nikki Sakari" userId="cc3a8ce0-d5e0-4d4d-bfea-20feff3f7ac3" providerId="ADAL" clId="{EEC19D28-49A0-4540-A629-20D5D9CC9917}" dt="2024-02-16T09:48:02.652" v="15929" actId="478"/>
          <ac:spMkLst>
            <pc:docMk/>
            <pc:sldMk cId="194027727" sldId="287"/>
            <ac:spMk id="3" creationId="{0438ABC7-0351-D206-8E51-9BF4F5DE2AC2}"/>
          </ac:spMkLst>
        </pc:spChg>
        <pc:spChg chg="add mod">
          <ac:chgData name="Nikki Sakari" userId="cc3a8ce0-d5e0-4d4d-bfea-20feff3f7ac3" providerId="ADAL" clId="{EEC19D28-49A0-4540-A629-20D5D9CC9917}" dt="2024-04-03T15:28:19.396" v="62808" actId="20577"/>
          <ac:spMkLst>
            <pc:docMk/>
            <pc:sldMk cId="194027727" sldId="287"/>
            <ac:spMk id="3" creationId="{3350EA00-2EAA-439F-F083-4C66E19B3000}"/>
          </ac:spMkLst>
        </pc:spChg>
        <pc:spChg chg="mod">
          <ac:chgData name="Nikki Sakari" userId="cc3a8ce0-d5e0-4d4d-bfea-20feff3f7ac3" providerId="ADAL" clId="{EEC19D28-49A0-4540-A629-20D5D9CC9917}" dt="2024-02-07T07:54:56.027" v="7704" actId="20577"/>
          <ac:spMkLst>
            <pc:docMk/>
            <pc:sldMk cId="194027727" sldId="287"/>
            <ac:spMk id="4" creationId="{3213A317-65A4-44E4-4355-8C2BC2259A38}"/>
          </ac:spMkLst>
        </pc:spChg>
        <pc:spChg chg="add mod">
          <ac:chgData name="Nikki Sakari" userId="cc3a8ce0-d5e0-4d4d-bfea-20feff3f7ac3" providerId="ADAL" clId="{EEC19D28-49A0-4540-A629-20D5D9CC9917}" dt="2024-02-16T09:49:34.146" v="15984"/>
          <ac:spMkLst>
            <pc:docMk/>
            <pc:sldMk cId="194027727" sldId="287"/>
            <ac:spMk id="5" creationId="{5A213ECB-F2AF-66F7-C8AF-41E4B87F749C}"/>
          </ac:spMkLst>
        </pc:spChg>
        <pc:spChg chg="del mod">
          <ac:chgData name="Nikki Sakari" userId="cc3a8ce0-d5e0-4d4d-bfea-20feff3f7ac3" providerId="ADAL" clId="{EEC19D28-49A0-4540-A629-20D5D9CC9917}" dt="2024-02-07T08:06:35.201" v="7866" actId="12084"/>
          <ac:spMkLst>
            <pc:docMk/>
            <pc:sldMk cId="194027727" sldId="287"/>
            <ac:spMk id="5" creationId="{9C68AAB3-F5FD-EEE0-7767-B89153B867D4}"/>
          </ac:spMkLst>
        </pc:spChg>
        <pc:spChg chg="add del mod">
          <ac:chgData name="Nikki Sakari" userId="cc3a8ce0-d5e0-4d4d-bfea-20feff3f7ac3" providerId="ADAL" clId="{EEC19D28-49A0-4540-A629-20D5D9CC9917}" dt="2024-02-07T08:03:00.145" v="7804" actId="478"/>
          <ac:spMkLst>
            <pc:docMk/>
            <pc:sldMk cId="194027727" sldId="287"/>
            <ac:spMk id="9" creationId="{5FDBB090-2385-7432-B84A-CAE9E5BBEE8F}"/>
          </ac:spMkLst>
        </pc:spChg>
        <pc:spChg chg="add mod">
          <ac:chgData name="Nikki Sakari" userId="cc3a8ce0-d5e0-4d4d-bfea-20feff3f7ac3" providerId="ADAL" clId="{EEC19D28-49A0-4540-A629-20D5D9CC9917}" dt="2024-02-07T08:04:41.382" v="7858" actId="14100"/>
          <ac:spMkLst>
            <pc:docMk/>
            <pc:sldMk cId="194027727" sldId="287"/>
            <ac:spMk id="10" creationId="{46386581-8979-31D3-FDA4-5E8CC91286DB}"/>
          </ac:spMkLst>
        </pc:spChg>
        <pc:spChg chg="add del mod">
          <ac:chgData name="Nikki Sakari" userId="cc3a8ce0-d5e0-4d4d-bfea-20feff3f7ac3" providerId="ADAL" clId="{EEC19D28-49A0-4540-A629-20D5D9CC9917}" dt="2024-02-07T08:05:20.255" v="7865" actId="478"/>
          <ac:spMkLst>
            <pc:docMk/>
            <pc:sldMk cId="194027727" sldId="287"/>
            <ac:spMk id="11" creationId="{E08C6419-1C89-FD15-12A9-B1B8041AFDC4}"/>
          </ac:spMkLst>
        </pc:spChg>
        <pc:graphicFrameChg chg="add mod modGraphic">
          <ac:chgData name="Nikki Sakari" userId="cc3a8ce0-d5e0-4d4d-bfea-20feff3f7ac3" providerId="ADAL" clId="{EEC19D28-49A0-4540-A629-20D5D9CC9917}" dt="2024-02-07T08:08:05.734" v="7882" actId="12269"/>
          <ac:graphicFrameMkLst>
            <pc:docMk/>
            <pc:sldMk cId="194027727" sldId="287"/>
            <ac:graphicFrameMk id="12" creationId="{8C12FD65-56B9-DE3F-A159-8BD3615ACCF7}"/>
          </ac:graphicFrameMkLst>
        </pc:graphicFrameChg>
        <pc:picChg chg="add mod">
          <ac:chgData name="Nikki Sakari" userId="cc3a8ce0-d5e0-4d4d-bfea-20feff3f7ac3" providerId="ADAL" clId="{EEC19D28-49A0-4540-A629-20D5D9CC9917}" dt="2024-02-07T08:02:58.348" v="7803" actId="1076"/>
          <ac:picMkLst>
            <pc:docMk/>
            <pc:sldMk cId="194027727" sldId="287"/>
            <ac:picMk id="7" creationId="{66D9B42A-88AF-BBF2-5060-8C0050CBDA4A}"/>
          </ac:picMkLst>
        </pc:picChg>
      </pc:sldChg>
      <pc:sldChg chg="addSp delSp modSp add mod modClrScheme chgLayout modNotes">
        <pc:chgData name="Nikki Sakari" userId="cc3a8ce0-d5e0-4d4d-bfea-20feff3f7ac3" providerId="ADAL" clId="{EEC19D28-49A0-4540-A629-20D5D9CC9917}" dt="2024-04-03T15:35:35.815" v="62980" actId="20577"/>
        <pc:sldMkLst>
          <pc:docMk/>
          <pc:sldMk cId="2105741174" sldId="288"/>
        </pc:sldMkLst>
        <pc:spChg chg="del mod">
          <ac:chgData name="Nikki Sakari" userId="cc3a8ce0-d5e0-4d4d-bfea-20feff3f7ac3" providerId="ADAL" clId="{EEC19D28-49A0-4540-A629-20D5D9CC9917}" dt="2024-02-21T08:56:18.082" v="19307" actId="478"/>
          <ac:spMkLst>
            <pc:docMk/>
            <pc:sldMk cId="2105741174" sldId="288"/>
            <ac:spMk id="2" creationId="{30B8FA2C-9A7D-299C-B11B-A3ECAF4BD82E}"/>
          </ac:spMkLst>
        </pc:spChg>
        <pc:spChg chg="add mod">
          <ac:chgData name="Nikki Sakari" userId="cc3a8ce0-d5e0-4d4d-bfea-20feff3f7ac3" providerId="ADAL" clId="{EEC19D28-49A0-4540-A629-20D5D9CC9917}" dt="2024-02-16T09:50:26.608" v="16010" actId="1076"/>
          <ac:spMkLst>
            <pc:docMk/>
            <pc:sldMk cId="2105741174" sldId="288"/>
            <ac:spMk id="3" creationId="{8A9E1E58-1A4D-86E3-5AAC-2F4EB4200D0E}"/>
          </ac:spMkLst>
        </pc:spChg>
        <pc:spChg chg="mod ord">
          <ac:chgData name="Nikki Sakari" userId="cc3a8ce0-d5e0-4d4d-bfea-20feff3f7ac3" providerId="ADAL" clId="{EEC19D28-49A0-4540-A629-20D5D9CC9917}" dt="2024-02-08T12:02:40.564" v="10331" actId="700"/>
          <ac:spMkLst>
            <pc:docMk/>
            <pc:sldMk cId="2105741174" sldId="288"/>
            <ac:spMk id="4" creationId="{A4D80E73-7E45-F260-240D-CD90591DCDCD}"/>
          </ac:spMkLst>
        </pc:spChg>
        <pc:spChg chg="add mod">
          <ac:chgData name="Nikki Sakari" userId="cc3a8ce0-d5e0-4d4d-bfea-20feff3f7ac3" providerId="ADAL" clId="{EEC19D28-49A0-4540-A629-20D5D9CC9917}" dt="2024-04-03T15:35:35.815" v="62980" actId="20577"/>
          <ac:spMkLst>
            <pc:docMk/>
            <pc:sldMk cId="2105741174" sldId="288"/>
            <ac:spMk id="5" creationId="{6709E621-42FD-7B58-52C4-429CB4AE9C5F}"/>
          </ac:spMkLst>
        </pc:spChg>
        <pc:spChg chg="del mod">
          <ac:chgData name="Nikki Sakari" userId="cc3a8ce0-d5e0-4d4d-bfea-20feff3f7ac3" providerId="ADAL" clId="{EEC19D28-49A0-4540-A629-20D5D9CC9917}" dt="2024-02-08T12:02:35.966" v="10330" actId="478"/>
          <ac:spMkLst>
            <pc:docMk/>
            <pc:sldMk cId="2105741174" sldId="288"/>
            <ac:spMk id="5" creationId="{C46526E4-3C77-7040-B2C3-150064F6511C}"/>
          </ac:spMkLst>
        </pc:spChg>
        <pc:spChg chg="del">
          <ac:chgData name="Nikki Sakari" userId="cc3a8ce0-d5e0-4d4d-bfea-20feff3f7ac3" providerId="ADAL" clId="{EEC19D28-49A0-4540-A629-20D5D9CC9917}" dt="2024-02-16T09:48:31.974" v="15951" actId="478"/>
          <ac:spMkLst>
            <pc:docMk/>
            <pc:sldMk cId="2105741174" sldId="288"/>
            <ac:spMk id="8" creationId="{9FD89B3F-6CC2-5DDE-B4CD-6259C9A32E4A}"/>
          </ac:spMkLst>
        </pc:spChg>
        <pc:spChg chg="add del mod">
          <ac:chgData name="Nikki Sakari" userId="cc3a8ce0-d5e0-4d4d-bfea-20feff3f7ac3" providerId="ADAL" clId="{EEC19D28-49A0-4540-A629-20D5D9CC9917}" dt="2024-02-08T12:02:40.564" v="10331" actId="700"/>
          <ac:spMkLst>
            <pc:docMk/>
            <pc:sldMk cId="2105741174" sldId="288"/>
            <ac:spMk id="9" creationId="{CCA4EA2F-F06A-86D4-ACF4-CDD5FFC86536}"/>
          </ac:spMkLst>
        </pc:spChg>
        <pc:picChg chg="add mod modCrop">
          <ac:chgData name="Nikki Sakari" userId="cc3a8ce0-d5e0-4d4d-bfea-20feff3f7ac3" providerId="ADAL" clId="{EEC19D28-49A0-4540-A629-20D5D9CC9917}" dt="2024-02-08T12:02:47.762" v="10333" actId="18654"/>
          <ac:picMkLst>
            <pc:docMk/>
            <pc:sldMk cId="2105741174" sldId="288"/>
            <ac:picMk id="6" creationId="{409D55E5-6B0A-27F3-7390-85E8DDD7C8E5}"/>
          </ac:picMkLst>
        </pc:picChg>
        <pc:picChg chg="add mod modCrop">
          <ac:chgData name="Nikki Sakari" userId="cc3a8ce0-d5e0-4d4d-bfea-20feff3f7ac3" providerId="ADAL" clId="{EEC19D28-49A0-4540-A629-20D5D9CC9917}" dt="2024-02-08T12:03:02.877" v="10335" actId="18131"/>
          <ac:picMkLst>
            <pc:docMk/>
            <pc:sldMk cId="2105741174" sldId="288"/>
            <ac:picMk id="10" creationId="{8CE3C545-5814-BBD0-8672-5F93865BDA27}"/>
          </ac:picMkLst>
        </pc:picChg>
      </pc:sldChg>
      <pc:sldChg chg="addSp delSp modSp add mod modClrScheme chgLayout modNotes">
        <pc:chgData name="Nikki Sakari" userId="cc3a8ce0-d5e0-4d4d-bfea-20feff3f7ac3" providerId="ADAL" clId="{EEC19D28-49A0-4540-A629-20D5D9CC9917}" dt="2024-04-03T15:36:10.432" v="62992" actId="20577"/>
        <pc:sldMkLst>
          <pc:docMk/>
          <pc:sldMk cId="1360506282" sldId="289"/>
        </pc:sldMkLst>
        <pc:spChg chg="add del mod">
          <ac:chgData name="Nikki Sakari" userId="cc3a8ce0-d5e0-4d4d-bfea-20feff3f7ac3" providerId="ADAL" clId="{EEC19D28-49A0-4540-A629-20D5D9CC9917}" dt="2024-03-06T15:47:37.333" v="58447" actId="478"/>
          <ac:spMkLst>
            <pc:docMk/>
            <pc:sldMk cId="1360506282" sldId="289"/>
            <ac:spMk id="2" creationId="{5F1F1B97-AFBA-C516-70E4-6140B0078885}"/>
          </ac:spMkLst>
        </pc:spChg>
        <pc:spChg chg="del mod">
          <ac:chgData name="Nikki Sakari" userId="cc3a8ce0-d5e0-4d4d-bfea-20feff3f7ac3" providerId="ADAL" clId="{EEC19D28-49A0-4540-A629-20D5D9CC9917}" dt="2024-02-21T08:58:04.626" v="19348" actId="478"/>
          <ac:spMkLst>
            <pc:docMk/>
            <pc:sldMk cId="1360506282" sldId="289"/>
            <ac:spMk id="2" creationId="{785EC53C-B270-3492-4A7A-12BD0D68FD7B}"/>
          </ac:spMkLst>
        </pc:spChg>
        <pc:spChg chg="add mod">
          <ac:chgData name="Nikki Sakari" userId="cc3a8ce0-d5e0-4d4d-bfea-20feff3f7ac3" providerId="ADAL" clId="{EEC19D28-49A0-4540-A629-20D5D9CC9917}" dt="2024-02-16T09:50:47.270" v="16018" actId="1076"/>
          <ac:spMkLst>
            <pc:docMk/>
            <pc:sldMk cId="1360506282" sldId="289"/>
            <ac:spMk id="3" creationId="{7FA2CF4E-B006-29C5-BB56-58B05A81BB3C}"/>
          </ac:spMkLst>
        </pc:spChg>
        <pc:spChg chg="add del mod topLvl">
          <ac:chgData name="Nikki Sakari" userId="cc3a8ce0-d5e0-4d4d-bfea-20feff3f7ac3" providerId="ADAL" clId="{EEC19D28-49A0-4540-A629-20D5D9CC9917}" dt="2024-02-14T16:12:08.104" v="14555"/>
          <ac:spMkLst>
            <pc:docMk/>
            <pc:sldMk cId="1360506282" sldId="289"/>
            <ac:spMk id="3" creationId="{80370401-CFAC-E6AD-A881-AB2F2FFF31E0}"/>
          </ac:spMkLst>
        </pc:spChg>
        <pc:spChg chg="mod ord">
          <ac:chgData name="Nikki Sakari" userId="cc3a8ce0-d5e0-4d4d-bfea-20feff3f7ac3" providerId="ADAL" clId="{EEC19D28-49A0-4540-A629-20D5D9CC9917}" dt="2024-02-16T11:13:33.898" v="16643" actId="700"/>
          <ac:spMkLst>
            <pc:docMk/>
            <pc:sldMk cId="1360506282" sldId="289"/>
            <ac:spMk id="4" creationId="{F2293677-418F-1616-0A37-09756E702437}"/>
          </ac:spMkLst>
        </pc:spChg>
        <pc:spChg chg="add mod">
          <ac:chgData name="Nikki Sakari" userId="cc3a8ce0-d5e0-4d4d-bfea-20feff3f7ac3" providerId="ADAL" clId="{EEC19D28-49A0-4540-A629-20D5D9CC9917}" dt="2024-04-03T15:36:10.432" v="62992" actId="20577"/>
          <ac:spMkLst>
            <pc:docMk/>
            <pc:sldMk cId="1360506282" sldId="289"/>
            <ac:spMk id="5" creationId="{1693269B-B17B-817E-443F-850E9A0AD26F}"/>
          </ac:spMkLst>
        </pc:spChg>
        <pc:spChg chg="del mod ord">
          <ac:chgData name="Nikki Sakari" userId="cc3a8ce0-d5e0-4d4d-bfea-20feff3f7ac3" providerId="ADAL" clId="{EEC19D28-49A0-4540-A629-20D5D9CC9917}" dt="2024-02-16T11:13:35.496" v="16644" actId="478"/>
          <ac:spMkLst>
            <pc:docMk/>
            <pc:sldMk cId="1360506282" sldId="289"/>
            <ac:spMk id="5" creationId="{4AD5BEE2-93A9-3F4D-2BE2-1DC9615B059D}"/>
          </ac:spMkLst>
        </pc:spChg>
        <pc:spChg chg="add del mod topLvl">
          <ac:chgData name="Nikki Sakari" userId="cc3a8ce0-d5e0-4d4d-bfea-20feff3f7ac3" providerId="ADAL" clId="{EEC19D28-49A0-4540-A629-20D5D9CC9917}" dt="2024-02-14T16:12:08.104" v="14555"/>
          <ac:spMkLst>
            <pc:docMk/>
            <pc:sldMk cId="1360506282" sldId="289"/>
            <ac:spMk id="6" creationId="{9BFB73D8-6D71-B013-0776-7EFEC5CEF207}"/>
          </ac:spMkLst>
        </pc:spChg>
        <pc:spChg chg="add mod">
          <ac:chgData name="Nikki Sakari" userId="cc3a8ce0-d5e0-4d4d-bfea-20feff3f7ac3" providerId="ADAL" clId="{EEC19D28-49A0-4540-A629-20D5D9CC9917}" dt="2024-02-16T11:08:11.474" v="16580" actId="767"/>
          <ac:spMkLst>
            <pc:docMk/>
            <pc:sldMk cId="1360506282" sldId="289"/>
            <ac:spMk id="6" creationId="{AA4A34C9-0D35-72EE-A554-859FCE9F13EE}"/>
          </ac:spMkLst>
        </pc:spChg>
        <pc:spChg chg="del">
          <ac:chgData name="Nikki Sakari" userId="cc3a8ce0-d5e0-4d4d-bfea-20feff3f7ac3" providerId="ADAL" clId="{EEC19D28-49A0-4540-A629-20D5D9CC9917}" dt="2024-02-16T09:48:36.203" v="15954" actId="478"/>
          <ac:spMkLst>
            <pc:docMk/>
            <pc:sldMk cId="1360506282" sldId="289"/>
            <ac:spMk id="8" creationId="{515B352F-D39B-7683-4E53-4169DC8FC391}"/>
          </ac:spMkLst>
        </pc:spChg>
        <pc:spChg chg="add mod">
          <ac:chgData name="Nikki Sakari" userId="cc3a8ce0-d5e0-4d4d-bfea-20feff3f7ac3" providerId="ADAL" clId="{EEC19D28-49A0-4540-A629-20D5D9CC9917}" dt="2024-02-16T11:09:18.622" v="16608" actId="164"/>
          <ac:spMkLst>
            <pc:docMk/>
            <pc:sldMk cId="1360506282" sldId="289"/>
            <ac:spMk id="9" creationId="{3FD84447-DD41-331E-85AB-64E9C366A6C2}"/>
          </ac:spMkLst>
        </pc:spChg>
        <pc:spChg chg="mod">
          <ac:chgData name="Nikki Sakari" userId="cc3a8ce0-d5e0-4d4d-bfea-20feff3f7ac3" providerId="ADAL" clId="{EEC19D28-49A0-4540-A629-20D5D9CC9917}" dt="2024-02-16T11:09:18.622" v="16608" actId="164"/>
          <ac:spMkLst>
            <pc:docMk/>
            <pc:sldMk cId="1360506282" sldId="289"/>
            <ac:spMk id="10" creationId="{F2571613-A54F-026A-3291-972CE385A35E}"/>
          </ac:spMkLst>
        </pc:spChg>
        <pc:spChg chg="add mod">
          <ac:chgData name="Nikki Sakari" userId="cc3a8ce0-d5e0-4d4d-bfea-20feff3f7ac3" providerId="ADAL" clId="{EEC19D28-49A0-4540-A629-20D5D9CC9917}" dt="2024-02-16T11:10:43.823" v="16624" actId="164"/>
          <ac:spMkLst>
            <pc:docMk/>
            <pc:sldMk cId="1360506282" sldId="289"/>
            <ac:spMk id="12" creationId="{8C6A9A1C-48BB-45E8-C6BD-4051BC42DDE7}"/>
          </ac:spMkLst>
        </pc:spChg>
        <pc:spChg chg="add del mod">
          <ac:chgData name="Nikki Sakari" userId="cc3a8ce0-d5e0-4d4d-bfea-20feff3f7ac3" providerId="ADAL" clId="{EEC19D28-49A0-4540-A629-20D5D9CC9917}" dt="2024-02-16T11:11:34.604" v="16641" actId="478"/>
          <ac:spMkLst>
            <pc:docMk/>
            <pc:sldMk cId="1360506282" sldId="289"/>
            <ac:spMk id="14" creationId="{CEFCE720-A841-876C-8121-2854F90DF037}"/>
          </ac:spMkLst>
        </pc:spChg>
        <pc:spChg chg="add del mod">
          <ac:chgData name="Nikki Sakari" userId="cc3a8ce0-d5e0-4d4d-bfea-20feff3f7ac3" providerId="ADAL" clId="{EEC19D28-49A0-4540-A629-20D5D9CC9917}" dt="2024-02-16T11:11:33.605" v="16640" actId="478"/>
          <ac:spMkLst>
            <pc:docMk/>
            <pc:sldMk cId="1360506282" sldId="289"/>
            <ac:spMk id="15" creationId="{5C9C939C-5655-AEFE-FF7A-B241A569CF62}"/>
          </ac:spMkLst>
        </pc:spChg>
        <pc:spChg chg="add del mod">
          <ac:chgData name="Nikki Sakari" userId="cc3a8ce0-d5e0-4d4d-bfea-20feff3f7ac3" providerId="ADAL" clId="{EEC19D28-49A0-4540-A629-20D5D9CC9917}" dt="2024-02-16T11:14:20.617" v="16661" actId="478"/>
          <ac:spMkLst>
            <pc:docMk/>
            <pc:sldMk cId="1360506282" sldId="289"/>
            <ac:spMk id="20" creationId="{5A8C46B4-84D1-5A1B-A666-D57C4545757C}"/>
          </ac:spMkLst>
        </pc:spChg>
        <pc:spChg chg="mod">
          <ac:chgData name="Nikki Sakari" userId="cc3a8ce0-d5e0-4d4d-bfea-20feff3f7ac3" providerId="ADAL" clId="{EEC19D28-49A0-4540-A629-20D5D9CC9917}" dt="2024-02-16T11:17:44.993" v="16698"/>
          <ac:spMkLst>
            <pc:docMk/>
            <pc:sldMk cId="1360506282" sldId="289"/>
            <ac:spMk id="28" creationId="{49BB34E8-D613-3A1E-D449-CFE90CA45A11}"/>
          </ac:spMkLst>
        </pc:spChg>
        <pc:spChg chg="mod">
          <ac:chgData name="Nikki Sakari" userId="cc3a8ce0-d5e0-4d4d-bfea-20feff3f7ac3" providerId="ADAL" clId="{EEC19D28-49A0-4540-A629-20D5D9CC9917}" dt="2024-02-16T11:17:44.993" v="16698"/>
          <ac:spMkLst>
            <pc:docMk/>
            <pc:sldMk cId="1360506282" sldId="289"/>
            <ac:spMk id="29" creationId="{69484BC0-9D3A-81B5-59CB-123756ECDEBD}"/>
          </ac:spMkLst>
        </pc:spChg>
        <pc:spChg chg="mod">
          <ac:chgData name="Nikki Sakari" userId="cc3a8ce0-d5e0-4d4d-bfea-20feff3f7ac3" providerId="ADAL" clId="{EEC19D28-49A0-4540-A629-20D5D9CC9917}" dt="2024-02-16T11:17:44.993" v="16698"/>
          <ac:spMkLst>
            <pc:docMk/>
            <pc:sldMk cId="1360506282" sldId="289"/>
            <ac:spMk id="30" creationId="{EEF6E2D8-43E2-19C7-9831-6776BE09189C}"/>
          </ac:spMkLst>
        </pc:spChg>
        <pc:spChg chg="add mod">
          <ac:chgData name="Nikki Sakari" userId="cc3a8ce0-d5e0-4d4d-bfea-20feff3f7ac3" providerId="ADAL" clId="{EEC19D28-49A0-4540-A629-20D5D9CC9917}" dt="2024-03-06T15:48:23.877" v="58453" actId="207"/>
          <ac:spMkLst>
            <pc:docMk/>
            <pc:sldMk cId="1360506282" sldId="289"/>
            <ac:spMk id="31" creationId="{F488E6E6-623E-F276-DA4E-9EC8A0810914}"/>
          </ac:spMkLst>
        </pc:spChg>
        <pc:spChg chg="add del mod">
          <ac:chgData name="Nikki Sakari" userId="cc3a8ce0-d5e0-4d4d-bfea-20feff3f7ac3" providerId="ADAL" clId="{EEC19D28-49A0-4540-A629-20D5D9CC9917}" dt="2024-02-16T11:34:39.745" v="17039"/>
          <ac:spMkLst>
            <pc:docMk/>
            <pc:sldMk cId="1360506282" sldId="289"/>
            <ac:spMk id="36" creationId="{0A6EC710-AD75-54D5-DEE2-8632C6BB8968}"/>
          </ac:spMkLst>
        </pc:spChg>
        <pc:spChg chg="add mod">
          <ac:chgData name="Nikki Sakari" userId="cc3a8ce0-d5e0-4d4d-bfea-20feff3f7ac3" providerId="ADAL" clId="{EEC19D28-49A0-4540-A629-20D5D9CC9917}" dt="2024-03-06T15:48:14.902" v="58452" actId="1076"/>
          <ac:spMkLst>
            <pc:docMk/>
            <pc:sldMk cId="1360506282" sldId="289"/>
            <ac:spMk id="37" creationId="{01E730F8-D053-50B1-0053-D86C59808545}"/>
          </ac:spMkLst>
        </pc:spChg>
        <pc:spChg chg="add del mod">
          <ac:chgData name="Nikki Sakari" userId="cc3a8ce0-d5e0-4d4d-bfea-20feff3f7ac3" providerId="ADAL" clId="{EEC19D28-49A0-4540-A629-20D5D9CC9917}" dt="2024-02-16T11:34:39.745" v="17039"/>
          <ac:spMkLst>
            <pc:docMk/>
            <pc:sldMk cId="1360506282" sldId="289"/>
            <ac:spMk id="44" creationId="{B67B3FED-AC75-91E7-0AB8-E3E72227534B}"/>
          </ac:spMkLst>
        </pc:spChg>
        <pc:spChg chg="add mod">
          <ac:chgData name="Nikki Sakari" userId="cc3a8ce0-d5e0-4d4d-bfea-20feff3f7ac3" providerId="ADAL" clId="{EEC19D28-49A0-4540-A629-20D5D9CC9917}" dt="2024-02-16T11:25:22.919" v="16889" actId="1076"/>
          <ac:spMkLst>
            <pc:docMk/>
            <pc:sldMk cId="1360506282" sldId="289"/>
            <ac:spMk id="45" creationId="{C308B74C-7244-4137-88B6-3088F39E9718}"/>
          </ac:spMkLst>
        </pc:spChg>
        <pc:spChg chg="add del mod">
          <ac:chgData name="Nikki Sakari" userId="cc3a8ce0-d5e0-4d4d-bfea-20feff3f7ac3" providerId="ADAL" clId="{EEC19D28-49A0-4540-A629-20D5D9CC9917}" dt="2024-02-16T11:25:51.817" v="16899" actId="478"/>
          <ac:spMkLst>
            <pc:docMk/>
            <pc:sldMk cId="1360506282" sldId="289"/>
            <ac:spMk id="46" creationId="{1489BF97-4B25-5D9F-90DF-2CD584BFB0D5}"/>
          </ac:spMkLst>
        </pc:spChg>
        <pc:spChg chg="add del mod">
          <ac:chgData name="Nikki Sakari" userId="cc3a8ce0-d5e0-4d4d-bfea-20feff3f7ac3" providerId="ADAL" clId="{EEC19D28-49A0-4540-A629-20D5D9CC9917}" dt="2024-02-16T11:29:33.493" v="16975" actId="478"/>
          <ac:spMkLst>
            <pc:docMk/>
            <pc:sldMk cId="1360506282" sldId="289"/>
            <ac:spMk id="47" creationId="{1510746C-D3DB-644B-AEC3-DC310B6D1317}"/>
          </ac:spMkLst>
        </pc:spChg>
        <pc:spChg chg="mod">
          <ac:chgData name="Nikki Sakari" userId="cc3a8ce0-d5e0-4d4d-bfea-20feff3f7ac3" providerId="ADAL" clId="{EEC19D28-49A0-4540-A629-20D5D9CC9917}" dt="2024-02-16T11:29:25.187" v="16965"/>
          <ac:spMkLst>
            <pc:docMk/>
            <pc:sldMk cId="1360506282" sldId="289"/>
            <ac:spMk id="48" creationId="{260555A1-FBE7-AAC0-CBD6-EE42B08A63B5}"/>
          </ac:spMkLst>
        </pc:spChg>
        <pc:spChg chg="add mod">
          <ac:chgData name="Nikki Sakari" userId="cc3a8ce0-d5e0-4d4d-bfea-20feff3f7ac3" providerId="ADAL" clId="{EEC19D28-49A0-4540-A629-20D5D9CC9917}" dt="2024-02-16T11:29:24.204" v="16963" actId="767"/>
          <ac:spMkLst>
            <pc:docMk/>
            <pc:sldMk cId="1360506282" sldId="289"/>
            <ac:spMk id="49" creationId="{39144C7F-2FA2-951F-0B2F-2AB961B69A10}"/>
          </ac:spMkLst>
        </pc:spChg>
        <pc:spChg chg="add mod">
          <ac:chgData name="Nikki Sakari" userId="cc3a8ce0-d5e0-4d4d-bfea-20feff3f7ac3" providerId="ADAL" clId="{EEC19D28-49A0-4540-A629-20D5D9CC9917}" dt="2024-02-16T11:29:22.843" v="16958" actId="1076"/>
          <ac:spMkLst>
            <pc:docMk/>
            <pc:sldMk cId="1360506282" sldId="289"/>
            <ac:spMk id="50" creationId="{9B8CB86B-E265-63C7-71C3-D06050E2F864}"/>
          </ac:spMkLst>
        </pc:spChg>
        <pc:spChg chg="add mod">
          <ac:chgData name="Nikki Sakari" userId="cc3a8ce0-d5e0-4d4d-bfea-20feff3f7ac3" providerId="ADAL" clId="{EEC19D28-49A0-4540-A629-20D5D9CC9917}" dt="2024-02-16T11:29:32.123" v="16973" actId="767"/>
          <ac:spMkLst>
            <pc:docMk/>
            <pc:sldMk cId="1360506282" sldId="289"/>
            <ac:spMk id="51" creationId="{05986EBD-AA20-832D-41E8-81960C2AED9B}"/>
          </ac:spMkLst>
        </pc:spChg>
        <pc:spChg chg="add mod">
          <ac:chgData name="Nikki Sakari" userId="cc3a8ce0-d5e0-4d4d-bfea-20feff3f7ac3" providerId="ADAL" clId="{EEC19D28-49A0-4540-A629-20D5D9CC9917}" dt="2024-02-16T11:36:11.741" v="17049" actId="1076"/>
          <ac:spMkLst>
            <pc:docMk/>
            <pc:sldMk cId="1360506282" sldId="289"/>
            <ac:spMk id="52" creationId="{25F503E3-F27D-067D-0D97-EC868F179C7F}"/>
          </ac:spMkLst>
        </pc:spChg>
        <pc:spChg chg="add mod">
          <ac:chgData name="Nikki Sakari" userId="cc3a8ce0-d5e0-4d4d-bfea-20feff3f7ac3" providerId="ADAL" clId="{EEC19D28-49A0-4540-A629-20D5D9CC9917}" dt="2024-03-06T15:49:29.637" v="58478" actId="20577"/>
          <ac:spMkLst>
            <pc:docMk/>
            <pc:sldMk cId="1360506282" sldId="289"/>
            <ac:spMk id="53" creationId="{3CC84335-0ABB-B607-AB74-FA6FE130D54A}"/>
          </ac:spMkLst>
        </pc:spChg>
        <pc:spChg chg="add del mod">
          <ac:chgData name="Nikki Sakari" userId="cc3a8ce0-d5e0-4d4d-bfea-20feff3f7ac3" providerId="ADAL" clId="{EEC19D28-49A0-4540-A629-20D5D9CC9917}" dt="2024-02-16T11:30:22.194" v="17012" actId="11529"/>
          <ac:spMkLst>
            <pc:docMk/>
            <pc:sldMk cId="1360506282" sldId="289"/>
            <ac:spMk id="54" creationId="{66EBE4DA-BE3F-9AE3-C785-BCAD4A7FD385}"/>
          </ac:spMkLst>
        </pc:spChg>
        <pc:spChg chg="add mod ord">
          <ac:chgData name="Nikki Sakari" userId="cc3a8ce0-d5e0-4d4d-bfea-20feff3f7ac3" providerId="ADAL" clId="{EEC19D28-49A0-4540-A629-20D5D9CC9917}" dt="2024-02-16T11:35:35.611" v="17042" actId="14861"/>
          <ac:spMkLst>
            <pc:docMk/>
            <pc:sldMk cId="1360506282" sldId="289"/>
            <ac:spMk id="55" creationId="{122EBCE8-586B-66C6-B2A3-1BF56EB4DD86}"/>
          </ac:spMkLst>
        </pc:spChg>
        <pc:spChg chg="mod">
          <ac:chgData name="Nikki Sakari" userId="cc3a8ce0-d5e0-4d4d-bfea-20feff3f7ac3" providerId="ADAL" clId="{EEC19D28-49A0-4540-A629-20D5D9CC9917}" dt="2024-02-16T11:35:02.746" v="17040" actId="14861"/>
          <ac:spMkLst>
            <pc:docMk/>
            <pc:sldMk cId="1360506282" sldId="289"/>
            <ac:spMk id="56" creationId="{9ABF0A47-6FEA-AEE8-CA6C-A843DABCC6F7}"/>
          </ac:spMkLst>
        </pc:spChg>
        <pc:grpChg chg="add del mod">
          <ac:chgData name="Nikki Sakari" userId="cc3a8ce0-d5e0-4d4d-bfea-20feff3f7ac3" providerId="ADAL" clId="{EEC19D28-49A0-4540-A629-20D5D9CC9917}" dt="2024-02-14T16:12:05.596" v="14554" actId="165"/>
          <ac:grpSpMkLst>
            <pc:docMk/>
            <pc:sldMk cId="1360506282" sldId="289"/>
            <ac:grpSpMk id="9" creationId="{9BE6B686-FDCA-E4F7-19AE-DEBC35198437}"/>
          </ac:grpSpMkLst>
        </pc:grpChg>
        <pc:grpChg chg="add mod">
          <ac:chgData name="Nikki Sakari" userId="cc3a8ce0-d5e0-4d4d-bfea-20feff3f7ac3" providerId="ADAL" clId="{EEC19D28-49A0-4540-A629-20D5D9CC9917}" dt="2024-02-16T11:10:43.823" v="16624" actId="164"/>
          <ac:grpSpMkLst>
            <pc:docMk/>
            <pc:sldMk cId="1360506282" sldId="289"/>
            <ac:grpSpMk id="11" creationId="{E25D7B82-5E35-8D8E-B062-5797982F5E8B}"/>
          </ac:grpSpMkLst>
        </pc:grpChg>
        <pc:grpChg chg="add del mod ord">
          <ac:chgData name="Nikki Sakari" userId="cc3a8ce0-d5e0-4d4d-bfea-20feff3f7ac3" providerId="ADAL" clId="{EEC19D28-49A0-4540-A629-20D5D9CC9917}" dt="2024-02-16T11:15:18.058" v="16673" actId="478"/>
          <ac:grpSpMkLst>
            <pc:docMk/>
            <pc:sldMk cId="1360506282" sldId="289"/>
            <ac:grpSpMk id="13" creationId="{3DB9CF1D-94BA-0043-C576-33FF7092E3C5}"/>
          </ac:grpSpMkLst>
        </pc:grpChg>
        <pc:grpChg chg="add del mod">
          <ac:chgData name="Nikki Sakari" userId="cc3a8ce0-d5e0-4d4d-bfea-20feff3f7ac3" providerId="ADAL" clId="{EEC19D28-49A0-4540-A629-20D5D9CC9917}" dt="2024-02-16T11:18:49.849" v="16709" actId="478"/>
          <ac:grpSpMkLst>
            <pc:docMk/>
            <pc:sldMk cId="1360506282" sldId="289"/>
            <ac:grpSpMk id="26" creationId="{4986CABA-85DF-E758-C133-A9FB37D02936}"/>
          </ac:grpSpMkLst>
        </pc:grpChg>
        <pc:grpChg chg="mod">
          <ac:chgData name="Nikki Sakari" userId="cc3a8ce0-d5e0-4d4d-bfea-20feff3f7ac3" providerId="ADAL" clId="{EEC19D28-49A0-4540-A629-20D5D9CC9917}" dt="2024-02-16T11:17:44.993" v="16698"/>
          <ac:grpSpMkLst>
            <pc:docMk/>
            <pc:sldMk cId="1360506282" sldId="289"/>
            <ac:grpSpMk id="27" creationId="{FBB8B72D-C9C3-C11F-309A-F117D8E8B117}"/>
          </ac:grpSpMkLst>
        </pc:grpChg>
        <pc:picChg chg="mod">
          <ac:chgData name="Nikki Sakari" userId="cc3a8ce0-d5e0-4d4d-bfea-20feff3f7ac3" providerId="ADAL" clId="{EEC19D28-49A0-4540-A629-20D5D9CC9917}" dt="2024-02-16T11:09:20.161" v="16610" actId="1076"/>
          <ac:picMkLst>
            <pc:docMk/>
            <pc:sldMk cId="1360506282" sldId="289"/>
            <ac:picMk id="7" creationId="{51F69B9A-AA5A-BEF2-BB5C-E0483A34D0B4}"/>
          </ac:picMkLst>
        </pc:picChg>
        <pc:picChg chg="add del mod modCrop">
          <ac:chgData name="Nikki Sakari" userId="cc3a8ce0-d5e0-4d4d-bfea-20feff3f7ac3" providerId="ADAL" clId="{EEC19D28-49A0-4540-A629-20D5D9CC9917}" dt="2024-02-16T11:15:19.305" v="16675" actId="478"/>
          <ac:picMkLst>
            <pc:docMk/>
            <pc:sldMk cId="1360506282" sldId="289"/>
            <ac:picMk id="17" creationId="{CAE669C8-F8F7-C9CD-5EBB-DACE0A811518}"/>
          </ac:picMkLst>
        </pc:picChg>
        <pc:picChg chg="add del mod modCrop">
          <ac:chgData name="Nikki Sakari" userId="cc3a8ce0-d5e0-4d4d-bfea-20feff3f7ac3" providerId="ADAL" clId="{EEC19D28-49A0-4540-A629-20D5D9CC9917}" dt="2024-02-16T11:15:19.024" v="16674" actId="478"/>
          <ac:picMkLst>
            <pc:docMk/>
            <pc:sldMk cId="1360506282" sldId="289"/>
            <ac:picMk id="19" creationId="{0FACD08C-7846-2A40-9C7F-92833D9B28CF}"/>
          </ac:picMkLst>
        </pc:picChg>
        <pc:picChg chg="add del mod">
          <ac:chgData name="Nikki Sakari" userId="cc3a8ce0-d5e0-4d4d-bfea-20feff3f7ac3" providerId="ADAL" clId="{EEC19D28-49A0-4540-A629-20D5D9CC9917}" dt="2024-02-16T11:17:31.977" v="16690" actId="21"/>
          <ac:picMkLst>
            <pc:docMk/>
            <pc:sldMk cId="1360506282" sldId="289"/>
            <ac:picMk id="22" creationId="{5907B1D0-7114-3700-9007-225CB30A1B5D}"/>
          </ac:picMkLst>
        </pc:picChg>
        <pc:picChg chg="add del mod ord">
          <ac:chgData name="Nikki Sakari" userId="cc3a8ce0-d5e0-4d4d-bfea-20feff3f7ac3" providerId="ADAL" clId="{EEC19D28-49A0-4540-A629-20D5D9CC9917}" dt="2024-02-16T11:24:42.223" v="16852" actId="478"/>
          <ac:picMkLst>
            <pc:docMk/>
            <pc:sldMk cId="1360506282" sldId="289"/>
            <ac:picMk id="24" creationId="{65F8C1D3-AA00-C664-B207-8DCD91171C3A}"/>
          </ac:picMkLst>
        </pc:picChg>
        <pc:picChg chg="add mod modCrop">
          <ac:chgData name="Nikki Sakari" userId="cc3a8ce0-d5e0-4d4d-bfea-20feff3f7ac3" providerId="ADAL" clId="{EEC19D28-49A0-4540-A629-20D5D9CC9917}" dt="2024-03-06T15:48:01.910" v="58451" actId="18131"/>
          <ac:picMkLst>
            <pc:docMk/>
            <pc:sldMk cId="1360506282" sldId="289"/>
            <ac:picMk id="25" creationId="{5907B1D0-7114-3700-9007-225CB30A1B5D}"/>
          </ac:picMkLst>
        </pc:picChg>
        <pc:cxnChg chg="add del mod">
          <ac:chgData name="Nikki Sakari" userId="cc3a8ce0-d5e0-4d4d-bfea-20feff3f7ac3" providerId="ADAL" clId="{EEC19D28-49A0-4540-A629-20D5D9CC9917}" dt="2024-03-06T15:46:34.661" v="58439" actId="478"/>
          <ac:cxnSpMkLst>
            <pc:docMk/>
            <pc:sldMk cId="1360506282" sldId="289"/>
            <ac:cxnSpMk id="33" creationId="{D04C0D3E-FB54-AD62-B894-2DF9533039AE}"/>
          </ac:cxnSpMkLst>
        </pc:cxnChg>
        <pc:cxnChg chg="add mod">
          <ac:chgData name="Nikki Sakari" userId="cc3a8ce0-d5e0-4d4d-bfea-20feff3f7ac3" providerId="ADAL" clId="{EEC19D28-49A0-4540-A629-20D5D9CC9917}" dt="2024-03-06T15:48:14.902" v="58452" actId="1076"/>
          <ac:cxnSpMkLst>
            <pc:docMk/>
            <pc:sldMk cId="1360506282" sldId="289"/>
            <ac:cxnSpMk id="38" creationId="{E0F038BC-AE2C-0ACF-A302-736EDB14EC94}"/>
          </ac:cxnSpMkLst>
        </pc:cxnChg>
      </pc:sldChg>
      <pc:sldChg chg="addSp delSp modSp add mod modClrScheme chgLayout modNotes">
        <pc:chgData name="Nikki Sakari" userId="cc3a8ce0-d5e0-4d4d-bfea-20feff3f7ac3" providerId="ADAL" clId="{EEC19D28-49A0-4540-A629-20D5D9CC9917}" dt="2024-04-03T15:36:28.983" v="62995" actId="20577"/>
        <pc:sldMkLst>
          <pc:docMk/>
          <pc:sldMk cId="3855827737" sldId="290"/>
        </pc:sldMkLst>
        <pc:spChg chg="del mod">
          <ac:chgData name="Nikki Sakari" userId="cc3a8ce0-d5e0-4d4d-bfea-20feff3f7ac3" providerId="ADAL" clId="{EEC19D28-49A0-4540-A629-20D5D9CC9917}" dt="2024-02-21T08:58:22.282" v="19358" actId="478"/>
          <ac:spMkLst>
            <pc:docMk/>
            <pc:sldMk cId="3855827737" sldId="290"/>
            <ac:spMk id="2" creationId="{CE0AE309-BCB8-3671-1587-22008547699E}"/>
          </ac:spMkLst>
        </pc:spChg>
        <pc:spChg chg="add mod">
          <ac:chgData name="Nikki Sakari" userId="cc3a8ce0-d5e0-4d4d-bfea-20feff3f7ac3" providerId="ADAL" clId="{EEC19D28-49A0-4540-A629-20D5D9CC9917}" dt="2024-02-16T09:50:52.002" v="16020" actId="1076"/>
          <ac:spMkLst>
            <pc:docMk/>
            <pc:sldMk cId="3855827737" sldId="290"/>
            <ac:spMk id="3" creationId="{A2AAB0C9-4821-926E-39DF-4198B05382D7}"/>
          </ac:spMkLst>
        </pc:spChg>
        <pc:spChg chg="mod ord">
          <ac:chgData name="Nikki Sakari" userId="cc3a8ce0-d5e0-4d4d-bfea-20feff3f7ac3" providerId="ADAL" clId="{EEC19D28-49A0-4540-A629-20D5D9CC9917}" dt="2024-02-16T11:49:31.764" v="17407" actId="700"/>
          <ac:spMkLst>
            <pc:docMk/>
            <pc:sldMk cId="3855827737" sldId="290"/>
            <ac:spMk id="4" creationId="{BEC4A4A7-3565-E9F6-D0B3-67EF9A9B894B}"/>
          </ac:spMkLst>
        </pc:spChg>
        <pc:spChg chg="add mod">
          <ac:chgData name="Nikki Sakari" userId="cc3a8ce0-d5e0-4d4d-bfea-20feff3f7ac3" providerId="ADAL" clId="{EEC19D28-49A0-4540-A629-20D5D9CC9917}" dt="2024-04-03T15:36:28.983" v="62995" actId="20577"/>
          <ac:spMkLst>
            <pc:docMk/>
            <pc:sldMk cId="3855827737" sldId="290"/>
            <ac:spMk id="5" creationId="{3D895F57-90CD-0BED-6B0F-437351A2753D}"/>
          </ac:spMkLst>
        </pc:spChg>
        <pc:spChg chg="add del mod ord">
          <ac:chgData name="Nikki Sakari" userId="cc3a8ce0-d5e0-4d4d-bfea-20feff3f7ac3" providerId="ADAL" clId="{EEC19D28-49A0-4540-A629-20D5D9CC9917}" dt="2024-02-19T14:28:57.756" v="18673" actId="478"/>
          <ac:spMkLst>
            <pc:docMk/>
            <pc:sldMk cId="3855827737" sldId="290"/>
            <ac:spMk id="5" creationId="{9A766DC7-68AB-9A16-A9DE-87FDDC7E6224}"/>
          </ac:spMkLst>
        </pc:spChg>
        <pc:spChg chg="del mod ord">
          <ac:chgData name="Nikki Sakari" userId="cc3a8ce0-d5e0-4d4d-bfea-20feff3f7ac3" providerId="ADAL" clId="{EEC19D28-49A0-4540-A629-20D5D9CC9917}" dt="2024-02-16T11:49:33.215" v="17408" actId="478"/>
          <ac:spMkLst>
            <pc:docMk/>
            <pc:sldMk cId="3855827737" sldId="290"/>
            <ac:spMk id="5" creationId="{B03D9C75-06D2-F19A-ABD4-A2062448CA5D}"/>
          </ac:spMkLst>
        </pc:spChg>
        <pc:spChg chg="add del mod">
          <ac:chgData name="Nikki Sakari" userId="cc3a8ce0-d5e0-4d4d-bfea-20feff3f7ac3" providerId="ADAL" clId="{EEC19D28-49A0-4540-A629-20D5D9CC9917}" dt="2024-03-03T09:26:56.811" v="30193" actId="478"/>
          <ac:spMkLst>
            <pc:docMk/>
            <pc:sldMk cId="3855827737" sldId="290"/>
            <ac:spMk id="8" creationId="{015DDC4C-D898-996E-9F6A-E38E5D8647C2}"/>
          </ac:spMkLst>
        </pc:spChg>
        <pc:spChg chg="del">
          <ac:chgData name="Nikki Sakari" userId="cc3a8ce0-d5e0-4d4d-bfea-20feff3f7ac3" providerId="ADAL" clId="{EEC19D28-49A0-4540-A629-20D5D9CC9917}" dt="2024-02-16T09:48:37.241" v="15955" actId="478"/>
          <ac:spMkLst>
            <pc:docMk/>
            <pc:sldMk cId="3855827737" sldId="290"/>
            <ac:spMk id="8" creationId="{1E83BEC1-5027-878C-0FD0-CECFDDAF1221}"/>
          </ac:spMkLst>
        </pc:spChg>
        <pc:spChg chg="add del mod">
          <ac:chgData name="Nikki Sakari" userId="cc3a8ce0-d5e0-4d4d-bfea-20feff3f7ac3" providerId="ADAL" clId="{EEC19D28-49A0-4540-A629-20D5D9CC9917}" dt="2024-02-19T14:17:41.319" v="18555" actId="478"/>
          <ac:spMkLst>
            <pc:docMk/>
            <pc:sldMk cId="3855827737" sldId="290"/>
            <ac:spMk id="8" creationId="{571344DF-DBBB-8816-DB4B-DA867AF1729A}"/>
          </ac:spMkLst>
        </pc:spChg>
        <pc:spChg chg="add del mod">
          <ac:chgData name="Nikki Sakari" userId="cc3a8ce0-d5e0-4d4d-bfea-20feff3f7ac3" providerId="ADAL" clId="{EEC19D28-49A0-4540-A629-20D5D9CC9917}" dt="2024-02-16T11:59:21.153" v="17534" actId="478"/>
          <ac:spMkLst>
            <pc:docMk/>
            <pc:sldMk cId="3855827737" sldId="290"/>
            <ac:spMk id="9" creationId="{0ED91274-EE6E-29CB-96B8-0AA46E4CC011}"/>
          </ac:spMkLst>
        </pc:spChg>
        <pc:spChg chg="add del mod">
          <ac:chgData name="Nikki Sakari" userId="cc3a8ce0-d5e0-4d4d-bfea-20feff3f7ac3" providerId="ADAL" clId="{EEC19D28-49A0-4540-A629-20D5D9CC9917}" dt="2024-02-19T14:17:31.776" v="18551" actId="478"/>
          <ac:spMkLst>
            <pc:docMk/>
            <pc:sldMk cId="3855827737" sldId="290"/>
            <ac:spMk id="9" creationId="{34DD31F3-0D07-EA88-AD46-EF954336C4B5}"/>
          </ac:spMkLst>
        </pc:spChg>
        <pc:spChg chg="add mod">
          <ac:chgData name="Nikki Sakari" userId="cc3a8ce0-d5e0-4d4d-bfea-20feff3f7ac3" providerId="ADAL" clId="{EEC19D28-49A0-4540-A629-20D5D9CC9917}" dt="2024-02-16T12:12:04.774" v="17651" actId="1076"/>
          <ac:spMkLst>
            <pc:docMk/>
            <pc:sldMk cId="3855827737" sldId="290"/>
            <ac:spMk id="10" creationId="{0E790C50-378C-DA8E-F0E6-DEA0D93ADE09}"/>
          </ac:spMkLst>
        </pc:spChg>
        <pc:spChg chg="add del mod">
          <ac:chgData name="Nikki Sakari" userId="cc3a8ce0-d5e0-4d4d-bfea-20feff3f7ac3" providerId="ADAL" clId="{EEC19D28-49A0-4540-A629-20D5D9CC9917}" dt="2024-02-19T14:18:15.369" v="18566"/>
          <ac:spMkLst>
            <pc:docMk/>
            <pc:sldMk cId="3855827737" sldId="290"/>
            <ac:spMk id="10" creationId="{7DF54F7B-9569-7904-FEC4-BB029ECBB63B}"/>
          </ac:spMkLst>
        </pc:spChg>
        <pc:spChg chg="add del mod">
          <ac:chgData name="Nikki Sakari" userId="cc3a8ce0-d5e0-4d4d-bfea-20feff3f7ac3" providerId="ADAL" clId="{EEC19D28-49A0-4540-A629-20D5D9CC9917}" dt="2024-02-19T14:18:15.369" v="18566"/>
          <ac:spMkLst>
            <pc:docMk/>
            <pc:sldMk cId="3855827737" sldId="290"/>
            <ac:spMk id="11" creationId="{6935A1C2-FFA7-3760-C4ED-3883B195FD05}"/>
          </ac:spMkLst>
        </pc:spChg>
        <pc:spChg chg="add mod">
          <ac:chgData name="Nikki Sakari" userId="cc3a8ce0-d5e0-4d4d-bfea-20feff3f7ac3" providerId="ADAL" clId="{EEC19D28-49A0-4540-A629-20D5D9CC9917}" dt="2024-02-16T12:13:50.088" v="17669" actId="6549"/>
          <ac:spMkLst>
            <pc:docMk/>
            <pc:sldMk cId="3855827737" sldId="290"/>
            <ac:spMk id="11" creationId="{FB0B782C-5C83-0580-63D0-4B4CA742FCBB}"/>
          </ac:spMkLst>
        </pc:spChg>
        <pc:spChg chg="del mod">
          <ac:chgData name="Nikki Sakari" userId="cc3a8ce0-d5e0-4d4d-bfea-20feff3f7ac3" providerId="ADAL" clId="{EEC19D28-49A0-4540-A629-20D5D9CC9917}" dt="2024-02-19T14:28:58.062" v="18674" actId="478"/>
          <ac:spMkLst>
            <pc:docMk/>
            <pc:sldMk cId="3855827737" sldId="290"/>
            <ac:spMk id="12" creationId="{5097D24E-9638-89FE-2EC3-C057996CCBC1}"/>
          </ac:spMkLst>
        </pc:spChg>
        <pc:spChg chg="add del mod">
          <ac:chgData name="Nikki Sakari" userId="cc3a8ce0-d5e0-4d4d-bfea-20feff3f7ac3" providerId="ADAL" clId="{EEC19D28-49A0-4540-A629-20D5D9CC9917}" dt="2024-02-16T12:00:23.452" v="17553" actId="478"/>
          <ac:spMkLst>
            <pc:docMk/>
            <pc:sldMk cId="3855827737" sldId="290"/>
            <ac:spMk id="13" creationId="{3342497D-186E-2810-73CF-D7A824915BFD}"/>
          </ac:spMkLst>
        </pc:spChg>
        <pc:spChg chg="add del mod">
          <ac:chgData name="Nikki Sakari" userId="cc3a8ce0-d5e0-4d4d-bfea-20feff3f7ac3" providerId="ADAL" clId="{EEC19D28-49A0-4540-A629-20D5D9CC9917}" dt="2024-02-19T14:19:58.954" v="18585" actId="21"/>
          <ac:spMkLst>
            <pc:docMk/>
            <pc:sldMk cId="3855827737" sldId="290"/>
            <ac:spMk id="13" creationId="{9B18F5AB-343D-190D-DAD2-63A7232EAF10}"/>
          </ac:spMkLst>
        </pc:spChg>
        <pc:spChg chg="add del mod">
          <ac:chgData name="Nikki Sakari" userId="cc3a8ce0-d5e0-4d4d-bfea-20feff3f7ac3" providerId="ADAL" clId="{EEC19D28-49A0-4540-A629-20D5D9CC9917}" dt="2024-02-16T12:00:19.113" v="17551" actId="478"/>
          <ac:spMkLst>
            <pc:docMk/>
            <pc:sldMk cId="3855827737" sldId="290"/>
            <ac:spMk id="14" creationId="{0E49F694-A881-071C-178C-7E9A4ADD7687}"/>
          </ac:spMkLst>
        </pc:spChg>
        <pc:spChg chg="add del mod">
          <ac:chgData name="Nikki Sakari" userId="cc3a8ce0-d5e0-4d4d-bfea-20feff3f7ac3" providerId="ADAL" clId="{EEC19D28-49A0-4540-A629-20D5D9CC9917}" dt="2024-02-19T14:20:26.914" v="18594" actId="478"/>
          <ac:spMkLst>
            <pc:docMk/>
            <pc:sldMk cId="3855827737" sldId="290"/>
            <ac:spMk id="14" creationId="{9B18F5AB-343D-190D-DAD2-63A7232EAF10}"/>
          </ac:spMkLst>
        </pc:spChg>
        <pc:spChg chg="add del mod">
          <ac:chgData name="Nikki Sakari" userId="cc3a8ce0-d5e0-4d4d-bfea-20feff3f7ac3" providerId="ADAL" clId="{EEC19D28-49A0-4540-A629-20D5D9CC9917}" dt="2024-02-19T14:20:27.288" v="18595" actId="478"/>
          <ac:spMkLst>
            <pc:docMk/>
            <pc:sldMk cId="3855827737" sldId="290"/>
            <ac:spMk id="15" creationId="{7EBBDE82-0A18-36A1-1ED9-F45A48B6491E}"/>
          </ac:spMkLst>
        </pc:spChg>
        <pc:spChg chg="add del mod ord">
          <ac:chgData name="Nikki Sakari" userId="cc3a8ce0-d5e0-4d4d-bfea-20feff3f7ac3" providerId="ADAL" clId="{EEC19D28-49A0-4540-A629-20D5D9CC9917}" dt="2024-02-16T12:13:47.864" v="17667" actId="478"/>
          <ac:spMkLst>
            <pc:docMk/>
            <pc:sldMk cId="3855827737" sldId="290"/>
            <ac:spMk id="15" creationId="{F81FEED3-0548-C6A7-7D85-99D577069EC4}"/>
          </ac:spMkLst>
        </pc:spChg>
        <pc:spChg chg="add mod">
          <ac:chgData name="Nikki Sakari" userId="cc3a8ce0-d5e0-4d4d-bfea-20feff3f7ac3" providerId="ADAL" clId="{EEC19D28-49A0-4540-A629-20D5D9CC9917}" dt="2024-03-03T09:24:54.669" v="30106" actId="164"/>
          <ac:spMkLst>
            <pc:docMk/>
            <pc:sldMk cId="3855827737" sldId="290"/>
            <ac:spMk id="16" creationId="{A8BE4E51-6BC9-F72D-C8B9-3624BED9C0D5}"/>
          </ac:spMkLst>
        </pc:spChg>
        <pc:spChg chg="add del mod">
          <ac:chgData name="Nikki Sakari" userId="cc3a8ce0-d5e0-4d4d-bfea-20feff3f7ac3" providerId="ADAL" clId="{EEC19D28-49A0-4540-A629-20D5D9CC9917}" dt="2024-02-16T12:02:04.628" v="17570" actId="478"/>
          <ac:spMkLst>
            <pc:docMk/>
            <pc:sldMk cId="3855827737" sldId="290"/>
            <ac:spMk id="16" creationId="{B35B3482-B43C-3823-4CA5-ECA35EEDF924}"/>
          </ac:spMkLst>
        </pc:spChg>
        <pc:spChg chg="add del mod ord">
          <ac:chgData name="Nikki Sakari" userId="cc3a8ce0-d5e0-4d4d-bfea-20feff3f7ac3" providerId="ADAL" clId="{EEC19D28-49A0-4540-A629-20D5D9CC9917}" dt="2024-02-16T12:04:11.332" v="17611"/>
          <ac:spMkLst>
            <pc:docMk/>
            <pc:sldMk cId="3855827737" sldId="290"/>
            <ac:spMk id="17" creationId="{286CE6C8-E504-2474-0864-DA9A4AF38318}"/>
          </ac:spMkLst>
        </pc:spChg>
        <pc:spChg chg="add mod">
          <ac:chgData name="Nikki Sakari" userId="cc3a8ce0-d5e0-4d4d-bfea-20feff3f7ac3" providerId="ADAL" clId="{EEC19D28-49A0-4540-A629-20D5D9CC9917}" dt="2024-03-03T09:24:54.669" v="30106" actId="164"/>
          <ac:spMkLst>
            <pc:docMk/>
            <pc:sldMk cId="3855827737" sldId="290"/>
            <ac:spMk id="17" creationId="{E1E29756-72F2-593B-D316-B6F8E3096F85}"/>
          </ac:spMkLst>
        </pc:spChg>
        <pc:spChg chg="add del mod">
          <ac:chgData name="Nikki Sakari" userId="cc3a8ce0-d5e0-4d4d-bfea-20feff3f7ac3" providerId="ADAL" clId="{EEC19D28-49A0-4540-A629-20D5D9CC9917}" dt="2024-02-16T12:04:11.332" v="17611"/>
          <ac:spMkLst>
            <pc:docMk/>
            <pc:sldMk cId="3855827737" sldId="290"/>
            <ac:spMk id="18" creationId="{7FDA3410-BBC8-1230-47DA-984BE7C51236}"/>
          </ac:spMkLst>
        </pc:spChg>
        <pc:spChg chg="add del mod">
          <ac:chgData name="Nikki Sakari" userId="cc3a8ce0-d5e0-4d4d-bfea-20feff3f7ac3" providerId="ADAL" clId="{EEC19D28-49A0-4540-A629-20D5D9CC9917}" dt="2024-02-19T14:23:11.368" v="18623" actId="478"/>
          <ac:spMkLst>
            <pc:docMk/>
            <pc:sldMk cId="3855827737" sldId="290"/>
            <ac:spMk id="18" creationId="{EF506C4A-B683-BDC8-4365-EBBF29AB0D49}"/>
          </ac:spMkLst>
        </pc:spChg>
        <pc:spChg chg="del mod">
          <ac:chgData name="Nikki Sakari" userId="cc3a8ce0-d5e0-4d4d-bfea-20feff3f7ac3" providerId="ADAL" clId="{EEC19D28-49A0-4540-A629-20D5D9CC9917}" dt="2024-02-16T12:13:52.984" v="17673" actId="478"/>
          <ac:spMkLst>
            <pc:docMk/>
            <pc:sldMk cId="3855827737" sldId="290"/>
            <ac:spMk id="19" creationId="{A99C0E7A-50F3-4645-AE6D-ABB1B75F7F04}"/>
          </ac:spMkLst>
        </pc:spChg>
        <pc:spChg chg="add del mod">
          <ac:chgData name="Nikki Sakari" userId="cc3a8ce0-d5e0-4d4d-bfea-20feff3f7ac3" providerId="ADAL" clId="{EEC19D28-49A0-4540-A629-20D5D9CC9917}" dt="2024-02-19T14:24:04.951" v="18637" actId="478"/>
          <ac:spMkLst>
            <pc:docMk/>
            <pc:sldMk cId="3855827737" sldId="290"/>
            <ac:spMk id="19" creationId="{C5891C22-AE92-3260-7EDB-442FA0A37CAB}"/>
          </ac:spMkLst>
        </pc:spChg>
        <pc:spChg chg="add del mod ord">
          <ac:chgData name="Nikki Sakari" userId="cc3a8ce0-d5e0-4d4d-bfea-20feff3f7ac3" providerId="ADAL" clId="{EEC19D28-49A0-4540-A629-20D5D9CC9917}" dt="2024-02-16T12:13:53.629" v="17674" actId="478"/>
          <ac:spMkLst>
            <pc:docMk/>
            <pc:sldMk cId="3855827737" sldId="290"/>
            <ac:spMk id="20" creationId="{6A232849-0967-F649-7848-ECD2DBFAC0D7}"/>
          </ac:spMkLst>
        </pc:spChg>
        <pc:spChg chg="add del mod ord">
          <ac:chgData name="Nikki Sakari" userId="cc3a8ce0-d5e0-4d4d-bfea-20feff3f7ac3" providerId="ADAL" clId="{EEC19D28-49A0-4540-A629-20D5D9CC9917}" dt="2024-02-19T14:30:34.366" v="18708"/>
          <ac:spMkLst>
            <pc:docMk/>
            <pc:sldMk cId="3855827737" sldId="290"/>
            <ac:spMk id="20" creationId="{8E991981-BC49-A8F5-6373-2EB48116FEA7}"/>
          </ac:spMkLst>
        </pc:spChg>
        <pc:spChg chg="add del mod">
          <ac:chgData name="Nikki Sakari" userId="cc3a8ce0-d5e0-4d4d-bfea-20feff3f7ac3" providerId="ADAL" clId="{EEC19D28-49A0-4540-A629-20D5D9CC9917}" dt="2024-02-16T12:05:36.808" v="17627" actId="478"/>
          <ac:spMkLst>
            <pc:docMk/>
            <pc:sldMk cId="3855827737" sldId="290"/>
            <ac:spMk id="21" creationId="{C3D2F2E4-54EB-C676-8865-FBD3300DE02D}"/>
          </ac:spMkLst>
        </pc:spChg>
        <pc:spChg chg="add del mod ord">
          <ac:chgData name="Nikki Sakari" userId="cc3a8ce0-d5e0-4d4d-bfea-20feff3f7ac3" providerId="ADAL" clId="{EEC19D28-49A0-4540-A629-20D5D9CC9917}" dt="2024-02-19T14:29:18.314" v="18677" actId="478"/>
          <ac:spMkLst>
            <pc:docMk/>
            <pc:sldMk cId="3855827737" sldId="290"/>
            <ac:spMk id="21" creationId="{E412CADC-F634-CBFB-DA4A-B266A5D186DB}"/>
          </ac:spMkLst>
        </pc:spChg>
        <pc:spChg chg="add del mod ord">
          <ac:chgData name="Nikki Sakari" userId="cc3a8ce0-d5e0-4d4d-bfea-20feff3f7ac3" providerId="ADAL" clId="{EEC19D28-49A0-4540-A629-20D5D9CC9917}" dt="2024-02-16T12:13:51.594" v="17670" actId="478"/>
          <ac:spMkLst>
            <pc:docMk/>
            <pc:sldMk cId="3855827737" sldId="290"/>
            <ac:spMk id="22" creationId="{D27B0F3F-6285-18DF-12F7-E21E3E61BD8D}"/>
          </ac:spMkLst>
        </pc:spChg>
        <pc:spChg chg="add del">
          <ac:chgData name="Nikki Sakari" userId="cc3a8ce0-d5e0-4d4d-bfea-20feff3f7ac3" providerId="ADAL" clId="{EEC19D28-49A0-4540-A629-20D5D9CC9917}" dt="2024-02-19T14:27:43.279" v="18651" actId="11529"/>
          <ac:spMkLst>
            <pc:docMk/>
            <pc:sldMk cId="3855827737" sldId="290"/>
            <ac:spMk id="22" creationId="{DE3F82F8-3460-DBBC-CC4F-2F20E440B89C}"/>
          </ac:spMkLst>
        </pc:spChg>
        <pc:spChg chg="add del mod ord">
          <ac:chgData name="Nikki Sakari" userId="cc3a8ce0-d5e0-4d4d-bfea-20feff3f7ac3" providerId="ADAL" clId="{EEC19D28-49A0-4540-A629-20D5D9CC9917}" dt="2024-02-19T14:30:34.366" v="18708"/>
          <ac:spMkLst>
            <pc:docMk/>
            <pc:sldMk cId="3855827737" sldId="290"/>
            <ac:spMk id="23" creationId="{19A334EE-76DB-12C6-0260-B8452872F95E}"/>
          </ac:spMkLst>
        </pc:spChg>
        <pc:spChg chg="add del mod">
          <ac:chgData name="Nikki Sakari" userId="cc3a8ce0-d5e0-4d4d-bfea-20feff3f7ac3" providerId="ADAL" clId="{EEC19D28-49A0-4540-A629-20D5D9CC9917}" dt="2024-02-16T12:13:51.976" v="17671" actId="478"/>
          <ac:spMkLst>
            <pc:docMk/>
            <pc:sldMk cId="3855827737" sldId="290"/>
            <ac:spMk id="23" creationId="{FE8AA70C-37B0-E527-0F03-9927847228B2}"/>
          </ac:spMkLst>
        </pc:spChg>
        <pc:spChg chg="add del mod ord">
          <ac:chgData name="Nikki Sakari" userId="cc3a8ce0-d5e0-4d4d-bfea-20feff3f7ac3" providerId="ADAL" clId="{EEC19D28-49A0-4540-A629-20D5D9CC9917}" dt="2024-02-19T14:29:23.113" v="18684" actId="478"/>
          <ac:spMkLst>
            <pc:docMk/>
            <pc:sldMk cId="3855827737" sldId="290"/>
            <ac:spMk id="24" creationId="{5025EBF6-E72D-8727-B777-1ACC6482F01E}"/>
          </ac:spMkLst>
        </pc:spChg>
        <pc:spChg chg="add mod">
          <ac:chgData name="Nikki Sakari" userId="cc3a8ce0-d5e0-4d4d-bfea-20feff3f7ac3" providerId="ADAL" clId="{EEC19D28-49A0-4540-A629-20D5D9CC9917}" dt="2024-02-16T12:12:12.632" v="17653"/>
          <ac:spMkLst>
            <pc:docMk/>
            <pc:sldMk cId="3855827737" sldId="290"/>
            <ac:spMk id="24" creationId="{9A273F12-99C4-DBBF-0C93-92C901C95D51}"/>
          </ac:spMkLst>
        </pc:spChg>
        <pc:spChg chg="add del mod">
          <ac:chgData name="Nikki Sakari" userId="cc3a8ce0-d5e0-4d4d-bfea-20feff3f7ac3" providerId="ADAL" clId="{EEC19D28-49A0-4540-A629-20D5D9CC9917}" dt="2024-02-16T12:13:52.750" v="17672" actId="478"/>
          <ac:spMkLst>
            <pc:docMk/>
            <pc:sldMk cId="3855827737" sldId="290"/>
            <ac:spMk id="25" creationId="{139F7271-4B5D-F4A9-38FD-C635C881508B}"/>
          </ac:spMkLst>
        </pc:spChg>
        <pc:spChg chg="add mod">
          <ac:chgData name="Nikki Sakari" userId="cc3a8ce0-d5e0-4d4d-bfea-20feff3f7ac3" providerId="ADAL" clId="{EEC19D28-49A0-4540-A629-20D5D9CC9917}" dt="2024-02-19T14:30:14.229" v="18701" actId="1076"/>
          <ac:spMkLst>
            <pc:docMk/>
            <pc:sldMk cId="3855827737" sldId="290"/>
            <ac:spMk id="25" creationId="{37EC81F6-7B85-601D-DCBD-ED68B22A93ED}"/>
          </ac:spMkLst>
        </pc:spChg>
        <pc:spChg chg="add mod">
          <ac:chgData name="Nikki Sakari" userId="cc3a8ce0-d5e0-4d4d-bfea-20feff3f7ac3" providerId="ADAL" clId="{EEC19D28-49A0-4540-A629-20D5D9CC9917}" dt="2024-02-19T14:30:14.229" v="18701" actId="1076"/>
          <ac:spMkLst>
            <pc:docMk/>
            <pc:sldMk cId="3855827737" sldId="290"/>
            <ac:spMk id="26" creationId="{95B6033F-B69B-929E-14C7-B4DE6640C3E5}"/>
          </ac:spMkLst>
        </pc:spChg>
        <pc:spChg chg="mod">
          <ac:chgData name="Nikki Sakari" userId="cc3a8ce0-d5e0-4d4d-bfea-20feff3f7ac3" providerId="ADAL" clId="{EEC19D28-49A0-4540-A629-20D5D9CC9917}" dt="2024-02-19T14:30:30.169" v="18707"/>
          <ac:spMkLst>
            <pc:docMk/>
            <pc:sldMk cId="3855827737" sldId="290"/>
            <ac:spMk id="27" creationId="{CB5F4449-56A0-F4F0-CFE6-E2E5EDB21D68}"/>
          </ac:spMkLst>
        </pc:spChg>
        <pc:spChg chg="del mod">
          <ac:chgData name="Nikki Sakari" userId="cc3a8ce0-d5e0-4d4d-bfea-20feff3f7ac3" providerId="ADAL" clId="{EEC19D28-49A0-4540-A629-20D5D9CC9917}" dt="2024-02-19T14:32:32.678" v="18726" actId="478"/>
          <ac:spMkLst>
            <pc:docMk/>
            <pc:sldMk cId="3855827737" sldId="290"/>
            <ac:spMk id="28" creationId="{8CC26FC3-9DA5-2A2D-7E0E-FB964F8DAEA1}"/>
          </ac:spMkLst>
        </pc:spChg>
        <pc:spChg chg="add del mod ord">
          <ac:chgData name="Nikki Sakari" userId="cc3a8ce0-d5e0-4d4d-bfea-20feff3f7ac3" providerId="ADAL" clId="{EEC19D28-49A0-4540-A629-20D5D9CC9917}" dt="2024-02-19T14:32:32.428" v="18725" actId="478"/>
          <ac:spMkLst>
            <pc:docMk/>
            <pc:sldMk cId="3855827737" sldId="290"/>
            <ac:spMk id="29" creationId="{C7800458-72D6-92B5-DDAC-90E3801E4392}"/>
          </ac:spMkLst>
        </pc:spChg>
        <pc:spChg chg="add mod ord">
          <ac:chgData name="Nikki Sakari" userId="cc3a8ce0-d5e0-4d4d-bfea-20feff3f7ac3" providerId="ADAL" clId="{EEC19D28-49A0-4540-A629-20D5D9CC9917}" dt="2024-03-11T15:13:45.697" v="61197" actId="1076"/>
          <ac:spMkLst>
            <pc:docMk/>
            <pc:sldMk cId="3855827737" sldId="290"/>
            <ac:spMk id="30" creationId="{0BF702F7-74A5-0C12-1211-AFDF6513A3B2}"/>
          </ac:spMkLst>
        </pc:spChg>
        <pc:spChg chg="add mod ord">
          <ac:chgData name="Nikki Sakari" userId="cc3a8ce0-d5e0-4d4d-bfea-20feff3f7ac3" providerId="ADAL" clId="{EEC19D28-49A0-4540-A629-20D5D9CC9917}" dt="2024-03-11T15:18:40.934" v="61231" actId="14100"/>
          <ac:spMkLst>
            <pc:docMk/>
            <pc:sldMk cId="3855827737" sldId="290"/>
            <ac:spMk id="31" creationId="{24ECEFCC-A95C-6ABC-A811-40D83CAE0864}"/>
          </ac:spMkLst>
        </pc:spChg>
        <pc:grpChg chg="add mod">
          <ac:chgData name="Nikki Sakari" userId="cc3a8ce0-d5e0-4d4d-bfea-20feff3f7ac3" providerId="ADAL" clId="{EEC19D28-49A0-4540-A629-20D5D9CC9917}" dt="2024-03-11T15:13:26.209" v="61193" actId="1076"/>
          <ac:grpSpMkLst>
            <pc:docMk/>
            <pc:sldMk cId="3855827737" sldId="290"/>
            <ac:grpSpMk id="2" creationId="{A296F481-CD07-79E8-B18C-FE16E0376B90}"/>
          </ac:grpSpMkLst>
        </pc:grpChg>
        <pc:grpChg chg="add del mod ord">
          <ac:chgData name="Nikki Sakari" userId="cc3a8ce0-d5e0-4d4d-bfea-20feff3f7ac3" providerId="ADAL" clId="{EEC19D28-49A0-4540-A629-20D5D9CC9917}" dt="2024-02-16T12:14:26.788" v="17675" actId="478"/>
          <ac:grpSpMkLst>
            <pc:docMk/>
            <pc:sldMk cId="3855827737" sldId="290"/>
            <ac:grpSpMk id="12" creationId="{1A6F3F7F-CCEA-248D-CB8B-DB8E983BB775}"/>
          </ac:grpSpMkLst>
        </pc:grpChg>
        <pc:graphicFrameChg chg="add mod">
          <ac:chgData name="Nikki Sakari" userId="cc3a8ce0-d5e0-4d4d-bfea-20feff3f7ac3" providerId="ADAL" clId="{EEC19D28-49A0-4540-A629-20D5D9CC9917}" dt="2024-03-18T14:15:36.031" v="62384" actId="403"/>
          <ac:graphicFrameMkLst>
            <pc:docMk/>
            <pc:sldMk cId="3855827737" sldId="290"/>
            <ac:graphicFrameMk id="6" creationId="{CA2BE88B-0630-2EE0-69E4-BF01E69D1E51}"/>
          </ac:graphicFrameMkLst>
        </pc:graphicFrameChg>
        <pc:picChg chg="add del mod">
          <ac:chgData name="Nikki Sakari" userId="cc3a8ce0-d5e0-4d4d-bfea-20feff3f7ac3" providerId="ADAL" clId="{EEC19D28-49A0-4540-A629-20D5D9CC9917}" dt="2024-02-19T14:31:22.670" v="18717" actId="1076"/>
          <ac:picMkLst>
            <pc:docMk/>
            <pc:sldMk cId="3855827737" sldId="290"/>
            <ac:picMk id="7" creationId="{A1A7F606-5602-77BD-2E56-5CF1208A1EF0}"/>
          </ac:picMkLst>
        </pc:picChg>
      </pc:sldChg>
      <pc:sldChg chg="addSp delSp modSp add mod modNotes">
        <pc:chgData name="Nikki Sakari" userId="cc3a8ce0-d5e0-4d4d-bfea-20feff3f7ac3" providerId="ADAL" clId="{EEC19D28-49A0-4540-A629-20D5D9CC9917}" dt="2024-03-14T11:17:54.144" v="61391"/>
        <pc:sldMkLst>
          <pc:docMk/>
          <pc:sldMk cId="129370471" sldId="291"/>
        </pc:sldMkLst>
        <pc:spChg chg="add mod">
          <ac:chgData name="Nikki Sakari" userId="cc3a8ce0-d5e0-4d4d-bfea-20feff3f7ac3" providerId="ADAL" clId="{EEC19D28-49A0-4540-A629-20D5D9CC9917}" dt="2024-02-16T09:49:40.115" v="15987"/>
          <ac:spMkLst>
            <pc:docMk/>
            <pc:sldMk cId="129370471" sldId="291"/>
            <ac:spMk id="2" creationId="{A4C63FE5-51B8-6F64-F059-B40103ADCED8}"/>
          </ac:spMkLst>
        </pc:spChg>
        <pc:spChg chg="del">
          <ac:chgData name="Nikki Sakari" userId="cc3a8ce0-d5e0-4d4d-bfea-20feff3f7ac3" providerId="ADAL" clId="{EEC19D28-49A0-4540-A629-20D5D9CC9917}" dt="2024-02-16T09:48:08.750" v="15932" actId="478"/>
          <ac:spMkLst>
            <pc:docMk/>
            <pc:sldMk cId="129370471" sldId="291"/>
            <ac:spMk id="3" creationId="{C7796F55-0605-BF04-5593-944FBE4ED910}"/>
          </ac:spMkLst>
        </pc:spChg>
        <pc:spChg chg="mod">
          <ac:chgData name="Nikki Sakari" userId="cc3a8ce0-d5e0-4d4d-bfea-20feff3f7ac3" providerId="ADAL" clId="{EEC19D28-49A0-4540-A629-20D5D9CC9917}" dt="2024-02-07T09:49:37.093" v="8747" actId="14100"/>
          <ac:spMkLst>
            <pc:docMk/>
            <pc:sldMk cId="129370471" sldId="291"/>
            <ac:spMk id="4" creationId="{ACD25B02-B347-DA62-A82A-4A80F28CDF06}"/>
          </ac:spMkLst>
        </pc:spChg>
        <pc:spChg chg="add del mod">
          <ac:chgData name="Nikki Sakari" userId="cc3a8ce0-d5e0-4d4d-bfea-20feff3f7ac3" providerId="ADAL" clId="{EEC19D28-49A0-4540-A629-20D5D9CC9917}" dt="2024-02-07T08:25:44.479" v="8086" actId="478"/>
          <ac:spMkLst>
            <pc:docMk/>
            <pc:sldMk cId="129370471" sldId="291"/>
            <ac:spMk id="10" creationId="{82A3236F-0F54-AA0D-7F43-F9C8F4F37007}"/>
          </ac:spMkLst>
        </pc:spChg>
        <pc:spChg chg="add del mod">
          <ac:chgData name="Nikki Sakari" userId="cc3a8ce0-d5e0-4d4d-bfea-20feff3f7ac3" providerId="ADAL" clId="{EEC19D28-49A0-4540-A629-20D5D9CC9917}" dt="2024-02-07T08:26:41.939" v="8103" actId="478"/>
          <ac:spMkLst>
            <pc:docMk/>
            <pc:sldMk cId="129370471" sldId="291"/>
            <ac:spMk id="12" creationId="{E9DDD44D-D6FE-0E18-6645-5E218B7842D7}"/>
          </ac:spMkLst>
        </pc:spChg>
        <pc:spChg chg="add mod">
          <ac:chgData name="Nikki Sakari" userId="cc3a8ce0-d5e0-4d4d-bfea-20feff3f7ac3" providerId="ADAL" clId="{EEC19D28-49A0-4540-A629-20D5D9CC9917}" dt="2024-02-07T08:26:20.243" v="8093" actId="688"/>
          <ac:spMkLst>
            <pc:docMk/>
            <pc:sldMk cId="129370471" sldId="291"/>
            <ac:spMk id="13" creationId="{94DAB6E5-CA35-466D-4EB1-EFC3DEAE46C9}"/>
          </ac:spMkLst>
        </pc:spChg>
        <pc:spChg chg="add del mod">
          <ac:chgData name="Nikki Sakari" userId="cc3a8ce0-d5e0-4d4d-bfea-20feff3f7ac3" providerId="ADAL" clId="{EEC19D28-49A0-4540-A629-20D5D9CC9917}" dt="2024-02-07T08:26:42.931" v="8104" actId="478"/>
          <ac:spMkLst>
            <pc:docMk/>
            <pc:sldMk cId="129370471" sldId="291"/>
            <ac:spMk id="14" creationId="{4F855986-C0B7-EB3E-77E3-07589AD02631}"/>
          </ac:spMkLst>
        </pc:spChg>
        <pc:spChg chg="add del mod">
          <ac:chgData name="Nikki Sakari" userId="cc3a8ce0-d5e0-4d4d-bfea-20feff3f7ac3" providerId="ADAL" clId="{EEC19D28-49A0-4540-A629-20D5D9CC9917}" dt="2024-02-07T08:27:15.565" v="8115" actId="478"/>
          <ac:spMkLst>
            <pc:docMk/>
            <pc:sldMk cId="129370471" sldId="291"/>
            <ac:spMk id="15" creationId="{9D2094DE-4404-3412-98D9-BD666778EC92}"/>
          </ac:spMkLst>
        </pc:spChg>
        <pc:spChg chg="add del mod">
          <ac:chgData name="Nikki Sakari" userId="cc3a8ce0-d5e0-4d4d-bfea-20feff3f7ac3" providerId="ADAL" clId="{EEC19D28-49A0-4540-A629-20D5D9CC9917}" dt="2024-02-07T08:31:33.166" v="8170" actId="478"/>
          <ac:spMkLst>
            <pc:docMk/>
            <pc:sldMk cId="129370471" sldId="291"/>
            <ac:spMk id="18" creationId="{A3F3C17F-6CD8-E2FB-7B8F-C41620212538}"/>
          </ac:spMkLst>
        </pc:spChg>
        <pc:spChg chg="add del mod">
          <ac:chgData name="Nikki Sakari" userId="cc3a8ce0-d5e0-4d4d-bfea-20feff3f7ac3" providerId="ADAL" clId="{EEC19D28-49A0-4540-A629-20D5D9CC9917}" dt="2024-02-07T08:31:20.975" v="8163" actId="478"/>
          <ac:spMkLst>
            <pc:docMk/>
            <pc:sldMk cId="129370471" sldId="291"/>
            <ac:spMk id="19" creationId="{B9946F51-559D-B558-D468-CA838ADB76C0}"/>
          </ac:spMkLst>
        </pc:spChg>
        <pc:spChg chg="add del mod">
          <ac:chgData name="Nikki Sakari" userId="cc3a8ce0-d5e0-4d4d-bfea-20feff3f7ac3" providerId="ADAL" clId="{EEC19D28-49A0-4540-A629-20D5D9CC9917}" dt="2024-02-07T08:31:20.063" v="8162" actId="478"/>
          <ac:spMkLst>
            <pc:docMk/>
            <pc:sldMk cId="129370471" sldId="291"/>
            <ac:spMk id="20" creationId="{24E622AD-3840-A30D-C89E-9E83B31BD9EA}"/>
          </ac:spMkLst>
        </pc:spChg>
        <pc:spChg chg="add del mod">
          <ac:chgData name="Nikki Sakari" userId="cc3a8ce0-d5e0-4d4d-bfea-20feff3f7ac3" providerId="ADAL" clId="{EEC19D28-49A0-4540-A629-20D5D9CC9917}" dt="2024-02-07T09:49:33.167" v="8746" actId="478"/>
          <ac:spMkLst>
            <pc:docMk/>
            <pc:sldMk cId="129370471" sldId="291"/>
            <ac:spMk id="24" creationId="{869725F4-EC70-F9F7-F4FB-B95AFAC015A0}"/>
          </ac:spMkLst>
        </pc:spChg>
        <pc:spChg chg="add mod">
          <ac:chgData name="Nikki Sakari" userId="cc3a8ce0-d5e0-4d4d-bfea-20feff3f7ac3" providerId="ADAL" clId="{EEC19D28-49A0-4540-A629-20D5D9CC9917}" dt="2024-02-07T09:49:11.921" v="8741" actId="571"/>
          <ac:spMkLst>
            <pc:docMk/>
            <pc:sldMk cId="129370471" sldId="291"/>
            <ac:spMk id="26" creationId="{00E063EF-DBF1-5949-3BE9-1BD13319EA79}"/>
          </ac:spMkLst>
        </pc:spChg>
        <pc:spChg chg="add mod">
          <ac:chgData name="Nikki Sakari" userId="cc3a8ce0-d5e0-4d4d-bfea-20feff3f7ac3" providerId="ADAL" clId="{EEC19D28-49A0-4540-A629-20D5D9CC9917}" dt="2024-02-07T09:49:11.921" v="8741" actId="571"/>
          <ac:spMkLst>
            <pc:docMk/>
            <pc:sldMk cId="129370471" sldId="291"/>
            <ac:spMk id="28" creationId="{65DE53F9-53C8-241E-A493-11A8D8663CF1}"/>
          </ac:spMkLst>
        </pc:spChg>
        <pc:graphicFrameChg chg="mod">
          <ac:chgData name="Nikki Sakari" userId="cc3a8ce0-d5e0-4d4d-bfea-20feff3f7ac3" providerId="ADAL" clId="{EEC19D28-49A0-4540-A629-20D5D9CC9917}" dt="2024-02-13T16:45:12.781" v="13701" actId="20577"/>
          <ac:graphicFrameMkLst>
            <pc:docMk/>
            <pc:sldMk cId="129370471" sldId="291"/>
            <ac:graphicFrameMk id="5" creationId="{0211DFF2-5F67-37A8-0078-BCDCC7CFA523}"/>
          </ac:graphicFrameMkLst>
        </pc:graphicFrameChg>
        <pc:graphicFrameChg chg="add mod">
          <ac:chgData name="Nikki Sakari" userId="cc3a8ce0-d5e0-4d4d-bfea-20feff3f7ac3" providerId="ADAL" clId="{EEC19D28-49A0-4540-A629-20D5D9CC9917}" dt="2024-02-07T09:49:11.921" v="8741" actId="571"/>
          <ac:graphicFrameMkLst>
            <pc:docMk/>
            <pc:sldMk cId="129370471" sldId="291"/>
            <ac:graphicFrameMk id="27" creationId="{CDDE509A-B4E5-C9DC-3AAF-67971DE9C2E9}"/>
          </ac:graphicFrameMkLst>
        </pc:graphicFrameChg>
        <pc:picChg chg="del">
          <ac:chgData name="Nikki Sakari" userId="cc3a8ce0-d5e0-4d4d-bfea-20feff3f7ac3" providerId="ADAL" clId="{EEC19D28-49A0-4540-A629-20D5D9CC9917}" dt="2024-02-07T08:16:03.834" v="8043" actId="478"/>
          <ac:picMkLst>
            <pc:docMk/>
            <pc:sldMk cId="129370471" sldId="291"/>
            <ac:picMk id="2" creationId="{98EC4B08-A3FF-19DF-EFAB-B4E16AADC8FF}"/>
          </ac:picMkLst>
        </pc:picChg>
        <pc:picChg chg="add mod ord">
          <ac:chgData name="Nikki Sakari" userId="cc3a8ce0-d5e0-4d4d-bfea-20feff3f7ac3" providerId="ADAL" clId="{EEC19D28-49A0-4540-A629-20D5D9CC9917}" dt="2024-02-07T08:33:46.861" v="8178" actId="167"/>
          <ac:picMkLst>
            <pc:docMk/>
            <pc:sldMk cId="129370471" sldId="291"/>
            <ac:picMk id="6" creationId="{8656190A-41F0-F544-5503-C349C1BB4AC7}"/>
          </ac:picMkLst>
        </pc:picChg>
        <pc:picChg chg="add del mod">
          <ac:chgData name="Nikki Sakari" userId="cc3a8ce0-d5e0-4d4d-bfea-20feff3f7ac3" providerId="ADAL" clId="{EEC19D28-49A0-4540-A629-20D5D9CC9917}" dt="2024-02-07T08:30:09.455" v="8137" actId="478"/>
          <ac:picMkLst>
            <pc:docMk/>
            <pc:sldMk cId="129370471" sldId="291"/>
            <ac:picMk id="8" creationId="{0A0445EA-F71B-1633-32C7-0C1DD3C27090}"/>
          </ac:picMkLst>
        </pc:picChg>
        <pc:picChg chg="del mod modCrop">
          <ac:chgData name="Nikki Sakari" userId="cc3a8ce0-d5e0-4d4d-bfea-20feff3f7ac3" providerId="ADAL" clId="{EEC19D28-49A0-4540-A629-20D5D9CC9917}" dt="2024-02-07T08:25:40.973" v="8085" actId="478"/>
          <ac:picMkLst>
            <pc:docMk/>
            <pc:sldMk cId="129370471" sldId="291"/>
            <ac:picMk id="11" creationId="{428F46CF-39F0-5AE2-3C9F-9D9810B04604}"/>
          </ac:picMkLst>
        </pc:picChg>
        <pc:picChg chg="add del mod">
          <ac:chgData name="Nikki Sakari" userId="cc3a8ce0-d5e0-4d4d-bfea-20feff3f7ac3" providerId="ADAL" clId="{EEC19D28-49A0-4540-A629-20D5D9CC9917}" dt="2024-02-07T08:33:41.028" v="8177" actId="478"/>
          <ac:picMkLst>
            <pc:docMk/>
            <pc:sldMk cId="129370471" sldId="291"/>
            <ac:picMk id="17" creationId="{EB7445CD-DEA7-E58D-E29F-C0A6FF941B67}"/>
          </ac:picMkLst>
        </pc:picChg>
        <pc:picChg chg="add del mod ord">
          <ac:chgData name="Nikki Sakari" userId="cc3a8ce0-d5e0-4d4d-bfea-20feff3f7ac3" providerId="ADAL" clId="{EEC19D28-49A0-4540-A629-20D5D9CC9917}" dt="2024-02-07T09:49:06.567" v="8739" actId="478"/>
          <ac:picMkLst>
            <pc:docMk/>
            <pc:sldMk cId="129370471" sldId="291"/>
            <ac:picMk id="22" creationId="{9B8A05D6-D873-68F0-0FEE-A0EBAE5E8750}"/>
          </ac:picMkLst>
        </pc:picChg>
        <pc:picChg chg="add del mod">
          <ac:chgData name="Nikki Sakari" userId="cc3a8ce0-d5e0-4d4d-bfea-20feff3f7ac3" providerId="ADAL" clId="{EEC19D28-49A0-4540-A629-20D5D9CC9917}" dt="2024-02-07T09:48:43.894" v="8731" actId="478"/>
          <ac:picMkLst>
            <pc:docMk/>
            <pc:sldMk cId="129370471" sldId="291"/>
            <ac:picMk id="23" creationId="{77BB9934-F191-EA05-D496-192EBF3AE6BF}"/>
          </ac:picMkLst>
        </pc:picChg>
        <pc:picChg chg="add mod">
          <ac:chgData name="Nikki Sakari" userId="cc3a8ce0-d5e0-4d4d-bfea-20feff3f7ac3" providerId="ADAL" clId="{EEC19D28-49A0-4540-A629-20D5D9CC9917}" dt="2024-02-07T09:49:04.659" v="8738" actId="1076"/>
          <ac:picMkLst>
            <pc:docMk/>
            <pc:sldMk cId="129370471" sldId="291"/>
            <ac:picMk id="25" creationId="{D07E42D0-A19E-324B-18A0-27997264C953}"/>
          </ac:picMkLst>
        </pc:picChg>
      </pc:sldChg>
      <pc:sldChg chg="addSp delSp modSp add mod modShow modNotes">
        <pc:chgData name="Nikki Sakari" userId="cc3a8ce0-d5e0-4d4d-bfea-20feff3f7ac3" providerId="ADAL" clId="{EEC19D28-49A0-4540-A629-20D5D9CC9917}" dt="2024-03-14T11:17:54.144" v="61391"/>
        <pc:sldMkLst>
          <pc:docMk/>
          <pc:sldMk cId="2120772562" sldId="292"/>
        </pc:sldMkLst>
        <pc:spChg chg="add mod">
          <ac:chgData name="Nikki Sakari" userId="cc3a8ce0-d5e0-4d4d-bfea-20feff3f7ac3" providerId="ADAL" clId="{EEC19D28-49A0-4540-A629-20D5D9CC9917}" dt="2024-02-16T09:48:53.302" v="15963" actId="1076"/>
          <ac:spMkLst>
            <pc:docMk/>
            <pc:sldMk cId="2120772562" sldId="292"/>
            <ac:spMk id="2" creationId="{CD14B9EF-DACA-67F8-A94D-BE335BB35270}"/>
          </ac:spMkLst>
        </pc:spChg>
        <pc:spChg chg="mod">
          <ac:chgData name="Nikki Sakari" userId="cc3a8ce0-d5e0-4d4d-bfea-20feff3f7ac3" providerId="ADAL" clId="{EEC19D28-49A0-4540-A629-20D5D9CC9917}" dt="2024-02-07T15:50:11.668" v="9186" actId="20577"/>
          <ac:spMkLst>
            <pc:docMk/>
            <pc:sldMk cId="2120772562" sldId="292"/>
            <ac:spMk id="3" creationId="{4494A321-2AF8-67F6-E95F-855852DFC2B4}"/>
          </ac:spMkLst>
        </pc:spChg>
        <pc:spChg chg="del">
          <ac:chgData name="Nikki Sakari" userId="cc3a8ce0-d5e0-4d4d-bfea-20feff3f7ac3" providerId="ADAL" clId="{EEC19D28-49A0-4540-A629-20D5D9CC9917}" dt="2024-02-16T09:46:34.881" v="15908" actId="478"/>
          <ac:spMkLst>
            <pc:docMk/>
            <pc:sldMk cId="2120772562" sldId="292"/>
            <ac:spMk id="8" creationId="{63B7F3DD-5183-D45D-A359-B614342CCF96}"/>
          </ac:spMkLst>
        </pc:spChg>
        <pc:picChg chg="add del mod ord">
          <ac:chgData name="Nikki Sakari" userId="cc3a8ce0-d5e0-4d4d-bfea-20feff3f7ac3" providerId="ADAL" clId="{EEC19D28-49A0-4540-A629-20D5D9CC9917}" dt="2024-03-11T12:24:02.052" v="59088" actId="478"/>
          <ac:picMkLst>
            <pc:docMk/>
            <pc:sldMk cId="2120772562" sldId="292"/>
            <ac:picMk id="4" creationId="{B517E839-3760-3981-E5D6-8FE43F35BCFE}"/>
          </ac:picMkLst>
        </pc:picChg>
        <pc:picChg chg="add del mod ord">
          <ac:chgData name="Nikki Sakari" userId="cc3a8ce0-d5e0-4d4d-bfea-20feff3f7ac3" providerId="ADAL" clId="{EEC19D28-49A0-4540-A629-20D5D9CC9917}" dt="2024-03-11T12:27:32.324" v="59117" actId="478"/>
          <ac:picMkLst>
            <pc:docMk/>
            <pc:sldMk cId="2120772562" sldId="292"/>
            <ac:picMk id="5" creationId="{D8A813EB-096C-6CCE-D3BB-62547BF2EF47}"/>
          </ac:picMkLst>
        </pc:picChg>
        <pc:picChg chg="del">
          <ac:chgData name="Nikki Sakari" userId="cc3a8ce0-d5e0-4d4d-bfea-20feff3f7ac3" providerId="ADAL" clId="{EEC19D28-49A0-4540-A629-20D5D9CC9917}" dt="2024-03-11T12:11:53.562" v="59065" actId="478"/>
          <ac:picMkLst>
            <pc:docMk/>
            <pc:sldMk cId="2120772562" sldId="292"/>
            <ac:picMk id="6" creationId="{13EFABA7-D4F6-C46F-AD02-66960FCD3066}"/>
          </ac:picMkLst>
        </pc:picChg>
        <pc:picChg chg="add mod ord">
          <ac:chgData name="Nikki Sakari" userId="cc3a8ce0-d5e0-4d4d-bfea-20feff3f7ac3" providerId="ADAL" clId="{EEC19D28-49A0-4540-A629-20D5D9CC9917}" dt="2024-03-11T12:27:39.095" v="59122" actId="167"/>
          <ac:picMkLst>
            <pc:docMk/>
            <pc:sldMk cId="2120772562" sldId="292"/>
            <ac:picMk id="7" creationId="{2CF81752-357E-2BBA-6EC6-025AE0189DF1}"/>
          </ac:picMkLst>
        </pc:picChg>
      </pc:sldChg>
      <pc:sldChg chg="addSp delSp modSp add mod ord modClrScheme chgLayout modNotes">
        <pc:chgData name="Nikki Sakari" userId="cc3a8ce0-d5e0-4d4d-bfea-20feff3f7ac3" providerId="ADAL" clId="{EEC19D28-49A0-4540-A629-20D5D9CC9917}" dt="2024-04-15T12:58:06.204" v="63002" actId="20577"/>
        <pc:sldMkLst>
          <pc:docMk/>
          <pc:sldMk cId="1963665935" sldId="293"/>
        </pc:sldMkLst>
        <pc:spChg chg="add mod">
          <ac:chgData name="Nikki Sakari" userId="cc3a8ce0-d5e0-4d4d-bfea-20feff3f7ac3" providerId="ADAL" clId="{EEC19D28-49A0-4540-A629-20D5D9CC9917}" dt="2024-04-15T12:58:06.204" v="63002" actId="20577"/>
          <ac:spMkLst>
            <pc:docMk/>
            <pc:sldMk cId="1963665935" sldId="293"/>
            <ac:spMk id="2" creationId="{8C9CBDD2-AF39-2FD9-0DD5-F8E6BACBC950}"/>
          </ac:spMkLst>
        </pc:spChg>
        <pc:spChg chg="del">
          <ac:chgData name="Nikki Sakari" userId="cc3a8ce0-d5e0-4d4d-bfea-20feff3f7ac3" providerId="ADAL" clId="{EEC19D28-49A0-4540-A629-20D5D9CC9917}" dt="2024-02-16T09:48:12.351" v="15935" actId="478"/>
          <ac:spMkLst>
            <pc:docMk/>
            <pc:sldMk cId="1963665935" sldId="293"/>
            <ac:spMk id="2" creationId="{A0E672CB-F6B7-1323-BF9F-36FB509E1747}"/>
          </ac:spMkLst>
        </pc:spChg>
        <pc:spChg chg="del mod">
          <ac:chgData name="Nikki Sakari" userId="cc3a8ce0-d5e0-4d4d-bfea-20feff3f7ac3" providerId="ADAL" clId="{EEC19D28-49A0-4540-A629-20D5D9CC9917}" dt="2024-02-21T08:51:54.649" v="19164" actId="478"/>
          <ac:spMkLst>
            <pc:docMk/>
            <pc:sldMk cId="1963665935" sldId="293"/>
            <ac:spMk id="3" creationId="{074CCC74-AF2E-F238-75F4-5847D2A28358}"/>
          </ac:spMkLst>
        </pc:spChg>
        <pc:spChg chg="add mod ord">
          <ac:chgData name="Nikki Sakari" userId="cc3a8ce0-d5e0-4d4d-bfea-20feff3f7ac3" providerId="ADAL" clId="{EEC19D28-49A0-4540-A629-20D5D9CC9917}" dt="2024-03-04T17:03:08.200" v="42182" actId="207"/>
          <ac:spMkLst>
            <pc:docMk/>
            <pc:sldMk cId="1963665935" sldId="293"/>
            <ac:spMk id="3" creationId="{2F06CEC0-7249-5BE8-0854-CF8C3B9C591D}"/>
          </ac:spMkLst>
        </pc:spChg>
        <pc:spChg chg="mod ord">
          <ac:chgData name="Nikki Sakari" userId="cc3a8ce0-d5e0-4d4d-bfea-20feff3f7ac3" providerId="ADAL" clId="{EEC19D28-49A0-4540-A629-20D5D9CC9917}" dt="2024-02-08T08:17:05.353" v="9845" actId="700"/>
          <ac:spMkLst>
            <pc:docMk/>
            <pc:sldMk cId="1963665935" sldId="293"/>
            <ac:spMk id="4" creationId="{B2CAA4D9-0B26-E712-D590-0446D97F1938}"/>
          </ac:spMkLst>
        </pc:spChg>
        <pc:spChg chg="del mod ord">
          <ac:chgData name="Nikki Sakari" userId="cc3a8ce0-d5e0-4d4d-bfea-20feff3f7ac3" providerId="ADAL" clId="{EEC19D28-49A0-4540-A629-20D5D9CC9917}" dt="2024-02-08T08:17:29.466" v="9867" actId="931"/>
          <ac:spMkLst>
            <pc:docMk/>
            <pc:sldMk cId="1963665935" sldId="293"/>
            <ac:spMk id="5" creationId="{638C10DA-BB68-2EF9-29EB-5FC58F16C592}"/>
          </ac:spMkLst>
        </pc:spChg>
        <pc:spChg chg="add mod">
          <ac:chgData name="Nikki Sakari" userId="cc3a8ce0-d5e0-4d4d-bfea-20feff3f7ac3" providerId="ADAL" clId="{EEC19D28-49A0-4540-A629-20D5D9CC9917}" dt="2024-02-16T09:49:44.335" v="15990"/>
          <ac:spMkLst>
            <pc:docMk/>
            <pc:sldMk cId="1963665935" sldId="293"/>
            <ac:spMk id="6" creationId="{DD562B31-971F-56ED-5CD2-539B575FDB6F}"/>
          </ac:spMkLst>
        </pc:spChg>
        <pc:spChg chg="add mod ord">
          <ac:chgData name="Nikki Sakari" userId="cc3a8ce0-d5e0-4d4d-bfea-20feff3f7ac3" providerId="ADAL" clId="{EEC19D28-49A0-4540-A629-20D5D9CC9917}" dt="2024-02-27T15:33:22.138" v="19495" actId="1076"/>
          <ac:spMkLst>
            <pc:docMk/>
            <pc:sldMk cId="1963665935" sldId="293"/>
            <ac:spMk id="7" creationId="{A300A4C9-F043-3D6D-5F20-33870B9A7AC0}"/>
          </ac:spMkLst>
        </pc:spChg>
        <pc:spChg chg="add mod ord">
          <ac:chgData name="Nikki Sakari" userId="cc3a8ce0-d5e0-4d4d-bfea-20feff3f7ac3" providerId="ADAL" clId="{EEC19D28-49A0-4540-A629-20D5D9CC9917}" dt="2024-02-27T15:33:22.138" v="19495" actId="1076"/>
          <ac:spMkLst>
            <pc:docMk/>
            <pc:sldMk cId="1963665935" sldId="293"/>
            <ac:spMk id="8" creationId="{84E29AE2-99DA-675E-FCD3-31504A28B167}"/>
          </ac:spMkLst>
        </pc:spChg>
        <pc:spChg chg="add del mod">
          <ac:chgData name="Nikki Sakari" userId="cc3a8ce0-d5e0-4d4d-bfea-20feff3f7ac3" providerId="ADAL" clId="{EEC19D28-49A0-4540-A629-20D5D9CC9917}" dt="2024-02-23T08:39:14.798" v="19446" actId="478"/>
          <ac:spMkLst>
            <pc:docMk/>
            <pc:sldMk cId="1963665935" sldId="293"/>
            <ac:spMk id="9" creationId="{7B0E4616-4627-6B0A-05B5-D220D36B8D47}"/>
          </ac:spMkLst>
        </pc:spChg>
        <pc:spChg chg="add mod">
          <ac:chgData name="Nikki Sakari" userId="cc3a8ce0-d5e0-4d4d-bfea-20feff3f7ac3" providerId="ADAL" clId="{EEC19D28-49A0-4540-A629-20D5D9CC9917}" dt="2024-02-28T07:08:48.858" v="19678" actId="1076"/>
          <ac:spMkLst>
            <pc:docMk/>
            <pc:sldMk cId="1963665935" sldId="293"/>
            <ac:spMk id="9" creationId="{CDAF3B44-1BAB-BC58-3A07-AEC2B45D367E}"/>
          </ac:spMkLst>
        </pc:spChg>
        <pc:spChg chg="add del mod ord">
          <ac:chgData name="Nikki Sakari" userId="cc3a8ce0-d5e0-4d4d-bfea-20feff3f7ac3" providerId="ADAL" clId="{EEC19D28-49A0-4540-A629-20D5D9CC9917}" dt="2024-02-08T08:17:32.475" v="9870" actId="931"/>
          <ac:spMkLst>
            <pc:docMk/>
            <pc:sldMk cId="1963665935" sldId="293"/>
            <ac:spMk id="9" creationId="{D368938D-F173-D938-A3D0-640DC208B407}"/>
          </ac:spMkLst>
        </pc:spChg>
        <pc:picChg chg="add mod ord modCrop">
          <ac:chgData name="Nikki Sakari" userId="cc3a8ce0-d5e0-4d4d-bfea-20feff3f7ac3" providerId="ADAL" clId="{EEC19D28-49A0-4540-A629-20D5D9CC9917}" dt="2024-02-12T15:49:13.218" v="11802" actId="18131"/>
          <ac:picMkLst>
            <pc:docMk/>
            <pc:sldMk cId="1963665935" sldId="293"/>
            <ac:picMk id="5" creationId="{05208DD1-48B1-FF7F-B771-BA4FD7009CB8}"/>
          </ac:picMkLst>
        </pc:picChg>
        <pc:picChg chg="del">
          <ac:chgData name="Nikki Sakari" userId="cc3a8ce0-d5e0-4d4d-bfea-20feff3f7ac3" providerId="ADAL" clId="{EEC19D28-49A0-4540-A629-20D5D9CC9917}" dt="2024-02-12T15:48:06.822" v="11783" actId="478"/>
          <ac:picMkLst>
            <pc:docMk/>
            <pc:sldMk cId="1963665935" sldId="293"/>
            <ac:picMk id="6" creationId="{1E4901C2-64E7-D84E-E566-15E77547DDD4}"/>
          </ac:picMkLst>
        </pc:picChg>
        <pc:picChg chg="add mod">
          <ac:chgData name="Nikki Sakari" userId="cc3a8ce0-d5e0-4d4d-bfea-20feff3f7ac3" providerId="ADAL" clId="{EEC19D28-49A0-4540-A629-20D5D9CC9917}" dt="2024-02-27T15:33:22.138" v="19495" actId="1076"/>
          <ac:picMkLst>
            <pc:docMk/>
            <pc:sldMk cId="1963665935" sldId="293"/>
            <ac:picMk id="11" creationId="{2B82DFF3-ABCF-D4D4-3B91-CC1BA0684794}"/>
          </ac:picMkLst>
        </pc:picChg>
        <pc:picChg chg="add mod modCrop">
          <ac:chgData name="Nikki Sakari" userId="cc3a8ce0-d5e0-4d4d-bfea-20feff3f7ac3" providerId="ADAL" clId="{EEC19D28-49A0-4540-A629-20D5D9CC9917}" dt="2024-03-04T13:10:11.537" v="38401" actId="18654"/>
          <ac:picMkLst>
            <pc:docMk/>
            <pc:sldMk cId="1963665935" sldId="293"/>
            <ac:picMk id="13" creationId="{60B35854-30F8-9786-5170-6830A31D3830}"/>
          </ac:picMkLst>
        </pc:picChg>
      </pc:sldChg>
      <pc:sldChg chg="addSp delSp modSp add mod modClrScheme chgLayout modNotes">
        <pc:chgData name="Nikki Sakari" userId="cc3a8ce0-d5e0-4d4d-bfea-20feff3f7ac3" providerId="ADAL" clId="{EEC19D28-49A0-4540-A629-20D5D9CC9917}" dt="2024-04-15T12:59:18.472" v="63003" actId="20577"/>
        <pc:sldMkLst>
          <pc:docMk/>
          <pc:sldMk cId="2956114231" sldId="294"/>
        </pc:sldMkLst>
        <pc:spChg chg="add mod">
          <ac:chgData name="Nikki Sakari" userId="cc3a8ce0-d5e0-4d4d-bfea-20feff3f7ac3" providerId="ADAL" clId="{EEC19D28-49A0-4540-A629-20D5D9CC9917}" dt="2024-04-15T12:59:18.472" v="63003" actId="20577"/>
          <ac:spMkLst>
            <pc:docMk/>
            <pc:sldMk cId="2956114231" sldId="294"/>
            <ac:spMk id="2" creationId="{EC18147C-1382-3D96-C0A2-DF17B6D5415D}"/>
          </ac:spMkLst>
        </pc:spChg>
        <pc:spChg chg="del">
          <ac:chgData name="Nikki Sakari" userId="cc3a8ce0-d5e0-4d4d-bfea-20feff3f7ac3" providerId="ADAL" clId="{EEC19D28-49A0-4540-A629-20D5D9CC9917}" dt="2024-02-16T09:48:13.622" v="15936" actId="478"/>
          <ac:spMkLst>
            <pc:docMk/>
            <pc:sldMk cId="2956114231" sldId="294"/>
            <ac:spMk id="2" creationId="{F4F1033E-BB65-FC06-0B81-E656E5A10397}"/>
          </ac:spMkLst>
        </pc:spChg>
        <pc:spChg chg="del mod">
          <ac:chgData name="Nikki Sakari" userId="cc3a8ce0-d5e0-4d4d-bfea-20feff3f7ac3" providerId="ADAL" clId="{EEC19D28-49A0-4540-A629-20D5D9CC9917}" dt="2024-02-21T08:52:01.211" v="19165" actId="478"/>
          <ac:spMkLst>
            <pc:docMk/>
            <pc:sldMk cId="2956114231" sldId="294"/>
            <ac:spMk id="3" creationId="{345E4185-6341-F00D-B0D9-083069C8A8F5}"/>
          </ac:spMkLst>
        </pc:spChg>
        <pc:spChg chg="add mod">
          <ac:chgData name="Nikki Sakari" userId="cc3a8ce0-d5e0-4d4d-bfea-20feff3f7ac3" providerId="ADAL" clId="{EEC19D28-49A0-4540-A629-20D5D9CC9917}" dt="2024-03-04T13:52:22.496" v="40794" actId="1076"/>
          <ac:spMkLst>
            <pc:docMk/>
            <pc:sldMk cId="2956114231" sldId="294"/>
            <ac:spMk id="3" creationId="{D68091B4-1DAF-76CC-410B-782D86ED36E4}"/>
          </ac:spMkLst>
        </pc:spChg>
        <pc:spChg chg="mod ord">
          <ac:chgData name="Nikki Sakari" userId="cc3a8ce0-d5e0-4d4d-bfea-20feff3f7ac3" providerId="ADAL" clId="{EEC19D28-49A0-4540-A629-20D5D9CC9917}" dt="2024-02-08T08:23:21.823" v="9964" actId="20577"/>
          <ac:spMkLst>
            <pc:docMk/>
            <pc:sldMk cId="2956114231" sldId="294"/>
            <ac:spMk id="4" creationId="{730CDBF6-2862-21F8-A9EC-2C5A128F08E0}"/>
          </ac:spMkLst>
        </pc:spChg>
        <pc:spChg chg="del mod">
          <ac:chgData name="Nikki Sakari" userId="cc3a8ce0-d5e0-4d4d-bfea-20feff3f7ac3" providerId="ADAL" clId="{EEC19D28-49A0-4540-A629-20D5D9CC9917}" dt="2024-02-08T08:19:20.049" v="9895" actId="931"/>
          <ac:spMkLst>
            <pc:docMk/>
            <pc:sldMk cId="2956114231" sldId="294"/>
            <ac:spMk id="5" creationId="{3151BDC2-7A8B-CFC4-9DBE-DD6BF801CB34}"/>
          </ac:spMkLst>
        </pc:spChg>
        <pc:spChg chg="add mod">
          <ac:chgData name="Nikki Sakari" userId="cc3a8ce0-d5e0-4d4d-bfea-20feff3f7ac3" providerId="ADAL" clId="{EEC19D28-49A0-4540-A629-20D5D9CC9917}" dt="2024-02-16T09:49:45.939" v="15991"/>
          <ac:spMkLst>
            <pc:docMk/>
            <pc:sldMk cId="2956114231" sldId="294"/>
            <ac:spMk id="8" creationId="{9DEF6286-E7D6-BABD-4911-61DA06A23495}"/>
          </ac:spMkLst>
        </pc:spChg>
        <pc:spChg chg="add del mod">
          <ac:chgData name="Nikki Sakari" userId="cc3a8ce0-d5e0-4d4d-bfea-20feff3f7ac3" providerId="ADAL" clId="{EEC19D28-49A0-4540-A629-20D5D9CC9917}" dt="2024-02-08T08:21:15.608" v="9908" actId="700"/>
          <ac:spMkLst>
            <pc:docMk/>
            <pc:sldMk cId="2956114231" sldId="294"/>
            <ac:spMk id="12" creationId="{6731A06E-E352-E964-12E8-BC268EDB91BF}"/>
          </ac:spMkLst>
        </pc:spChg>
        <pc:spChg chg="add del mod">
          <ac:chgData name="Nikki Sakari" userId="cc3a8ce0-d5e0-4d4d-bfea-20feff3f7ac3" providerId="ADAL" clId="{EEC19D28-49A0-4540-A629-20D5D9CC9917}" dt="2024-02-08T08:21:34.861" v="9916" actId="478"/>
          <ac:spMkLst>
            <pc:docMk/>
            <pc:sldMk cId="2956114231" sldId="294"/>
            <ac:spMk id="13" creationId="{2345394E-E823-E30B-5F7C-6FDE3E0CD717}"/>
          </ac:spMkLst>
        </pc:spChg>
        <pc:spChg chg="add del mod">
          <ac:chgData name="Nikki Sakari" userId="cc3a8ce0-d5e0-4d4d-bfea-20feff3f7ac3" providerId="ADAL" clId="{EEC19D28-49A0-4540-A629-20D5D9CC9917}" dt="2024-02-16T09:35:37.332" v="15830" actId="478"/>
          <ac:spMkLst>
            <pc:docMk/>
            <pc:sldMk cId="2956114231" sldId="294"/>
            <ac:spMk id="14" creationId="{8EE36C57-BCCC-F97E-7543-C5DA23F2C4F9}"/>
          </ac:spMkLst>
        </pc:spChg>
        <pc:picChg chg="add mod ord modCrop">
          <ac:chgData name="Nikki Sakari" userId="cc3a8ce0-d5e0-4d4d-bfea-20feff3f7ac3" providerId="ADAL" clId="{EEC19D28-49A0-4540-A629-20D5D9CC9917}" dt="2024-02-12T15:49:18.996" v="11803" actId="18131"/>
          <ac:picMkLst>
            <pc:docMk/>
            <pc:sldMk cId="2956114231" sldId="294"/>
            <ac:picMk id="5" creationId="{8799D983-8473-4B6C-508A-FE9441A31AF6}"/>
          </ac:picMkLst>
        </pc:picChg>
        <pc:picChg chg="del">
          <ac:chgData name="Nikki Sakari" userId="cc3a8ce0-d5e0-4d4d-bfea-20feff3f7ac3" providerId="ADAL" clId="{EEC19D28-49A0-4540-A629-20D5D9CC9917}" dt="2024-02-12T15:48:07.728" v="11784" actId="478"/>
          <ac:picMkLst>
            <pc:docMk/>
            <pc:sldMk cId="2956114231" sldId="294"/>
            <ac:picMk id="6" creationId="{060F19A0-C878-8DE9-3C34-3C30A13227F2}"/>
          </ac:picMkLst>
        </pc:picChg>
        <pc:picChg chg="add mod ord">
          <ac:chgData name="Nikki Sakari" userId="cc3a8ce0-d5e0-4d4d-bfea-20feff3f7ac3" providerId="ADAL" clId="{EEC19D28-49A0-4540-A629-20D5D9CC9917}" dt="2024-02-28T07:06:19.759" v="19642" actId="12788"/>
          <ac:picMkLst>
            <pc:docMk/>
            <pc:sldMk cId="2956114231" sldId="294"/>
            <ac:picMk id="7" creationId="{B1C9F697-C0E0-84DA-963B-E4D776EF09B4}"/>
          </ac:picMkLst>
        </pc:picChg>
        <pc:picChg chg="add del mod">
          <ac:chgData name="Nikki Sakari" userId="cc3a8ce0-d5e0-4d4d-bfea-20feff3f7ac3" providerId="ADAL" clId="{EEC19D28-49A0-4540-A629-20D5D9CC9917}" dt="2024-02-08T08:20:32.911" v="9901" actId="478"/>
          <ac:picMkLst>
            <pc:docMk/>
            <pc:sldMk cId="2956114231" sldId="294"/>
            <ac:picMk id="8" creationId="{41E47621-69BA-C36D-6FD3-6C12A23FDFB4}"/>
          </ac:picMkLst>
        </pc:picChg>
        <pc:picChg chg="add del mod">
          <ac:chgData name="Nikki Sakari" userId="cc3a8ce0-d5e0-4d4d-bfea-20feff3f7ac3" providerId="ADAL" clId="{EEC19D28-49A0-4540-A629-20D5D9CC9917}" dt="2024-02-16T09:35:48.884" v="15833" actId="478"/>
          <ac:picMkLst>
            <pc:docMk/>
            <pc:sldMk cId="2956114231" sldId="294"/>
            <ac:picMk id="10" creationId="{A0D63331-C33C-7A8C-8A3A-231B565A2151}"/>
          </ac:picMkLst>
        </pc:picChg>
      </pc:sldChg>
      <pc:sldChg chg="addSp delSp modSp add mod modNotes">
        <pc:chgData name="Nikki Sakari" userId="cc3a8ce0-d5e0-4d4d-bfea-20feff3f7ac3" providerId="ADAL" clId="{EEC19D28-49A0-4540-A629-20D5D9CC9917}" dt="2024-04-15T13:05:32.780" v="63014" actId="20577"/>
        <pc:sldMkLst>
          <pc:docMk/>
          <pc:sldMk cId="1220231191" sldId="295"/>
        </pc:sldMkLst>
        <pc:spChg chg="del">
          <ac:chgData name="Nikki Sakari" userId="cc3a8ce0-d5e0-4d4d-bfea-20feff3f7ac3" providerId="ADAL" clId="{EEC19D28-49A0-4540-A629-20D5D9CC9917}" dt="2024-02-16T09:48:26.092" v="15946" actId="478"/>
          <ac:spMkLst>
            <pc:docMk/>
            <pc:sldMk cId="1220231191" sldId="295"/>
            <ac:spMk id="2" creationId="{67D21F91-BBBA-EFD6-2B66-B5A09412F506}"/>
          </ac:spMkLst>
        </pc:spChg>
        <pc:spChg chg="add mod">
          <ac:chgData name="Nikki Sakari" userId="cc3a8ce0-d5e0-4d4d-bfea-20feff3f7ac3" providerId="ADAL" clId="{EEC19D28-49A0-4540-A629-20D5D9CC9917}" dt="2024-03-05T13:04:36.322" v="49379" actId="20577"/>
          <ac:spMkLst>
            <pc:docMk/>
            <pc:sldMk cId="1220231191" sldId="295"/>
            <ac:spMk id="3" creationId="{79A16FE7-22E0-54A6-7EE1-729FD89176FB}"/>
          </ac:spMkLst>
        </pc:spChg>
        <pc:spChg chg="del mod">
          <ac:chgData name="Nikki Sakari" userId="cc3a8ce0-d5e0-4d4d-bfea-20feff3f7ac3" providerId="ADAL" clId="{EEC19D28-49A0-4540-A629-20D5D9CC9917}" dt="2024-02-21T08:54:50.652" v="19246" actId="478"/>
          <ac:spMkLst>
            <pc:docMk/>
            <pc:sldMk cId="1220231191" sldId="295"/>
            <ac:spMk id="3" creationId="{9C86E441-F8A5-E7D0-EDFB-4FC5BB0359F1}"/>
          </ac:spMkLst>
        </pc:spChg>
        <pc:spChg chg="mod">
          <ac:chgData name="Nikki Sakari" userId="cc3a8ce0-d5e0-4d4d-bfea-20feff3f7ac3" providerId="ADAL" clId="{EEC19D28-49A0-4540-A629-20D5D9CC9917}" dt="2024-02-28T17:37:29.068" v="19956" actId="20577"/>
          <ac:spMkLst>
            <pc:docMk/>
            <pc:sldMk cId="1220231191" sldId="295"/>
            <ac:spMk id="4" creationId="{B1967F90-D0DD-82AB-4296-3A656ED945F0}"/>
          </ac:spMkLst>
        </pc:spChg>
        <pc:spChg chg="add mod">
          <ac:chgData name="Nikki Sakari" userId="cc3a8ce0-d5e0-4d4d-bfea-20feff3f7ac3" providerId="ADAL" clId="{EEC19D28-49A0-4540-A629-20D5D9CC9917}" dt="2024-02-16T09:49:59.181" v="16001"/>
          <ac:spMkLst>
            <pc:docMk/>
            <pc:sldMk cId="1220231191" sldId="295"/>
            <ac:spMk id="5" creationId="{1EBE12C7-1030-41BE-DEEE-09AE179B8367}"/>
          </ac:spMkLst>
        </pc:spChg>
        <pc:spChg chg="del mod">
          <ac:chgData name="Nikki Sakari" userId="cc3a8ce0-d5e0-4d4d-bfea-20feff3f7ac3" providerId="ADAL" clId="{EEC19D28-49A0-4540-A629-20D5D9CC9917}" dt="2024-02-13T16:01:24.614" v="12989" actId="12084"/>
          <ac:spMkLst>
            <pc:docMk/>
            <pc:sldMk cId="1220231191" sldId="295"/>
            <ac:spMk id="5" creationId="{6276BE77-6E15-2F64-305E-84F2BF7080A7}"/>
          </ac:spMkLst>
        </pc:spChg>
        <pc:spChg chg="add mod">
          <ac:chgData name="Nikki Sakari" userId="cc3a8ce0-d5e0-4d4d-bfea-20feff3f7ac3" providerId="ADAL" clId="{EEC19D28-49A0-4540-A629-20D5D9CC9917}" dt="2024-04-15T13:05:32.780" v="63014" actId="20577"/>
          <ac:spMkLst>
            <pc:docMk/>
            <pc:sldMk cId="1220231191" sldId="295"/>
            <ac:spMk id="6" creationId="{8F9AD46F-FBC6-B30B-DF03-444231BE3258}"/>
          </ac:spMkLst>
        </pc:spChg>
        <pc:spChg chg="mod">
          <ac:chgData name="Nikki Sakari" userId="cc3a8ce0-d5e0-4d4d-bfea-20feff3f7ac3" providerId="ADAL" clId="{EEC19D28-49A0-4540-A629-20D5D9CC9917}" dt="2024-02-17T12:27:03.966" v="17763" actId="18245"/>
          <ac:spMkLst>
            <pc:docMk/>
            <pc:sldMk cId="1220231191" sldId="295"/>
            <ac:spMk id="8" creationId="{5765D5CB-6893-8FDC-16B1-F2DCD9680C83}"/>
          </ac:spMkLst>
        </pc:spChg>
        <pc:spChg chg="mod ord">
          <ac:chgData name="Nikki Sakari" userId="cc3a8ce0-d5e0-4d4d-bfea-20feff3f7ac3" providerId="ADAL" clId="{EEC19D28-49A0-4540-A629-20D5D9CC9917}" dt="2024-02-17T12:27:12.334" v="17764" actId="166"/>
          <ac:spMkLst>
            <pc:docMk/>
            <pc:sldMk cId="1220231191" sldId="295"/>
            <ac:spMk id="9" creationId="{17F4913D-749F-07DF-14F1-220396923E4B}"/>
          </ac:spMkLst>
        </pc:spChg>
        <pc:spChg chg="mod">
          <ac:chgData name="Nikki Sakari" userId="cc3a8ce0-d5e0-4d4d-bfea-20feff3f7ac3" providerId="ADAL" clId="{EEC19D28-49A0-4540-A629-20D5D9CC9917}" dt="2024-02-17T12:27:03.966" v="17763" actId="18245"/>
          <ac:spMkLst>
            <pc:docMk/>
            <pc:sldMk cId="1220231191" sldId="295"/>
            <ac:spMk id="10" creationId="{1A5440AF-5233-EF44-8D0B-655BD34659F7}"/>
          </ac:spMkLst>
        </pc:spChg>
        <pc:spChg chg="mod">
          <ac:chgData name="Nikki Sakari" userId="cc3a8ce0-d5e0-4d4d-bfea-20feff3f7ac3" providerId="ADAL" clId="{EEC19D28-49A0-4540-A629-20D5D9CC9917}" dt="2024-02-17T12:27:03.966" v="17763" actId="18245"/>
          <ac:spMkLst>
            <pc:docMk/>
            <pc:sldMk cId="1220231191" sldId="295"/>
            <ac:spMk id="11" creationId="{8F8823BF-B046-9AAF-DF8D-F722D5F24C11}"/>
          </ac:spMkLst>
        </pc:spChg>
        <pc:spChg chg="mod ord">
          <ac:chgData name="Nikki Sakari" userId="cc3a8ce0-d5e0-4d4d-bfea-20feff3f7ac3" providerId="ADAL" clId="{EEC19D28-49A0-4540-A629-20D5D9CC9917}" dt="2024-02-17T12:27:12.334" v="17764" actId="166"/>
          <ac:spMkLst>
            <pc:docMk/>
            <pc:sldMk cId="1220231191" sldId="295"/>
            <ac:spMk id="12" creationId="{D008F31C-9612-182A-4773-CC181E04240B}"/>
          </ac:spMkLst>
        </pc:spChg>
        <pc:spChg chg="mod">
          <ac:chgData name="Nikki Sakari" userId="cc3a8ce0-d5e0-4d4d-bfea-20feff3f7ac3" providerId="ADAL" clId="{EEC19D28-49A0-4540-A629-20D5D9CC9917}" dt="2024-02-17T12:27:03.966" v="17763" actId="18245"/>
          <ac:spMkLst>
            <pc:docMk/>
            <pc:sldMk cId="1220231191" sldId="295"/>
            <ac:spMk id="13" creationId="{2F7AD57F-F081-6EF7-18EA-65FE0912E55C}"/>
          </ac:spMkLst>
        </pc:spChg>
        <pc:spChg chg="mod ord">
          <ac:chgData name="Nikki Sakari" userId="cc3a8ce0-d5e0-4d4d-bfea-20feff3f7ac3" providerId="ADAL" clId="{EEC19D28-49A0-4540-A629-20D5D9CC9917}" dt="2024-02-17T12:27:12.334" v="17764" actId="166"/>
          <ac:spMkLst>
            <pc:docMk/>
            <pc:sldMk cId="1220231191" sldId="295"/>
            <ac:spMk id="14" creationId="{BB171E20-0A28-50F2-BA81-A5BC0183B01F}"/>
          </ac:spMkLst>
        </pc:spChg>
        <pc:spChg chg="mod">
          <ac:chgData name="Nikki Sakari" userId="cc3a8ce0-d5e0-4d4d-bfea-20feff3f7ac3" providerId="ADAL" clId="{EEC19D28-49A0-4540-A629-20D5D9CC9917}" dt="2024-02-17T12:27:03.966" v="17763" actId="18245"/>
          <ac:spMkLst>
            <pc:docMk/>
            <pc:sldMk cId="1220231191" sldId="295"/>
            <ac:spMk id="15" creationId="{2AB50ED9-F8CF-4CE3-55F2-7FF32F6FCA5A}"/>
          </ac:spMkLst>
        </pc:spChg>
        <pc:spChg chg="mod ord">
          <ac:chgData name="Nikki Sakari" userId="cc3a8ce0-d5e0-4d4d-bfea-20feff3f7ac3" providerId="ADAL" clId="{EEC19D28-49A0-4540-A629-20D5D9CC9917}" dt="2024-02-17T12:27:12.334" v="17764" actId="166"/>
          <ac:spMkLst>
            <pc:docMk/>
            <pc:sldMk cId="1220231191" sldId="295"/>
            <ac:spMk id="16" creationId="{76EBC98D-E5D7-9FDB-8997-5AE1AFF7EB61}"/>
          </ac:spMkLst>
        </pc:spChg>
        <pc:spChg chg="mod">
          <ac:chgData name="Nikki Sakari" userId="cc3a8ce0-d5e0-4d4d-bfea-20feff3f7ac3" providerId="ADAL" clId="{EEC19D28-49A0-4540-A629-20D5D9CC9917}" dt="2024-02-17T12:27:03.966" v="17763" actId="18245"/>
          <ac:spMkLst>
            <pc:docMk/>
            <pc:sldMk cId="1220231191" sldId="295"/>
            <ac:spMk id="17" creationId="{9F26DEDC-2472-4FE5-3144-5C02EFF7A382}"/>
          </ac:spMkLst>
        </pc:spChg>
        <pc:spChg chg="mod">
          <ac:chgData name="Nikki Sakari" userId="cc3a8ce0-d5e0-4d4d-bfea-20feff3f7ac3" providerId="ADAL" clId="{EEC19D28-49A0-4540-A629-20D5D9CC9917}" dt="2024-02-17T12:27:03.966" v="17763" actId="18245"/>
          <ac:spMkLst>
            <pc:docMk/>
            <pc:sldMk cId="1220231191" sldId="295"/>
            <ac:spMk id="18" creationId="{0E0B344C-DD36-1FF6-5AB7-3CC6EE235F55}"/>
          </ac:spMkLst>
        </pc:spChg>
        <pc:spChg chg="mod ord">
          <ac:chgData name="Nikki Sakari" userId="cc3a8ce0-d5e0-4d4d-bfea-20feff3f7ac3" providerId="ADAL" clId="{EEC19D28-49A0-4540-A629-20D5D9CC9917}" dt="2024-02-17T12:27:12.334" v="17764" actId="166"/>
          <ac:spMkLst>
            <pc:docMk/>
            <pc:sldMk cId="1220231191" sldId="295"/>
            <ac:spMk id="19" creationId="{1C6B91B0-1F68-91B4-C8F6-5D8C0815E450}"/>
          </ac:spMkLst>
        </pc:spChg>
        <pc:spChg chg="mod">
          <ac:chgData name="Nikki Sakari" userId="cc3a8ce0-d5e0-4d4d-bfea-20feff3f7ac3" providerId="ADAL" clId="{EEC19D28-49A0-4540-A629-20D5D9CC9917}" dt="2024-02-17T12:27:03.966" v="17763" actId="18245"/>
          <ac:spMkLst>
            <pc:docMk/>
            <pc:sldMk cId="1220231191" sldId="295"/>
            <ac:spMk id="20" creationId="{D829F2BF-59C8-D95C-435E-39E95DD8B822}"/>
          </ac:spMkLst>
        </pc:spChg>
        <pc:spChg chg="mod ord">
          <ac:chgData name="Nikki Sakari" userId="cc3a8ce0-d5e0-4d4d-bfea-20feff3f7ac3" providerId="ADAL" clId="{EEC19D28-49A0-4540-A629-20D5D9CC9917}" dt="2024-02-17T12:27:12.334" v="17764" actId="166"/>
          <ac:spMkLst>
            <pc:docMk/>
            <pc:sldMk cId="1220231191" sldId="295"/>
            <ac:spMk id="21" creationId="{8FA94E2C-C8B1-37E2-4DD0-DD157C51713E}"/>
          </ac:spMkLst>
        </pc:spChg>
        <pc:spChg chg="mod">
          <ac:chgData name="Nikki Sakari" userId="cc3a8ce0-d5e0-4d4d-bfea-20feff3f7ac3" providerId="ADAL" clId="{EEC19D28-49A0-4540-A629-20D5D9CC9917}" dt="2024-02-17T12:27:03.966" v="17763" actId="18245"/>
          <ac:spMkLst>
            <pc:docMk/>
            <pc:sldMk cId="1220231191" sldId="295"/>
            <ac:spMk id="22" creationId="{4526A705-9844-812E-5718-2053A6E16171}"/>
          </ac:spMkLst>
        </pc:spChg>
        <pc:spChg chg="add mod">
          <ac:chgData name="Nikki Sakari" userId="cc3a8ce0-d5e0-4d4d-bfea-20feff3f7ac3" providerId="ADAL" clId="{EEC19D28-49A0-4540-A629-20D5D9CC9917}" dt="2024-03-05T13:04:32.431" v="49368" actId="1076"/>
          <ac:spMkLst>
            <pc:docMk/>
            <pc:sldMk cId="1220231191" sldId="295"/>
            <ac:spMk id="23" creationId="{A88B6B00-9796-0CC6-3167-14C04841EC6E}"/>
          </ac:spMkLst>
        </pc:spChg>
        <pc:grpChg chg="mod">
          <ac:chgData name="Nikki Sakari" userId="cc3a8ce0-d5e0-4d4d-bfea-20feff3f7ac3" providerId="ADAL" clId="{EEC19D28-49A0-4540-A629-20D5D9CC9917}" dt="2024-02-17T12:27:03.966" v="17763" actId="18245"/>
          <ac:grpSpMkLst>
            <pc:docMk/>
            <pc:sldMk cId="1220231191" sldId="295"/>
            <ac:grpSpMk id="2" creationId="{CCB1FEC5-76DF-E595-BE03-1EF242A6C131}"/>
          </ac:grpSpMkLst>
        </pc:grpChg>
        <pc:graphicFrameChg chg="add del mod">
          <ac:chgData name="Nikki Sakari" userId="cc3a8ce0-d5e0-4d4d-bfea-20feff3f7ac3" providerId="ADAL" clId="{EEC19D28-49A0-4540-A629-20D5D9CC9917}" dt="2024-02-17T12:27:03.966" v="17763" actId="18245"/>
          <ac:graphicFrameMkLst>
            <pc:docMk/>
            <pc:sldMk cId="1220231191" sldId="295"/>
            <ac:graphicFrameMk id="6" creationId="{2DC921F0-B650-15A7-726F-775701A9267D}"/>
          </ac:graphicFrameMkLst>
        </pc:graphicFrameChg>
        <pc:picChg chg="del">
          <ac:chgData name="Nikki Sakari" userId="cc3a8ce0-d5e0-4d4d-bfea-20feff3f7ac3" providerId="ADAL" clId="{EEC19D28-49A0-4540-A629-20D5D9CC9917}" dt="2024-02-12T15:48:08.612" v="11785" actId="478"/>
          <ac:picMkLst>
            <pc:docMk/>
            <pc:sldMk cId="1220231191" sldId="295"/>
            <ac:picMk id="6" creationId="{969A6E5F-C3DB-A1AF-1D4C-82A95766BD04}"/>
          </ac:picMkLst>
        </pc:picChg>
        <pc:picChg chg="add mod ord modCrop">
          <ac:chgData name="Nikki Sakari" userId="cc3a8ce0-d5e0-4d4d-bfea-20feff3f7ac3" providerId="ADAL" clId="{EEC19D28-49A0-4540-A629-20D5D9CC9917}" dt="2024-02-13T16:05:23.597" v="13102" actId="1076"/>
          <ac:picMkLst>
            <pc:docMk/>
            <pc:sldMk cId="1220231191" sldId="295"/>
            <ac:picMk id="7" creationId="{04F81C49-D04E-FFA1-8BB3-8147C106DF81}"/>
          </ac:picMkLst>
        </pc:picChg>
      </pc:sldChg>
      <pc:sldChg chg="addSp delSp modSp add mod modNotes">
        <pc:chgData name="Nikki Sakari" userId="cc3a8ce0-d5e0-4d4d-bfea-20feff3f7ac3" providerId="ADAL" clId="{EEC19D28-49A0-4540-A629-20D5D9CC9917}" dt="2024-04-03T15:35:49.732" v="62988" actId="20577"/>
        <pc:sldMkLst>
          <pc:docMk/>
          <pc:sldMk cId="3635614485" sldId="296"/>
        </pc:sldMkLst>
        <pc:spChg chg="del mod">
          <ac:chgData name="Nikki Sakari" userId="cc3a8ce0-d5e0-4d4d-bfea-20feff3f7ac3" providerId="ADAL" clId="{EEC19D28-49A0-4540-A629-20D5D9CC9917}" dt="2024-02-21T08:56:40.775" v="19319" actId="478"/>
          <ac:spMkLst>
            <pc:docMk/>
            <pc:sldMk cId="3635614485" sldId="296"/>
            <ac:spMk id="2" creationId="{CA076BD0-C542-1C15-1F40-6E8DE3E85A25}"/>
          </ac:spMkLst>
        </pc:spChg>
        <pc:spChg chg="add mod">
          <ac:chgData name="Nikki Sakari" userId="cc3a8ce0-d5e0-4d4d-bfea-20feff3f7ac3" providerId="ADAL" clId="{EEC19D28-49A0-4540-A629-20D5D9CC9917}" dt="2024-02-16T09:50:36.229" v="16014" actId="1076"/>
          <ac:spMkLst>
            <pc:docMk/>
            <pc:sldMk cId="3635614485" sldId="296"/>
            <ac:spMk id="3" creationId="{5084B155-1DB2-7F59-1FA2-267D644A7875}"/>
          </ac:spMkLst>
        </pc:spChg>
        <pc:spChg chg="del mod">
          <ac:chgData name="Nikki Sakari" userId="cc3a8ce0-d5e0-4d4d-bfea-20feff3f7ac3" providerId="ADAL" clId="{EEC19D28-49A0-4540-A629-20D5D9CC9917}" dt="2024-02-15T08:00:40.641" v="14593" actId="12084"/>
          <ac:spMkLst>
            <pc:docMk/>
            <pc:sldMk cId="3635614485" sldId="296"/>
            <ac:spMk id="5" creationId="{4E0479FA-9398-F5F1-D68F-AAF65E9F9846}"/>
          </ac:spMkLst>
        </pc:spChg>
        <pc:spChg chg="add mod">
          <ac:chgData name="Nikki Sakari" userId="cc3a8ce0-d5e0-4d4d-bfea-20feff3f7ac3" providerId="ADAL" clId="{EEC19D28-49A0-4540-A629-20D5D9CC9917}" dt="2024-04-03T15:35:49.732" v="62988" actId="20577"/>
          <ac:spMkLst>
            <pc:docMk/>
            <pc:sldMk cId="3635614485" sldId="296"/>
            <ac:spMk id="5" creationId="{5DF508D3-7536-B78A-7232-86B1257A9A5E}"/>
          </ac:spMkLst>
        </pc:spChg>
        <pc:spChg chg="del">
          <ac:chgData name="Nikki Sakari" userId="cc3a8ce0-d5e0-4d4d-bfea-20feff3f7ac3" providerId="ADAL" clId="{EEC19D28-49A0-4540-A629-20D5D9CC9917}" dt="2024-02-16T09:48:33.933" v="15952" actId="478"/>
          <ac:spMkLst>
            <pc:docMk/>
            <pc:sldMk cId="3635614485" sldId="296"/>
            <ac:spMk id="8" creationId="{74074A3C-496B-7E47-BC97-45DF4FCE3A90}"/>
          </ac:spMkLst>
        </pc:spChg>
        <pc:spChg chg="add del mod">
          <ac:chgData name="Nikki Sakari" userId="cc3a8ce0-d5e0-4d4d-bfea-20feff3f7ac3" providerId="ADAL" clId="{EEC19D28-49A0-4540-A629-20D5D9CC9917}" dt="2024-02-15T08:04:10.943" v="14676" actId="12084"/>
          <ac:spMkLst>
            <pc:docMk/>
            <pc:sldMk cId="3635614485" sldId="296"/>
            <ac:spMk id="9" creationId="{83CC4C5C-EE87-0A35-7072-3E7BC1C07555}"/>
          </ac:spMkLst>
        </pc:spChg>
        <pc:graphicFrameChg chg="add mod">
          <ac:chgData name="Nikki Sakari" userId="cc3a8ce0-d5e0-4d4d-bfea-20feff3f7ac3" providerId="ADAL" clId="{EEC19D28-49A0-4540-A629-20D5D9CC9917}" dt="2024-02-15T08:00:33.818" v="14592"/>
          <ac:graphicFrameMkLst>
            <pc:docMk/>
            <pc:sldMk cId="3635614485" sldId="296"/>
            <ac:graphicFrameMk id="3" creationId="{7B817C4B-D00E-9537-FA18-E9681EDE3420}"/>
          </ac:graphicFrameMkLst>
        </pc:graphicFrameChg>
        <pc:graphicFrameChg chg="add del mod">
          <ac:chgData name="Nikki Sakari" userId="cc3a8ce0-d5e0-4d4d-bfea-20feff3f7ac3" providerId="ADAL" clId="{EEC19D28-49A0-4540-A629-20D5D9CC9917}" dt="2024-02-15T08:01:05.631" v="14602" actId="11529"/>
          <ac:graphicFrameMkLst>
            <pc:docMk/>
            <pc:sldMk cId="3635614485" sldId="296"/>
            <ac:graphicFrameMk id="6" creationId="{13B0B0AA-543D-26C8-257F-80DD7C567BE8}"/>
          </ac:graphicFrameMkLst>
        </pc:graphicFrameChg>
        <pc:graphicFrameChg chg="add mod">
          <ac:chgData name="Nikki Sakari" userId="cc3a8ce0-d5e0-4d4d-bfea-20feff3f7ac3" providerId="ADAL" clId="{EEC19D28-49A0-4540-A629-20D5D9CC9917}" dt="2024-03-06T10:10:05.793" v="55015" actId="14100"/>
          <ac:graphicFrameMkLst>
            <pc:docMk/>
            <pc:sldMk cId="3635614485" sldId="296"/>
            <ac:graphicFrameMk id="10" creationId="{EDFF602E-0DE8-CBB7-A73C-43B7A15AABF0}"/>
          </ac:graphicFrameMkLst>
        </pc:graphicFrameChg>
        <pc:picChg chg="mod">
          <ac:chgData name="Nikki Sakari" userId="cc3a8ce0-d5e0-4d4d-bfea-20feff3f7ac3" providerId="ADAL" clId="{EEC19D28-49A0-4540-A629-20D5D9CC9917}" dt="2024-02-16T09:50:31.520" v="16013" actId="1076"/>
          <ac:picMkLst>
            <pc:docMk/>
            <pc:sldMk cId="3635614485" sldId="296"/>
            <ac:picMk id="7" creationId="{1EBE6D80-DA37-3AD3-5DA5-C4A4AE8FFAA7}"/>
          </ac:picMkLst>
        </pc:picChg>
      </pc:sldChg>
      <pc:sldChg chg="addSp delSp modSp add mod ord modNotes">
        <pc:chgData name="Nikki Sakari" userId="cc3a8ce0-d5e0-4d4d-bfea-20feff3f7ac3" providerId="ADAL" clId="{EEC19D28-49A0-4540-A629-20D5D9CC9917}" dt="2024-04-03T15:29:56.038" v="62841" actId="20577"/>
        <pc:sldMkLst>
          <pc:docMk/>
          <pc:sldMk cId="1976732513" sldId="297"/>
        </pc:sldMkLst>
        <pc:spChg chg="del">
          <ac:chgData name="Nikki Sakari" userId="cc3a8ce0-d5e0-4d4d-bfea-20feff3f7ac3" providerId="ADAL" clId="{EEC19D28-49A0-4540-A629-20D5D9CC9917}" dt="2024-02-16T09:48:10.943" v="15934" actId="478"/>
          <ac:spMkLst>
            <pc:docMk/>
            <pc:sldMk cId="1976732513" sldId="297"/>
            <ac:spMk id="2" creationId="{5595B17D-4DF4-FF75-141A-64FF09906FC4}"/>
          </ac:spMkLst>
        </pc:spChg>
        <pc:spChg chg="add mod">
          <ac:chgData name="Nikki Sakari" userId="cc3a8ce0-d5e0-4d4d-bfea-20feff3f7ac3" providerId="ADAL" clId="{EEC19D28-49A0-4540-A629-20D5D9CC9917}" dt="2024-04-03T15:29:56.038" v="62841" actId="20577"/>
          <ac:spMkLst>
            <pc:docMk/>
            <pc:sldMk cId="1976732513" sldId="297"/>
            <ac:spMk id="2" creationId="{5A2B16C0-5AE9-8368-A98A-E84788077DC0}"/>
          </ac:spMkLst>
        </pc:spChg>
        <pc:spChg chg="del mod">
          <ac:chgData name="Nikki Sakari" userId="cc3a8ce0-d5e0-4d4d-bfea-20feff3f7ac3" providerId="ADAL" clId="{EEC19D28-49A0-4540-A629-20D5D9CC9917}" dt="2024-02-21T08:51:24.708" v="19130" actId="478"/>
          <ac:spMkLst>
            <pc:docMk/>
            <pc:sldMk cId="1976732513" sldId="297"/>
            <ac:spMk id="3" creationId="{0A1AC380-3D18-D9B7-93C6-C3A7C4C8B1BB}"/>
          </ac:spMkLst>
        </pc:spChg>
        <pc:spChg chg="mod">
          <ac:chgData name="Nikki Sakari" userId="cc3a8ce0-d5e0-4d4d-bfea-20feff3f7ac3" providerId="ADAL" clId="{EEC19D28-49A0-4540-A629-20D5D9CC9917}" dt="2024-02-12T15:46:49.902" v="11769" actId="20577"/>
          <ac:spMkLst>
            <pc:docMk/>
            <pc:sldMk cId="1976732513" sldId="297"/>
            <ac:spMk id="4" creationId="{DCDF6609-7E56-A7E7-1DE3-ECC3246FE962}"/>
          </ac:spMkLst>
        </pc:spChg>
        <pc:spChg chg="del mod">
          <ac:chgData name="Nikki Sakari" userId="cc3a8ce0-d5e0-4d4d-bfea-20feff3f7ac3" providerId="ADAL" clId="{EEC19D28-49A0-4540-A629-20D5D9CC9917}" dt="2024-02-09T07:14:58.803" v="10453" actId="12084"/>
          <ac:spMkLst>
            <pc:docMk/>
            <pc:sldMk cId="1976732513" sldId="297"/>
            <ac:spMk id="5" creationId="{181A4472-820B-DBBD-6E3D-5659D3E01BDD}"/>
          </ac:spMkLst>
        </pc:spChg>
        <pc:spChg chg="add mod">
          <ac:chgData name="Nikki Sakari" userId="cc3a8ce0-d5e0-4d4d-bfea-20feff3f7ac3" providerId="ADAL" clId="{EEC19D28-49A0-4540-A629-20D5D9CC9917}" dt="2024-02-16T09:49:42.926" v="15989"/>
          <ac:spMkLst>
            <pc:docMk/>
            <pc:sldMk cId="1976732513" sldId="297"/>
            <ac:spMk id="6" creationId="{C319D55B-DE38-DF20-F03C-D6B56AD6029E}"/>
          </ac:spMkLst>
        </pc:spChg>
        <pc:spChg chg="add del mod">
          <ac:chgData name="Nikki Sakari" userId="cc3a8ce0-d5e0-4d4d-bfea-20feff3f7ac3" providerId="ADAL" clId="{EEC19D28-49A0-4540-A629-20D5D9CC9917}" dt="2024-02-09T07:21:32.572" v="10552" actId="12084"/>
          <ac:spMkLst>
            <pc:docMk/>
            <pc:sldMk cId="1976732513" sldId="297"/>
            <ac:spMk id="8" creationId="{85E30D8F-4FC0-A0F3-B7C3-52E4D44886CB}"/>
          </ac:spMkLst>
        </pc:spChg>
        <pc:spChg chg="add del mod">
          <ac:chgData name="Nikki Sakari" userId="cc3a8ce0-d5e0-4d4d-bfea-20feff3f7ac3" providerId="ADAL" clId="{EEC19D28-49A0-4540-A629-20D5D9CC9917}" dt="2024-02-09T07:24:35.455" v="10580" actId="478"/>
          <ac:spMkLst>
            <pc:docMk/>
            <pc:sldMk cId="1976732513" sldId="297"/>
            <ac:spMk id="10" creationId="{2EC208F0-4C0F-B462-1CD3-5AF0527253BE}"/>
          </ac:spMkLst>
        </pc:spChg>
        <pc:spChg chg="add del mod">
          <ac:chgData name="Nikki Sakari" userId="cc3a8ce0-d5e0-4d4d-bfea-20feff3f7ac3" providerId="ADAL" clId="{EEC19D28-49A0-4540-A629-20D5D9CC9917}" dt="2024-02-09T07:30:18.563" v="10673" actId="478"/>
          <ac:spMkLst>
            <pc:docMk/>
            <pc:sldMk cId="1976732513" sldId="297"/>
            <ac:spMk id="15" creationId="{759C75B8-0BA7-C960-0EC6-31211A372F85}"/>
          </ac:spMkLst>
        </pc:spChg>
        <pc:graphicFrameChg chg="add del mod">
          <ac:chgData name="Nikki Sakari" userId="cc3a8ce0-d5e0-4d4d-bfea-20feff3f7ac3" providerId="ADAL" clId="{EEC19D28-49A0-4540-A629-20D5D9CC9917}" dt="2024-02-09T07:20:45.696" v="10551" actId="11529"/>
          <ac:graphicFrameMkLst>
            <pc:docMk/>
            <pc:sldMk cId="1976732513" sldId="297"/>
            <ac:graphicFrameMk id="7" creationId="{691EBEF5-D248-D448-26EE-9FA7CB41B10D}"/>
          </ac:graphicFrameMkLst>
        </pc:graphicFrameChg>
        <pc:graphicFrameChg chg="add mod">
          <ac:chgData name="Nikki Sakari" userId="cc3a8ce0-d5e0-4d4d-bfea-20feff3f7ac3" providerId="ADAL" clId="{EEC19D28-49A0-4540-A629-20D5D9CC9917}" dt="2024-02-09T08:37:59.140" v="10842" actId="1076"/>
          <ac:graphicFrameMkLst>
            <pc:docMk/>
            <pc:sldMk cId="1976732513" sldId="297"/>
            <ac:graphicFrameMk id="9" creationId="{974AB6AC-EF1A-34A9-8726-8A9C273F01CD}"/>
          </ac:graphicFrameMkLst>
        </pc:graphicFrameChg>
        <pc:picChg chg="add mod ord modCrop">
          <ac:chgData name="Nikki Sakari" userId="cc3a8ce0-d5e0-4d4d-bfea-20feff3f7ac3" providerId="ADAL" clId="{EEC19D28-49A0-4540-A629-20D5D9CC9917}" dt="2024-02-12T15:49:05.348" v="11801" actId="18131"/>
          <ac:picMkLst>
            <pc:docMk/>
            <pc:sldMk cId="1976732513" sldId="297"/>
            <ac:picMk id="5" creationId="{3195E825-A2BF-4601-F0EC-F797A67C8AEB}"/>
          </ac:picMkLst>
        </pc:picChg>
        <pc:picChg chg="del">
          <ac:chgData name="Nikki Sakari" userId="cc3a8ce0-d5e0-4d4d-bfea-20feff3f7ac3" providerId="ADAL" clId="{EEC19D28-49A0-4540-A629-20D5D9CC9917}" dt="2024-02-12T15:48:05.899" v="11782" actId="478"/>
          <ac:picMkLst>
            <pc:docMk/>
            <pc:sldMk cId="1976732513" sldId="297"/>
            <ac:picMk id="6" creationId="{16502199-B99A-4B83-EE7F-FA8F04DDAC0A}"/>
          </ac:picMkLst>
        </pc:picChg>
        <pc:cxnChg chg="add del mod">
          <ac:chgData name="Nikki Sakari" userId="cc3a8ce0-d5e0-4d4d-bfea-20feff3f7ac3" providerId="ADAL" clId="{EEC19D28-49A0-4540-A629-20D5D9CC9917}" dt="2024-02-09T07:25:01.798" v="10584" actId="478"/>
          <ac:cxnSpMkLst>
            <pc:docMk/>
            <pc:sldMk cId="1976732513" sldId="297"/>
            <ac:cxnSpMk id="12" creationId="{F1C936EC-E8C0-8C1C-86BA-6725C07D2376}"/>
          </ac:cxnSpMkLst>
        </pc:cxnChg>
      </pc:sldChg>
      <pc:sldChg chg="addSp delSp modSp add mod modNotes modNotesTx">
        <pc:chgData name="Nikki Sakari" userId="cc3a8ce0-d5e0-4d4d-bfea-20feff3f7ac3" providerId="ADAL" clId="{EEC19D28-49A0-4540-A629-20D5D9CC9917}" dt="2024-04-03T15:27:35.747" v="62796" actId="20577"/>
        <pc:sldMkLst>
          <pc:docMk/>
          <pc:sldMk cId="4288601654" sldId="298"/>
        </pc:sldMkLst>
        <pc:spChg chg="del">
          <ac:chgData name="Nikki Sakari" userId="cc3a8ce0-d5e0-4d4d-bfea-20feff3f7ac3" providerId="ADAL" clId="{EEC19D28-49A0-4540-A629-20D5D9CC9917}" dt="2024-02-21T08:41:00.439" v="19028" actId="478"/>
          <ac:spMkLst>
            <pc:docMk/>
            <pc:sldMk cId="4288601654" sldId="298"/>
            <ac:spMk id="2" creationId="{04E88B17-BB3C-F95B-6594-467A0F3E9499}"/>
          </ac:spMkLst>
        </pc:spChg>
        <pc:spChg chg="del">
          <ac:chgData name="Nikki Sakari" userId="cc3a8ce0-d5e0-4d4d-bfea-20feff3f7ac3" providerId="ADAL" clId="{EEC19D28-49A0-4540-A629-20D5D9CC9917}" dt="2024-02-16T09:47:58.454" v="15926" actId="478"/>
          <ac:spMkLst>
            <pc:docMk/>
            <pc:sldMk cId="4288601654" sldId="298"/>
            <ac:spMk id="3" creationId="{2598A632-D57C-A927-4FEF-BAA69F3659BB}"/>
          </ac:spMkLst>
        </pc:spChg>
        <pc:spChg chg="add mod">
          <ac:chgData name="Nikki Sakari" userId="cc3a8ce0-d5e0-4d4d-bfea-20feff3f7ac3" providerId="ADAL" clId="{EEC19D28-49A0-4540-A629-20D5D9CC9917}" dt="2024-04-03T15:27:35.747" v="62796" actId="20577"/>
          <ac:spMkLst>
            <pc:docMk/>
            <pc:sldMk cId="4288601654" sldId="298"/>
            <ac:spMk id="3" creationId="{3719BD2E-221F-257C-CEB1-F52CB0C03555}"/>
          </ac:spMkLst>
        </pc:spChg>
        <pc:spChg chg="mod">
          <ac:chgData name="Nikki Sakari" userId="cc3a8ce0-d5e0-4d4d-bfea-20feff3f7ac3" providerId="ADAL" clId="{EEC19D28-49A0-4540-A629-20D5D9CC9917}" dt="2024-02-16T10:45:06.959" v="16402" actId="207"/>
          <ac:spMkLst>
            <pc:docMk/>
            <pc:sldMk cId="4288601654" sldId="298"/>
            <ac:spMk id="4" creationId="{72F36FE9-BBFE-15F5-67A3-5A97CEBBF017}"/>
          </ac:spMkLst>
        </pc:spChg>
        <pc:spChg chg="add mod">
          <ac:chgData name="Nikki Sakari" userId="cc3a8ce0-d5e0-4d4d-bfea-20feff3f7ac3" providerId="ADAL" clId="{EEC19D28-49A0-4540-A629-20D5D9CC9917}" dt="2024-02-16T09:49:28.780" v="15981"/>
          <ac:spMkLst>
            <pc:docMk/>
            <pc:sldMk cId="4288601654" sldId="298"/>
            <ac:spMk id="5" creationId="{6A26D7E8-5002-94E4-004D-42E33333BDA3}"/>
          </ac:spMkLst>
        </pc:spChg>
        <pc:spChg chg="add mod">
          <ac:chgData name="Nikki Sakari" userId="cc3a8ce0-d5e0-4d4d-bfea-20feff3f7ac3" providerId="ADAL" clId="{EEC19D28-49A0-4540-A629-20D5D9CC9917}" dt="2024-02-21T08:42:05.925" v="19037" actId="1076"/>
          <ac:spMkLst>
            <pc:docMk/>
            <pc:sldMk cId="4288601654" sldId="298"/>
            <ac:spMk id="11" creationId="{BBD73A8C-4DAB-EFA9-3916-47D3A7DEC2E5}"/>
          </ac:spMkLst>
        </pc:spChg>
        <pc:spChg chg="add del mod">
          <ac:chgData name="Nikki Sakari" userId="cc3a8ce0-d5e0-4d4d-bfea-20feff3f7ac3" providerId="ADAL" clId="{EEC19D28-49A0-4540-A629-20D5D9CC9917}" dt="2024-02-16T10:38:35.422" v="16293" actId="21"/>
          <ac:spMkLst>
            <pc:docMk/>
            <pc:sldMk cId="4288601654" sldId="298"/>
            <ac:spMk id="12" creationId="{CE6FF7C4-E2A3-2381-ADB3-4DFD79E98148}"/>
          </ac:spMkLst>
        </pc:spChg>
        <pc:spChg chg="add del mod">
          <ac:chgData name="Nikki Sakari" userId="cc3a8ce0-d5e0-4d4d-bfea-20feff3f7ac3" providerId="ADAL" clId="{EEC19D28-49A0-4540-A629-20D5D9CC9917}" dt="2024-02-16T10:39:19.986" v="16307" actId="21"/>
          <ac:spMkLst>
            <pc:docMk/>
            <pc:sldMk cId="4288601654" sldId="298"/>
            <ac:spMk id="13" creationId="{FBC9C4DF-C814-7423-8DC3-EBD51A243D69}"/>
          </ac:spMkLst>
        </pc:spChg>
        <pc:spChg chg="add mod">
          <ac:chgData name="Nikki Sakari" userId="cc3a8ce0-d5e0-4d4d-bfea-20feff3f7ac3" providerId="ADAL" clId="{EEC19D28-49A0-4540-A629-20D5D9CC9917}" dt="2024-02-21T08:42:47.599" v="19041" actId="1076"/>
          <ac:spMkLst>
            <pc:docMk/>
            <pc:sldMk cId="4288601654" sldId="298"/>
            <ac:spMk id="15" creationId="{F3ED69C0-D7E7-6988-698A-8508A00BB84D}"/>
          </ac:spMkLst>
        </pc:spChg>
        <pc:spChg chg="add mod">
          <ac:chgData name="Nikki Sakari" userId="cc3a8ce0-d5e0-4d4d-bfea-20feff3f7ac3" providerId="ADAL" clId="{EEC19D28-49A0-4540-A629-20D5D9CC9917}" dt="2024-02-21T08:42:19.313" v="19039" actId="1076"/>
          <ac:spMkLst>
            <pc:docMk/>
            <pc:sldMk cId="4288601654" sldId="298"/>
            <ac:spMk id="17" creationId="{685D8063-62B0-E774-86CB-6E0415FC3440}"/>
          </ac:spMkLst>
        </pc:spChg>
        <pc:spChg chg="add del mod">
          <ac:chgData name="Nikki Sakari" userId="cc3a8ce0-d5e0-4d4d-bfea-20feff3f7ac3" providerId="ADAL" clId="{EEC19D28-49A0-4540-A629-20D5D9CC9917}" dt="2024-02-16T10:42:58.780" v="16364" actId="478"/>
          <ac:spMkLst>
            <pc:docMk/>
            <pc:sldMk cId="4288601654" sldId="298"/>
            <ac:spMk id="18" creationId="{0AAB24F5-41FC-F53F-6A0F-3A9F9DDDD9A4}"/>
          </ac:spMkLst>
        </pc:spChg>
        <pc:spChg chg="add del mod">
          <ac:chgData name="Nikki Sakari" userId="cc3a8ce0-d5e0-4d4d-bfea-20feff3f7ac3" providerId="ADAL" clId="{EEC19D28-49A0-4540-A629-20D5D9CC9917}" dt="2024-02-16T10:45:02.285" v="16401" actId="21"/>
          <ac:spMkLst>
            <pc:docMk/>
            <pc:sldMk cId="4288601654" sldId="298"/>
            <ac:spMk id="19" creationId="{999921C5-AC9A-74E1-B8A9-794080369B80}"/>
          </ac:spMkLst>
        </pc:spChg>
        <pc:spChg chg="del">
          <ac:chgData name="Nikki Sakari" userId="cc3a8ce0-d5e0-4d4d-bfea-20feff3f7ac3" providerId="ADAL" clId="{EEC19D28-49A0-4540-A629-20D5D9CC9917}" dt="2024-02-16T10:38:57.286" v="16299" actId="478"/>
          <ac:spMkLst>
            <pc:docMk/>
            <pc:sldMk cId="4288601654" sldId="298"/>
            <ac:spMk id="25" creationId="{D9B83120-A88B-AF0D-54EC-95131C83A541}"/>
          </ac:spMkLst>
        </pc:spChg>
        <pc:spChg chg="del">
          <ac:chgData name="Nikki Sakari" userId="cc3a8ce0-d5e0-4d4d-bfea-20feff3f7ac3" providerId="ADAL" clId="{EEC19D28-49A0-4540-A629-20D5D9CC9917}" dt="2024-02-16T10:38:57.286" v="16299" actId="478"/>
          <ac:spMkLst>
            <pc:docMk/>
            <pc:sldMk cId="4288601654" sldId="298"/>
            <ac:spMk id="32" creationId="{96DD7C84-26A4-E80F-7855-342265B51275}"/>
          </ac:spMkLst>
        </pc:spChg>
        <pc:spChg chg="del">
          <ac:chgData name="Nikki Sakari" userId="cc3a8ce0-d5e0-4d4d-bfea-20feff3f7ac3" providerId="ADAL" clId="{EEC19D28-49A0-4540-A629-20D5D9CC9917}" dt="2024-02-16T10:38:57.286" v="16299" actId="478"/>
          <ac:spMkLst>
            <pc:docMk/>
            <pc:sldMk cId="4288601654" sldId="298"/>
            <ac:spMk id="33" creationId="{C72EDE19-8B06-641C-C74B-A1A8BC69999A}"/>
          </ac:spMkLst>
        </pc:spChg>
        <pc:picChg chg="add mod ord modCrop">
          <ac:chgData name="Nikki Sakari" userId="cc3a8ce0-d5e0-4d4d-bfea-20feff3f7ac3" providerId="ADAL" clId="{EEC19D28-49A0-4540-A629-20D5D9CC9917}" dt="2024-02-27T15:54:29.988" v="19523" actId="171"/>
          <ac:picMkLst>
            <pc:docMk/>
            <pc:sldMk cId="4288601654" sldId="298"/>
            <ac:picMk id="6" creationId="{108E1A30-2E08-3D97-8853-A7635E9EB636}"/>
          </ac:picMkLst>
        </pc:picChg>
        <pc:picChg chg="add del mod">
          <ac:chgData name="Nikki Sakari" userId="cc3a8ce0-d5e0-4d4d-bfea-20feff3f7ac3" providerId="ADAL" clId="{EEC19D28-49A0-4540-A629-20D5D9CC9917}" dt="2024-02-27T15:48:06.246" v="19502" actId="478"/>
          <ac:picMkLst>
            <pc:docMk/>
            <pc:sldMk cId="4288601654" sldId="298"/>
            <ac:picMk id="6" creationId="{7145978A-21D9-612A-1D7B-8400E0DCED91}"/>
          </ac:picMkLst>
        </pc:picChg>
        <pc:picChg chg="add del mod modCrop">
          <ac:chgData name="Nikki Sakari" userId="cc3a8ce0-d5e0-4d4d-bfea-20feff3f7ac3" providerId="ADAL" clId="{EEC19D28-49A0-4540-A629-20D5D9CC9917}" dt="2024-02-16T10:38:35.422" v="16293" actId="21"/>
          <ac:picMkLst>
            <pc:docMk/>
            <pc:sldMk cId="4288601654" sldId="298"/>
            <ac:picMk id="7" creationId="{1C6FC248-C294-9C03-E723-D0F767495922}"/>
          </ac:picMkLst>
        </pc:picChg>
        <pc:picChg chg="mod">
          <ac:chgData name="Nikki Sakari" userId="cc3a8ce0-d5e0-4d4d-bfea-20feff3f7ac3" providerId="ADAL" clId="{EEC19D28-49A0-4540-A629-20D5D9CC9917}" dt="2024-02-16T10:43:17.212" v="16374" actId="1076"/>
          <ac:picMkLst>
            <pc:docMk/>
            <pc:sldMk cId="4288601654" sldId="298"/>
            <ac:picMk id="8" creationId="{536EF5E8-EC18-C8FC-F03D-19CF259BFA15}"/>
          </ac:picMkLst>
        </pc:picChg>
        <pc:picChg chg="add del mod">
          <ac:chgData name="Nikki Sakari" userId="cc3a8ce0-d5e0-4d4d-bfea-20feff3f7ac3" providerId="ADAL" clId="{EEC19D28-49A0-4540-A629-20D5D9CC9917}" dt="2024-02-27T15:52:53.200" v="19507" actId="478"/>
          <ac:picMkLst>
            <pc:docMk/>
            <pc:sldMk cId="4288601654" sldId="298"/>
            <ac:picMk id="9" creationId="{A0B97D95-1B3D-2D25-01E9-939D78BF637A}"/>
          </ac:picMkLst>
        </pc:picChg>
        <pc:picChg chg="add del mod modCrop">
          <ac:chgData name="Nikki Sakari" userId="cc3a8ce0-d5e0-4d4d-bfea-20feff3f7ac3" providerId="ADAL" clId="{EEC19D28-49A0-4540-A629-20D5D9CC9917}" dt="2024-02-27T15:54:07.478" v="19514" actId="478"/>
          <ac:picMkLst>
            <pc:docMk/>
            <pc:sldMk cId="4288601654" sldId="298"/>
            <ac:picMk id="10" creationId="{48A514E6-B59D-5A53-FC16-9B2F6E8AA857}"/>
          </ac:picMkLst>
        </pc:picChg>
        <pc:picChg chg="add mod modCrop">
          <ac:chgData name="Nikki Sakari" userId="cc3a8ce0-d5e0-4d4d-bfea-20feff3f7ac3" providerId="ADAL" clId="{EEC19D28-49A0-4540-A629-20D5D9CC9917}" dt="2024-03-11T15:05:21.332" v="61171" actId="18131"/>
          <ac:picMkLst>
            <pc:docMk/>
            <pc:sldMk cId="4288601654" sldId="298"/>
            <ac:picMk id="14" creationId="{40F2C843-F895-5786-E65C-AD37A19256A6}"/>
          </ac:picMkLst>
        </pc:picChg>
        <pc:picChg chg="add mod ord modCrop">
          <ac:chgData name="Nikki Sakari" userId="cc3a8ce0-d5e0-4d4d-bfea-20feff3f7ac3" providerId="ADAL" clId="{EEC19D28-49A0-4540-A629-20D5D9CC9917}" dt="2024-02-21T08:43:04.841" v="19044" actId="1076"/>
          <ac:picMkLst>
            <pc:docMk/>
            <pc:sldMk cId="4288601654" sldId="298"/>
            <ac:picMk id="16" creationId="{B29FF009-15B2-0D25-C459-F12343C5CB1F}"/>
          </ac:picMkLst>
        </pc:picChg>
        <pc:picChg chg="del mod">
          <ac:chgData name="Nikki Sakari" userId="cc3a8ce0-d5e0-4d4d-bfea-20feff3f7ac3" providerId="ADAL" clId="{EEC19D28-49A0-4540-A629-20D5D9CC9917}" dt="2024-02-16T10:19:07.979" v="16047" actId="478"/>
          <ac:picMkLst>
            <pc:docMk/>
            <pc:sldMk cId="4288601654" sldId="298"/>
            <ac:picMk id="38" creationId="{49D7D180-F087-02EB-E967-850F0DCCE401}"/>
          </ac:picMkLst>
        </pc:picChg>
        <pc:picChg chg="del mod modCrop">
          <ac:chgData name="Nikki Sakari" userId="cc3a8ce0-d5e0-4d4d-bfea-20feff3f7ac3" providerId="ADAL" clId="{EEC19D28-49A0-4540-A629-20D5D9CC9917}" dt="2024-02-16T10:10:18.799" v="16040" actId="478"/>
          <ac:picMkLst>
            <pc:docMk/>
            <pc:sldMk cId="4288601654" sldId="298"/>
            <ac:picMk id="44" creationId="{DA868BD0-35BF-DED2-512E-4A6A9C91E02C}"/>
          </ac:picMkLst>
        </pc:picChg>
        <pc:picChg chg="add del">
          <ac:chgData name="Nikki Sakari" userId="cc3a8ce0-d5e0-4d4d-bfea-20feff3f7ac3" providerId="ADAL" clId="{EEC19D28-49A0-4540-A629-20D5D9CC9917}" dt="2024-02-16T10:39:19.986" v="16307" actId="21"/>
          <ac:picMkLst>
            <pc:docMk/>
            <pc:sldMk cId="4288601654" sldId="298"/>
            <ac:picMk id="48" creationId="{54CAF7EA-4250-240F-1D9C-20A887FAA3D3}"/>
          </ac:picMkLst>
        </pc:picChg>
      </pc:sldChg>
      <pc:sldChg chg="addSp delSp modSp add mod modClrScheme chgLayout modNotes">
        <pc:chgData name="Nikki Sakari" userId="cc3a8ce0-d5e0-4d4d-bfea-20feff3f7ac3" providerId="ADAL" clId="{EEC19D28-49A0-4540-A629-20D5D9CC9917}" dt="2024-04-03T15:28:06.526" v="62802"/>
        <pc:sldMkLst>
          <pc:docMk/>
          <pc:sldMk cId="1149007104" sldId="299"/>
        </pc:sldMkLst>
        <pc:spChg chg="del">
          <ac:chgData name="Nikki Sakari" userId="cc3a8ce0-d5e0-4d4d-bfea-20feff3f7ac3" providerId="ADAL" clId="{EEC19D28-49A0-4540-A629-20D5D9CC9917}" dt="2024-02-21T08:46:17.364" v="19079" actId="478"/>
          <ac:spMkLst>
            <pc:docMk/>
            <pc:sldMk cId="1149007104" sldId="299"/>
            <ac:spMk id="2" creationId="{22F7FF30-A8EF-6343-3521-A248D1CCDF31}"/>
          </ac:spMkLst>
        </pc:spChg>
        <pc:spChg chg="add del mod">
          <ac:chgData name="Nikki Sakari" userId="cc3a8ce0-d5e0-4d4d-bfea-20feff3f7ac3" providerId="ADAL" clId="{EEC19D28-49A0-4540-A629-20D5D9CC9917}" dt="2024-03-18T14:02:57.409" v="62179" actId="478"/>
          <ac:spMkLst>
            <pc:docMk/>
            <pc:sldMk cId="1149007104" sldId="299"/>
            <ac:spMk id="2" creationId="{81C09A48-64FC-B028-FA7C-5E6DCD8C9C3C}"/>
          </ac:spMkLst>
        </pc:spChg>
        <pc:spChg chg="add del mod">
          <ac:chgData name="Nikki Sakari" userId="cc3a8ce0-d5e0-4d4d-bfea-20feff3f7ac3" providerId="ADAL" clId="{EEC19D28-49A0-4540-A629-20D5D9CC9917}" dt="2024-03-03T16:08:36.233" v="32698" actId="478"/>
          <ac:spMkLst>
            <pc:docMk/>
            <pc:sldMk cId="1149007104" sldId="299"/>
            <ac:spMk id="2" creationId="{AF18683D-2897-3C96-B863-259668D6448E}"/>
          </ac:spMkLst>
        </pc:spChg>
        <pc:spChg chg="add del mod">
          <ac:chgData name="Nikki Sakari" userId="cc3a8ce0-d5e0-4d4d-bfea-20feff3f7ac3" providerId="ADAL" clId="{EEC19D28-49A0-4540-A629-20D5D9CC9917}" dt="2024-03-03T14:31:55.363" v="32648" actId="478"/>
          <ac:spMkLst>
            <pc:docMk/>
            <pc:sldMk cId="1149007104" sldId="299"/>
            <ac:spMk id="2" creationId="{F896FEB7-1963-94E9-2AB4-98DD02346307}"/>
          </ac:spMkLst>
        </pc:spChg>
        <pc:spChg chg="del">
          <ac:chgData name="Nikki Sakari" userId="cc3a8ce0-d5e0-4d4d-bfea-20feff3f7ac3" providerId="ADAL" clId="{EEC19D28-49A0-4540-A629-20D5D9CC9917}" dt="2024-02-16T09:47:59.943" v="15927" actId="478"/>
          <ac:spMkLst>
            <pc:docMk/>
            <pc:sldMk cId="1149007104" sldId="299"/>
            <ac:spMk id="3" creationId="{68A23030-CB3A-FE04-C51D-70A939186E62}"/>
          </ac:spMkLst>
        </pc:spChg>
        <pc:spChg chg="add mod">
          <ac:chgData name="Nikki Sakari" userId="cc3a8ce0-d5e0-4d4d-bfea-20feff3f7ac3" providerId="ADAL" clId="{EEC19D28-49A0-4540-A629-20D5D9CC9917}" dt="2024-04-03T15:28:06.526" v="62802"/>
          <ac:spMkLst>
            <pc:docMk/>
            <pc:sldMk cId="1149007104" sldId="299"/>
            <ac:spMk id="3" creationId="{DB7E608C-49FF-ABA6-6593-DAA819E71877}"/>
          </ac:spMkLst>
        </pc:spChg>
        <pc:spChg chg="mod ord">
          <ac:chgData name="Nikki Sakari" userId="cc3a8ce0-d5e0-4d4d-bfea-20feff3f7ac3" providerId="ADAL" clId="{EEC19D28-49A0-4540-A629-20D5D9CC9917}" dt="2024-02-13T16:08:05.855" v="13130" actId="20577"/>
          <ac:spMkLst>
            <pc:docMk/>
            <pc:sldMk cId="1149007104" sldId="299"/>
            <ac:spMk id="4" creationId="{92F12E5D-8C03-A4AA-8F94-144821B77E44}"/>
          </ac:spMkLst>
        </pc:spChg>
        <pc:spChg chg="add mod">
          <ac:chgData name="Nikki Sakari" userId="cc3a8ce0-d5e0-4d4d-bfea-20feff3f7ac3" providerId="ADAL" clId="{EEC19D28-49A0-4540-A629-20D5D9CC9917}" dt="2024-02-16T09:49:30.726" v="15982"/>
          <ac:spMkLst>
            <pc:docMk/>
            <pc:sldMk cId="1149007104" sldId="299"/>
            <ac:spMk id="5" creationId="{0D277E98-E124-1B48-A105-6C6EDADF4915}"/>
          </ac:spMkLst>
        </pc:spChg>
        <pc:spChg chg="add del mod ord">
          <ac:chgData name="Nikki Sakari" userId="cc3a8ce0-d5e0-4d4d-bfea-20feff3f7ac3" providerId="ADAL" clId="{EEC19D28-49A0-4540-A629-20D5D9CC9917}" dt="2024-02-09T09:28:33.234" v="11150"/>
          <ac:spMkLst>
            <pc:docMk/>
            <pc:sldMk cId="1149007104" sldId="299"/>
            <ac:spMk id="5" creationId="{4899F0A4-7F8E-9133-3AF3-B54CECD20AEF}"/>
          </ac:spMkLst>
        </pc:spChg>
        <pc:spChg chg="add del mod">
          <ac:chgData name="Nikki Sakari" userId="cc3a8ce0-d5e0-4d4d-bfea-20feff3f7ac3" providerId="ADAL" clId="{EEC19D28-49A0-4540-A629-20D5D9CC9917}" dt="2024-03-18T14:04:38.847" v="62198" actId="478"/>
          <ac:spMkLst>
            <pc:docMk/>
            <pc:sldMk cId="1149007104" sldId="299"/>
            <ac:spMk id="6" creationId="{04B62315-E7B6-F45F-AA8F-554892A05E17}"/>
          </ac:spMkLst>
        </pc:spChg>
        <pc:spChg chg="add del mod">
          <ac:chgData name="Nikki Sakari" userId="cc3a8ce0-d5e0-4d4d-bfea-20feff3f7ac3" providerId="ADAL" clId="{EEC19D28-49A0-4540-A629-20D5D9CC9917}" dt="2024-03-03T14:33:24.012" v="32661" actId="478"/>
          <ac:spMkLst>
            <pc:docMk/>
            <pc:sldMk cId="1149007104" sldId="299"/>
            <ac:spMk id="6" creationId="{415C7FF8-F1C0-0006-0016-46E18CD569B7}"/>
          </ac:spMkLst>
        </pc:spChg>
        <pc:spChg chg="add del mod">
          <ac:chgData name="Nikki Sakari" userId="cc3a8ce0-d5e0-4d4d-bfea-20feff3f7ac3" providerId="ADAL" clId="{EEC19D28-49A0-4540-A629-20D5D9CC9917}" dt="2024-03-03T16:08:35.133" v="32697" actId="478"/>
          <ac:spMkLst>
            <pc:docMk/>
            <pc:sldMk cId="1149007104" sldId="299"/>
            <ac:spMk id="6" creationId="{EBC45BB1-418C-627D-636B-FFBBDD423393}"/>
          </ac:spMkLst>
        </pc:spChg>
        <pc:spChg chg="add del mod">
          <ac:chgData name="Nikki Sakari" userId="cc3a8ce0-d5e0-4d4d-bfea-20feff3f7ac3" providerId="ADAL" clId="{EEC19D28-49A0-4540-A629-20D5D9CC9917}" dt="2024-03-18T14:06:19.030" v="62212" actId="478"/>
          <ac:spMkLst>
            <pc:docMk/>
            <pc:sldMk cId="1149007104" sldId="299"/>
            <ac:spMk id="7" creationId="{D4A4F180-668F-26A6-DA3C-9FB9951C4B41}"/>
          </ac:spMkLst>
        </pc:spChg>
        <pc:spChg chg="add del mod ord">
          <ac:chgData name="Nikki Sakari" userId="cc3a8ce0-d5e0-4d4d-bfea-20feff3f7ac3" providerId="ADAL" clId="{EEC19D28-49A0-4540-A629-20D5D9CC9917}" dt="2024-03-03T16:15:01.818" v="32738" actId="478"/>
          <ac:spMkLst>
            <pc:docMk/>
            <pc:sldMk cId="1149007104" sldId="299"/>
            <ac:spMk id="12" creationId="{73526A3A-E0F7-2C66-62F9-D9055DD1BAF3}"/>
          </ac:spMkLst>
        </pc:spChg>
        <pc:spChg chg="add del mod">
          <ac:chgData name="Nikki Sakari" userId="cc3a8ce0-d5e0-4d4d-bfea-20feff3f7ac3" providerId="ADAL" clId="{EEC19D28-49A0-4540-A629-20D5D9CC9917}" dt="2024-02-09T09:30:50.257" v="11162" actId="700"/>
          <ac:spMkLst>
            <pc:docMk/>
            <pc:sldMk cId="1149007104" sldId="299"/>
            <ac:spMk id="12" creationId="{E6B76205-8A6D-4A57-E07D-36F61BA8D880}"/>
          </ac:spMkLst>
        </pc:spChg>
        <pc:spChg chg="add del mod">
          <ac:chgData name="Nikki Sakari" userId="cc3a8ce0-d5e0-4d4d-bfea-20feff3f7ac3" providerId="ADAL" clId="{EEC19D28-49A0-4540-A629-20D5D9CC9917}" dt="2024-03-03T16:14:05.739" v="32730" actId="478"/>
          <ac:spMkLst>
            <pc:docMk/>
            <pc:sldMk cId="1149007104" sldId="299"/>
            <ac:spMk id="13" creationId="{CF84182E-DA9A-E4B5-CCF8-EA0E79F1C526}"/>
          </ac:spMkLst>
        </pc:spChg>
        <pc:spChg chg="add del mod">
          <ac:chgData name="Nikki Sakari" userId="cc3a8ce0-d5e0-4d4d-bfea-20feff3f7ac3" providerId="ADAL" clId="{EEC19D28-49A0-4540-A629-20D5D9CC9917}" dt="2024-02-09T09:31:17.457" v="11170" actId="478"/>
          <ac:spMkLst>
            <pc:docMk/>
            <pc:sldMk cId="1149007104" sldId="299"/>
            <ac:spMk id="13" creationId="{E0F939F3-B4BA-18CD-B7DD-8810AD2736C2}"/>
          </ac:spMkLst>
        </pc:spChg>
        <pc:spChg chg="add del mod">
          <ac:chgData name="Nikki Sakari" userId="cc3a8ce0-d5e0-4d4d-bfea-20feff3f7ac3" providerId="ADAL" clId="{EEC19D28-49A0-4540-A629-20D5D9CC9917}" dt="2024-02-09T09:42:30.284" v="11308" actId="478"/>
          <ac:spMkLst>
            <pc:docMk/>
            <pc:sldMk cId="1149007104" sldId="299"/>
            <ac:spMk id="21" creationId="{B55D3EA4-8926-AE27-D205-2B7C086B159E}"/>
          </ac:spMkLst>
        </pc:spChg>
        <pc:spChg chg="add del mod">
          <ac:chgData name="Nikki Sakari" userId="cc3a8ce0-d5e0-4d4d-bfea-20feff3f7ac3" providerId="ADAL" clId="{EEC19D28-49A0-4540-A629-20D5D9CC9917}" dt="2024-02-13T16:08:02.988" v="13117" actId="478"/>
          <ac:spMkLst>
            <pc:docMk/>
            <pc:sldMk cId="1149007104" sldId="299"/>
            <ac:spMk id="22" creationId="{40840A15-A298-E067-CFF1-F4B99559FA45}"/>
          </ac:spMkLst>
        </pc:spChg>
        <pc:spChg chg="del">
          <ac:chgData name="Nikki Sakari" userId="cc3a8ce0-d5e0-4d4d-bfea-20feff3f7ac3" providerId="ADAL" clId="{EEC19D28-49A0-4540-A629-20D5D9CC9917}" dt="2024-02-09T09:28:22.392" v="11146" actId="478"/>
          <ac:spMkLst>
            <pc:docMk/>
            <pc:sldMk cId="1149007104" sldId="299"/>
            <ac:spMk id="25" creationId="{88B818F5-889A-78C4-FBC2-1734553D4730}"/>
          </ac:spMkLst>
        </pc:spChg>
        <pc:spChg chg="del">
          <ac:chgData name="Nikki Sakari" userId="cc3a8ce0-d5e0-4d4d-bfea-20feff3f7ac3" providerId="ADAL" clId="{EEC19D28-49A0-4540-A629-20D5D9CC9917}" dt="2024-02-09T09:28:23.152" v="11147" actId="478"/>
          <ac:spMkLst>
            <pc:docMk/>
            <pc:sldMk cId="1149007104" sldId="299"/>
            <ac:spMk id="32" creationId="{CE820CAE-97CC-9708-7ADB-FFD42B7581FF}"/>
          </ac:spMkLst>
        </pc:spChg>
        <pc:spChg chg="del">
          <ac:chgData name="Nikki Sakari" userId="cc3a8ce0-d5e0-4d4d-bfea-20feff3f7ac3" providerId="ADAL" clId="{EEC19D28-49A0-4540-A629-20D5D9CC9917}" dt="2024-02-09T09:28:24.014" v="11148" actId="478"/>
          <ac:spMkLst>
            <pc:docMk/>
            <pc:sldMk cId="1149007104" sldId="299"/>
            <ac:spMk id="33" creationId="{4E84C743-9854-C90A-3C14-4A68A5B2D952}"/>
          </ac:spMkLst>
        </pc:spChg>
        <pc:grpChg chg="add del mod">
          <ac:chgData name="Nikki Sakari" userId="cc3a8ce0-d5e0-4d4d-bfea-20feff3f7ac3" providerId="ADAL" clId="{EEC19D28-49A0-4540-A629-20D5D9CC9917}" dt="2024-02-09T09:37:33.402" v="11214" actId="165"/>
          <ac:grpSpMkLst>
            <pc:docMk/>
            <pc:sldMk cId="1149007104" sldId="299"/>
            <ac:grpSpMk id="18" creationId="{FFD6E0FF-FA37-B6D4-9EE7-E4A7CEDE2D89}"/>
          </ac:grpSpMkLst>
        </pc:grpChg>
        <pc:picChg chg="add del mod modCrop">
          <ac:chgData name="Nikki Sakari" userId="cc3a8ce0-d5e0-4d4d-bfea-20feff3f7ac3" providerId="ADAL" clId="{EEC19D28-49A0-4540-A629-20D5D9CC9917}" dt="2024-02-09T09:30:43.121" v="11161" actId="478"/>
          <ac:picMkLst>
            <pc:docMk/>
            <pc:sldMk cId="1149007104" sldId="299"/>
            <ac:picMk id="7" creationId="{BFA347F8-51AF-700A-085C-95A70F7CB1BB}"/>
          </ac:picMkLst>
        </pc:picChg>
        <pc:picChg chg="mod">
          <ac:chgData name="Nikki Sakari" userId="cc3a8ce0-d5e0-4d4d-bfea-20feff3f7ac3" providerId="ADAL" clId="{EEC19D28-49A0-4540-A629-20D5D9CC9917}" dt="2024-02-09T09:43:29.531" v="11404" actId="1076"/>
          <ac:picMkLst>
            <pc:docMk/>
            <pc:sldMk cId="1149007104" sldId="299"/>
            <ac:picMk id="8" creationId="{11E2C424-584D-565B-2700-6BB7014C5157}"/>
          </ac:picMkLst>
        </pc:picChg>
        <pc:picChg chg="add mod modCrop">
          <ac:chgData name="Nikki Sakari" userId="cc3a8ce0-d5e0-4d4d-bfea-20feff3f7ac3" providerId="ADAL" clId="{EEC19D28-49A0-4540-A629-20D5D9CC9917}" dt="2024-03-18T14:06:25.883" v="62213" actId="408"/>
          <ac:picMkLst>
            <pc:docMk/>
            <pc:sldMk cId="1149007104" sldId="299"/>
            <ac:picMk id="9" creationId="{F53A9440-AE2D-3E53-E72F-C7D24D1A6727}"/>
          </ac:picMkLst>
        </pc:picChg>
        <pc:picChg chg="add del mod topLvl modCrop">
          <ac:chgData name="Nikki Sakari" userId="cc3a8ce0-d5e0-4d4d-bfea-20feff3f7ac3" providerId="ADAL" clId="{EEC19D28-49A0-4540-A629-20D5D9CC9917}" dt="2024-02-09T09:40:32.831" v="11215" actId="478"/>
          <ac:picMkLst>
            <pc:docMk/>
            <pc:sldMk cId="1149007104" sldId="299"/>
            <ac:picMk id="10" creationId="{1C344583-F1CD-07D2-88A6-DBEF731C3F2D}"/>
          </ac:picMkLst>
        </pc:picChg>
        <pc:picChg chg="add mod modCrop">
          <ac:chgData name="Nikki Sakari" userId="cc3a8ce0-d5e0-4d4d-bfea-20feff3f7ac3" providerId="ADAL" clId="{EEC19D28-49A0-4540-A629-20D5D9CC9917}" dt="2024-03-18T14:05:19.272" v="62201" actId="1076"/>
          <ac:picMkLst>
            <pc:docMk/>
            <pc:sldMk cId="1149007104" sldId="299"/>
            <ac:picMk id="11" creationId="{BCFD88A6-7E54-96AF-28E4-B4B65FEB98BE}"/>
          </ac:picMkLst>
        </pc:picChg>
        <pc:picChg chg="add mod topLvl modCrop">
          <ac:chgData name="Nikki Sakari" userId="cc3a8ce0-d5e0-4d4d-bfea-20feff3f7ac3" providerId="ADAL" clId="{EEC19D28-49A0-4540-A629-20D5D9CC9917}" dt="2024-03-18T14:06:29.663" v="62214" actId="408"/>
          <ac:picMkLst>
            <pc:docMk/>
            <pc:sldMk cId="1149007104" sldId="299"/>
            <ac:picMk id="15" creationId="{FF4F9606-7E5D-D7EE-F244-58BA535BA8F7}"/>
          </ac:picMkLst>
        </pc:picChg>
        <pc:picChg chg="add mod modCrop">
          <ac:chgData name="Nikki Sakari" userId="cc3a8ce0-d5e0-4d4d-bfea-20feff3f7ac3" providerId="ADAL" clId="{EEC19D28-49A0-4540-A629-20D5D9CC9917}" dt="2024-03-18T14:04:30.644" v="62196" actId="1076"/>
          <ac:picMkLst>
            <pc:docMk/>
            <pc:sldMk cId="1149007104" sldId="299"/>
            <ac:picMk id="16" creationId="{B8971675-83DD-D3FD-253A-D90ADCDCC100}"/>
          </ac:picMkLst>
        </pc:picChg>
        <pc:picChg chg="add del mod ord topLvl modCrop">
          <ac:chgData name="Nikki Sakari" userId="cc3a8ce0-d5e0-4d4d-bfea-20feff3f7ac3" providerId="ADAL" clId="{EEC19D28-49A0-4540-A629-20D5D9CC9917}" dt="2024-03-03T16:20:04.842" v="32760" actId="478"/>
          <ac:picMkLst>
            <pc:docMk/>
            <pc:sldMk cId="1149007104" sldId="299"/>
            <ac:picMk id="17" creationId="{B22183BC-37F3-80F4-F00E-0863CBE1A527}"/>
          </ac:picMkLst>
        </pc:picChg>
        <pc:picChg chg="add mod modCrop">
          <ac:chgData name="Nikki Sakari" userId="cc3a8ce0-d5e0-4d4d-bfea-20feff3f7ac3" providerId="ADAL" clId="{EEC19D28-49A0-4540-A629-20D5D9CC9917}" dt="2024-03-18T14:06:08.507" v="62210" actId="1076"/>
          <ac:picMkLst>
            <pc:docMk/>
            <pc:sldMk cId="1149007104" sldId="299"/>
            <ac:picMk id="19" creationId="{B4900ADF-84BB-2A00-83BD-9AF07CBCDAFA}"/>
          </ac:picMkLst>
        </pc:picChg>
        <pc:picChg chg="add mod modCrop">
          <ac:chgData name="Nikki Sakari" userId="cc3a8ce0-d5e0-4d4d-bfea-20feff3f7ac3" providerId="ADAL" clId="{EEC19D28-49A0-4540-A629-20D5D9CC9917}" dt="2024-03-18T14:06:08.507" v="62210" actId="1076"/>
          <ac:picMkLst>
            <pc:docMk/>
            <pc:sldMk cId="1149007104" sldId="299"/>
            <ac:picMk id="20" creationId="{21CE31C4-5250-B136-140C-C465EA1B58C5}"/>
          </ac:picMkLst>
        </pc:picChg>
        <pc:picChg chg="del">
          <ac:chgData name="Nikki Sakari" userId="cc3a8ce0-d5e0-4d4d-bfea-20feff3f7ac3" providerId="ADAL" clId="{EEC19D28-49A0-4540-A629-20D5D9CC9917}" dt="2024-02-09T09:28:19.466" v="11143" actId="478"/>
          <ac:picMkLst>
            <pc:docMk/>
            <pc:sldMk cId="1149007104" sldId="299"/>
            <ac:picMk id="38" creationId="{84D477CD-BEBD-D60D-EF15-934B43A48F84}"/>
          </ac:picMkLst>
        </pc:picChg>
        <pc:picChg chg="del">
          <ac:chgData name="Nikki Sakari" userId="cc3a8ce0-d5e0-4d4d-bfea-20feff3f7ac3" providerId="ADAL" clId="{EEC19D28-49A0-4540-A629-20D5D9CC9917}" dt="2024-02-09T09:28:19.831" v="11144" actId="478"/>
          <ac:picMkLst>
            <pc:docMk/>
            <pc:sldMk cId="1149007104" sldId="299"/>
            <ac:picMk id="44" creationId="{89FF1657-C7CE-96D4-D223-DB7719FD6B60}"/>
          </ac:picMkLst>
        </pc:picChg>
        <pc:picChg chg="del">
          <ac:chgData name="Nikki Sakari" userId="cc3a8ce0-d5e0-4d4d-bfea-20feff3f7ac3" providerId="ADAL" clId="{EEC19D28-49A0-4540-A629-20D5D9CC9917}" dt="2024-02-09T09:28:20.105" v="11145" actId="478"/>
          <ac:picMkLst>
            <pc:docMk/>
            <pc:sldMk cId="1149007104" sldId="299"/>
            <ac:picMk id="48" creationId="{729770C2-D551-493A-9926-47CBD6068D82}"/>
          </ac:picMkLst>
        </pc:picChg>
      </pc:sldChg>
      <pc:sldChg chg="addSp delSp modSp add mod chgLayout modNotes">
        <pc:chgData name="Nikki Sakari" userId="cc3a8ce0-d5e0-4d4d-bfea-20feff3f7ac3" providerId="ADAL" clId="{EEC19D28-49A0-4540-A629-20D5D9CC9917}" dt="2024-03-14T11:17:54.144" v="61391"/>
        <pc:sldMkLst>
          <pc:docMk/>
          <pc:sldMk cId="1155093426" sldId="300"/>
        </pc:sldMkLst>
        <pc:spChg chg="add del mod ord">
          <ac:chgData name="Nikki Sakari" userId="cc3a8ce0-d5e0-4d4d-bfea-20feff3f7ac3" providerId="ADAL" clId="{EEC19D28-49A0-4540-A629-20D5D9CC9917}" dt="2024-02-15T11:54:00.324" v="15785" actId="478"/>
          <ac:spMkLst>
            <pc:docMk/>
            <pc:sldMk cId="1155093426" sldId="300"/>
            <ac:spMk id="2" creationId="{A3FACA9C-A650-2C73-A159-FC761AC76C97}"/>
          </ac:spMkLst>
        </pc:spChg>
        <pc:spChg chg="add mod">
          <ac:chgData name="Nikki Sakari" userId="cc3a8ce0-d5e0-4d4d-bfea-20feff3f7ac3" providerId="ADAL" clId="{EEC19D28-49A0-4540-A629-20D5D9CC9917}" dt="2024-02-16T09:50:05.291" v="16003"/>
          <ac:spMkLst>
            <pc:docMk/>
            <pc:sldMk cId="1155093426" sldId="300"/>
            <ac:spMk id="2" creationId="{D87DC661-9EBF-048D-28CA-5BDDCAFBA0AD}"/>
          </ac:spMkLst>
        </pc:spChg>
        <pc:spChg chg="del">
          <ac:chgData name="Nikki Sakari" userId="cc3a8ce0-d5e0-4d4d-bfea-20feff3f7ac3" providerId="ADAL" clId="{EEC19D28-49A0-4540-A629-20D5D9CC9917}" dt="2024-02-16T09:48:28.528" v="15948" actId="478"/>
          <ac:spMkLst>
            <pc:docMk/>
            <pc:sldMk cId="1155093426" sldId="300"/>
            <ac:spMk id="3" creationId="{226EC040-79B4-3475-B10A-AF0A71D376D4}"/>
          </ac:spMkLst>
        </pc:spChg>
        <pc:spChg chg="mod ord">
          <ac:chgData name="Nikki Sakari" userId="cc3a8ce0-d5e0-4d4d-bfea-20feff3f7ac3" providerId="ADAL" clId="{EEC19D28-49A0-4540-A629-20D5D9CC9917}" dt="2024-02-15T11:55:13.903" v="15800" actId="20577"/>
          <ac:spMkLst>
            <pc:docMk/>
            <pc:sldMk cId="1155093426" sldId="300"/>
            <ac:spMk id="4" creationId="{834CF748-6548-C5D7-60A8-AECB6E07FA0A}"/>
          </ac:spMkLst>
        </pc:spChg>
        <pc:spChg chg="add del mod ord">
          <ac:chgData name="Nikki Sakari" userId="cc3a8ce0-d5e0-4d4d-bfea-20feff3f7ac3" providerId="ADAL" clId="{EEC19D28-49A0-4540-A629-20D5D9CC9917}" dt="2024-02-15T11:54:02.570" v="15786"/>
          <ac:spMkLst>
            <pc:docMk/>
            <pc:sldMk cId="1155093426" sldId="300"/>
            <ac:spMk id="9" creationId="{C13A28F0-BCB2-FD4B-40A6-CCF742FFCC56}"/>
          </ac:spMkLst>
        </pc:spChg>
        <pc:graphicFrameChg chg="mod ord">
          <ac:chgData name="Nikki Sakari" userId="cc3a8ce0-d5e0-4d4d-bfea-20feff3f7ac3" providerId="ADAL" clId="{EEC19D28-49A0-4540-A629-20D5D9CC9917}" dt="2024-03-01T07:06:14.474" v="20231" actId="20577"/>
          <ac:graphicFrameMkLst>
            <pc:docMk/>
            <pc:sldMk cId="1155093426" sldId="300"/>
            <ac:graphicFrameMk id="5" creationId="{5CBA3999-FEEC-84DA-3311-83976D5CDCEC}"/>
          </ac:graphicFrameMkLst>
        </pc:graphicFrameChg>
        <pc:picChg chg="del">
          <ac:chgData name="Nikki Sakari" userId="cc3a8ce0-d5e0-4d4d-bfea-20feff3f7ac3" providerId="ADAL" clId="{EEC19D28-49A0-4540-A629-20D5D9CC9917}" dt="2024-02-13T16:40:28.744" v="13405" actId="478"/>
          <ac:picMkLst>
            <pc:docMk/>
            <pc:sldMk cId="1155093426" sldId="300"/>
            <ac:picMk id="6" creationId="{CE08C1AF-858E-3378-2B6E-77D507A34634}"/>
          </ac:picMkLst>
        </pc:picChg>
        <pc:picChg chg="add mod ord">
          <ac:chgData name="Nikki Sakari" userId="cc3a8ce0-d5e0-4d4d-bfea-20feff3f7ac3" providerId="ADAL" clId="{EEC19D28-49A0-4540-A629-20D5D9CC9917}" dt="2024-02-13T16:40:32.775" v="13407" actId="167"/>
          <ac:picMkLst>
            <pc:docMk/>
            <pc:sldMk cId="1155093426" sldId="300"/>
            <ac:picMk id="7" creationId="{F293AE67-62B6-BE0A-7991-148965189956}"/>
          </ac:picMkLst>
        </pc:picChg>
        <pc:picChg chg="add del mod modCrop">
          <ac:chgData name="Nikki Sakari" userId="cc3a8ce0-d5e0-4d4d-bfea-20feff3f7ac3" providerId="ADAL" clId="{EEC19D28-49A0-4540-A629-20D5D9CC9917}" dt="2024-02-15T11:54:04.303" v="15787" actId="478"/>
          <ac:picMkLst>
            <pc:docMk/>
            <pc:sldMk cId="1155093426" sldId="300"/>
            <ac:picMk id="8" creationId="{2B07BDD5-0D38-0864-D9E9-2C67A901EFE6}"/>
          </ac:picMkLst>
        </pc:picChg>
        <pc:picChg chg="add mod ord modCrop">
          <ac:chgData name="Nikki Sakari" userId="cc3a8ce0-d5e0-4d4d-bfea-20feff3f7ac3" providerId="ADAL" clId="{EEC19D28-49A0-4540-A629-20D5D9CC9917}" dt="2024-02-15T11:54:40.831" v="15795" actId="171"/>
          <ac:picMkLst>
            <pc:docMk/>
            <pc:sldMk cId="1155093426" sldId="300"/>
            <ac:picMk id="10" creationId="{79F1B8EE-6857-2E4B-CB4F-4079464175BB}"/>
          </ac:picMkLst>
        </pc:picChg>
        <pc:picChg chg="add del mod ord">
          <ac:chgData name="Nikki Sakari" userId="cc3a8ce0-d5e0-4d4d-bfea-20feff3f7ac3" providerId="ADAL" clId="{EEC19D28-49A0-4540-A629-20D5D9CC9917}" dt="2024-02-15T11:54:46.811" v="15798" actId="478"/>
          <ac:picMkLst>
            <pc:docMk/>
            <pc:sldMk cId="1155093426" sldId="300"/>
            <ac:picMk id="11" creationId="{0B9AF563-65BB-17B4-F952-43654CDEC8DF}"/>
          </ac:picMkLst>
        </pc:picChg>
        <pc:picChg chg="del">
          <ac:chgData name="Nikki Sakari" userId="cc3a8ce0-d5e0-4d4d-bfea-20feff3f7ac3" providerId="ADAL" clId="{EEC19D28-49A0-4540-A629-20D5D9CC9917}" dt="2024-02-13T15:41:28.409" v="12701" actId="478"/>
          <ac:picMkLst>
            <pc:docMk/>
            <pc:sldMk cId="1155093426" sldId="300"/>
            <ac:picMk id="25" creationId="{1C7B3819-1841-8C7B-3419-7FC3362B1826}"/>
          </ac:picMkLst>
        </pc:picChg>
      </pc:sldChg>
      <pc:sldChg chg="addSp delSp modSp add mod modClrScheme chgLayout modNotes">
        <pc:chgData name="Nikki Sakari" userId="cc3a8ce0-d5e0-4d4d-bfea-20feff3f7ac3" providerId="ADAL" clId="{EEC19D28-49A0-4540-A629-20D5D9CC9917}" dt="2024-04-15T13:00:19.772" v="63007" actId="20577"/>
        <pc:sldMkLst>
          <pc:docMk/>
          <pc:sldMk cId="822862704" sldId="301"/>
        </pc:sldMkLst>
        <pc:spChg chg="del">
          <ac:chgData name="Nikki Sakari" userId="cc3a8ce0-d5e0-4d4d-bfea-20feff3f7ac3" providerId="ADAL" clId="{EEC19D28-49A0-4540-A629-20D5D9CC9917}" dt="2024-02-16T09:48:18.061" v="15939" actId="478"/>
          <ac:spMkLst>
            <pc:docMk/>
            <pc:sldMk cId="822862704" sldId="301"/>
            <ac:spMk id="2" creationId="{02256FA9-06B9-862B-7BFD-83A87B461316}"/>
          </ac:spMkLst>
        </pc:spChg>
        <pc:spChg chg="add mod">
          <ac:chgData name="Nikki Sakari" userId="cc3a8ce0-d5e0-4d4d-bfea-20feff3f7ac3" providerId="ADAL" clId="{EEC19D28-49A0-4540-A629-20D5D9CC9917}" dt="2024-04-15T13:00:19.772" v="63007" actId="20577"/>
          <ac:spMkLst>
            <pc:docMk/>
            <pc:sldMk cId="822862704" sldId="301"/>
            <ac:spMk id="2" creationId="{296EC510-2641-59EE-196E-D982D9CC03AE}"/>
          </ac:spMkLst>
        </pc:spChg>
        <pc:spChg chg="del">
          <ac:chgData name="Nikki Sakari" userId="cc3a8ce0-d5e0-4d4d-bfea-20feff3f7ac3" providerId="ADAL" clId="{EEC19D28-49A0-4540-A629-20D5D9CC9917}" dt="2024-02-21T08:52:33.882" v="19189" actId="478"/>
          <ac:spMkLst>
            <pc:docMk/>
            <pc:sldMk cId="822862704" sldId="301"/>
            <ac:spMk id="3" creationId="{F1FB32D3-3CCB-2086-EBBC-F3FEC1BDA3FC}"/>
          </ac:spMkLst>
        </pc:spChg>
        <pc:spChg chg="mod ord">
          <ac:chgData name="Nikki Sakari" userId="cc3a8ce0-d5e0-4d4d-bfea-20feff3f7ac3" providerId="ADAL" clId="{EEC19D28-49A0-4540-A629-20D5D9CC9917}" dt="2024-02-13T16:21:40.509" v="13311" actId="20577"/>
          <ac:spMkLst>
            <pc:docMk/>
            <pc:sldMk cId="822862704" sldId="301"/>
            <ac:spMk id="4" creationId="{EE369008-5D11-56DD-161A-0D09771C76BF}"/>
          </ac:spMkLst>
        </pc:spChg>
        <pc:spChg chg="add mod">
          <ac:chgData name="Nikki Sakari" userId="cc3a8ce0-d5e0-4d4d-bfea-20feff3f7ac3" providerId="ADAL" clId="{EEC19D28-49A0-4540-A629-20D5D9CC9917}" dt="2024-02-16T09:49:50.709" v="15994"/>
          <ac:spMkLst>
            <pc:docMk/>
            <pc:sldMk cId="822862704" sldId="301"/>
            <ac:spMk id="5" creationId="{0D8C5A9F-2E53-2790-9DF5-E9A6ABC16DAC}"/>
          </ac:spMkLst>
        </pc:spChg>
        <pc:spChg chg="add del mod">
          <ac:chgData name="Nikki Sakari" userId="cc3a8ce0-d5e0-4d4d-bfea-20feff3f7ac3" providerId="ADAL" clId="{EEC19D28-49A0-4540-A629-20D5D9CC9917}" dt="2024-02-13T16:18:34.108" v="13206" actId="700"/>
          <ac:spMkLst>
            <pc:docMk/>
            <pc:sldMk cId="822862704" sldId="301"/>
            <ac:spMk id="5" creationId="{F5E5C2EF-F763-30FA-05BA-A029B3DB38C7}"/>
          </ac:spMkLst>
        </pc:spChg>
        <pc:spChg chg="add del mod">
          <ac:chgData name="Nikki Sakari" userId="cc3a8ce0-d5e0-4d4d-bfea-20feff3f7ac3" providerId="ADAL" clId="{EEC19D28-49A0-4540-A629-20D5D9CC9917}" dt="2024-02-13T16:38:23.672" v="13349" actId="478"/>
          <ac:spMkLst>
            <pc:docMk/>
            <pc:sldMk cId="822862704" sldId="301"/>
            <ac:spMk id="12" creationId="{2C18BCAD-85DC-7E85-3D84-4F093F159763}"/>
          </ac:spMkLst>
        </pc:spChg>
        <pc:spChg chg="add mod">
          <ac:chgData name="Nikki Sakari" userId="cc3a8ce0-d5e0-4d4d-bfea-20feff3f7ac3" providerId="ADAL" clId="{EEC19D28-49A0-4540-A629-20D5D9CC9917}" dt="2024-02-13T16:38:30.997" v="13372" actId="20577"/>
          <ac:spMkLst>
            <pc:docMk/>
            <pc:sldMk cId="822862704" sldId="301"/>
            <ac:spMk id="17" creationId="{F42E2E84-48DD-B661-B4C8-5F05FB05549C}"/>
          </ac:spMkLst>
        </pc:spChg>
        <pc:spChg chg="add mod">
          <ac:chgData name="Nikki Sakari" userId="cc3a8ce0-d5e0-4d4d-bfea-20feff3f7ac3" providerId="ADAL" clId="{EEC19D28-49A0-4540-A629-20D5D9CC9917}" dt="2024-02-13T16:38:40.114" v="13380" actId="20577"/>
          <ac:spMkLst>
            <pc:docMk/>
            <pc:sldMk cId="822862704" sldId="301"/>
            <ac:spMk id="18" creationId="{2633F982-6AAC-B5B8-DCD4-C1F798D11A43}"/>
          </ac:spMkLst>
        </pc:spChg>
        <pc:spChg chg="add mod">
          <ac:chgData name="Nikki Sakari" userId="cc3a8ce0-d5e0-4d4d-bfea-20feff3f7ac3" providerId="ADAL" clId="{EEC19D28-49A0-4540-A629-20D5D9CC9917}" dt="2024-02-13T16:38:47.271" v="13396" actId="20577"/>
          <ac:spMkLst>
            <pc:docMk/>
            <pc:sldMk cId="822862704" sldId="301"/>
            <ac:spMk id="19" creationId="{B06FA5F3-67AD-1E31-F919-1B053EF0FE2D}"/>
          </ac:spMkLst>
        </pc:spChg>
        <pc:graphicFrameChg chg="del">
          <ac:chgData name="Nikki Sakari" userId="cc3a8ce0-d5e0-4d4d-bfea-20feff3f7ac3" providerId="ADAL" clId="{EEC19D28-49A0-4540-A629-20D5D9CC9917}" dt="2024-02-13T16:12:20.509" v="13154" actId="11529"/>
          <ac:graphicFrameMkLst>
            <pc:docMk/>
            <pc:sldMk cId="822862704" sldId="301"/>
            <ac:graphicFrameMk id="6" creationId="{F8831588-F4E4-0795-26D4-4A70F9E81961}"/>
          </ac:graphicFrameMkLst>
        </pc:graphicFrameChg>
        <pc:picChg chg="add mod">
          <ac:chgData name="Nikki Sakari" userId="cc3a8ce0-d5e0-4d4d-bfea-20feff3f7ac3" providerId="ADAL" clId="{EEC19D28-49A0-4540-A629-20D5D9CC9917}" dt="2024-02-13T16:18:30.620" v="13205"/>
          <ac:picMkLst>
            <pc:docMk/>
            <pc:sldMk cId="822862704" sldId="301"/>
            <ac:picMk id="9" creationId="{47D89219-0BE4-47EE-19E3-5697849145FC}"/>
          </ac:picMkLst>
        </pc:picChg>
        <pc:picChg chg="add mod modCrop">
          <ac:chgData name="Nikki Sakari" userId="cc3a8ce0-d5e0-4d4d-bfea-20feff3f7ac3" providerId="ADAL" clId="{EEC19D28-49A0-4540-A629-20D5D9CC9917}" dt="2024-02-13T16:30:12.725" v="13339" actId="12788"/>
          <ac:picMkLst>
            <pc:docMk/>
            <pc:sldMk cId="822862704" sldId="301"/>
            <ac:picMk id="11" creationId="{1B270D4F-DB73-B9C0-480A-9DA77012B07A}"/>
          </ac:picMkLst>
        </pc:picChg>
        <pc:picChg chg="add mod modCrop">
          <ac:chgData name="Nikki Sakari" userId="cc3a8ce0-d5e0-4d4d-bfea-20feff3f7ac3" providerId="ADAL" clId="{EEC19D28-49A0-4540-A629-20D5D9CC9917}" dt="2024-02-13T16:29:28.711" v="13323" actId="1076"/>
          <ac:picMkLst>
            <pc:docMk/>
            <pc:sldMk cId="822862704" sldId="301"/>
            <ac:picMk id="14" creationId="{452238C7-488B-4DAB-9485-9473B037B4B4}"/>
          </ac:picMkLst>
        </pc:picChg>
        <pc:picChg chg="add mod modCrop">
          <ac:chgData name="Nikki Sakari" userId="cc3a8ce0-d5e0-4d4d-bfea-20feff3f7ac3" providerId="ADAL" clId="{EEC19D28-49A0-4540-A629-20D5D9CC9917}" dt="2024-02-13T16:37:52.783" v="13346" actId="18654"/>
          <ac:picMkLst>
            <pc:docMk/>
            <pc:sldMk cId="822862704" sldId="301"/>
            <ac:picMk id="16" creationId="{2B7E7E45-01B4-350C-AA16-05AF996CD953}"/>
          </ac:picMkLst>
        </pc:picChg>
      </pc:sldChg>
      <pc:sldChg chg="addSp delSp modSp add del mod">
        <pc:chgData name="Nikki Sakari" userId="cc3a8ce0-d5e0-4d4d-bfea-20feff3f7ac3" providerId="ADAL" clId="{EEC19D28-49A0-4540-A629-20D5D9CC9917}" dt="2024-02-13T16:11:20.864" v="13152" actId="47"/>
        <pc:sldMkLst>
          <pc:docMk/>
          <pc:sldMk cId="2742494751" sldId="301"/>
        </pc:sldMkLst>
        <pc:spChg chg="mod">
          <ac:chgData name="Nikki Sakari" userId="cc3a8ce0-d5e0-4d4d-bfea-20feff3f7ac3" providerId="ADAL" clId="{EEC19D28-49A0-4540-A629-20D5D9CC9917}" dt="2024-02-13T16:07:05.903" v="13116" actId="20577"/>
          <ac:spMkLst>
            <pc:docMk/>
            <pc:sldMk cId="2742494751" sldId="301"/>
            <ac:spMk id="3" creationId="{649FED75-4CDC-CCEA-A919-B0DEF225EB8B}"/>
          </ac:spMkLst>
        </pc:spChg>
        <pc:spChg chg="add mod">
          <ac:chgData name="Nikki Sakari" userId="cc3a8ce0-d5e0-4d4d-bfea-20feff3f7ac3" providerId="ADAL" clId="{EEC19D28-49A0-4540-A629-20D5D9CC9917}" dt="2024-02-13T16:06:31.136" v="13114" actId="27636"/>
          <ac:spMkLst>
            <pc:docMk/>
            <pc:sldMk cId="2742494751" sldId="301"/>
            <ac:spMk id="5" creationId="{2DECD4A9-0898-BF65-B6D1-CDAD5CE389B6}"/>
          </ac:spMkLst>
        </pc:spChg>
        <pc:graphicFrameChg chg="del">
          <ac:chgData name="Nikki Sakari" userId="cc3a8ce0-d5e0-4d4d-bfea-20feff3f7ac3" providerId="ADAL" clId="{EEC19D28-49A0-4540-A629-20D5D9CC9917}" dt="2024-02-13T16:06:31.025" v="13113" actId="11529"/>
          <ac:graphicFrameMkLst>
            <pc:docMk/>
            <pc:sldMk cId="2742494751" sldId="301"/>
            <ac:graphicFrameMk id="6" creationId="{6C9E1D09-B8C9-D172-28E2-E6B65D4888B9}"/>
          </ac:graphicFrameMkLst>
        </pc:graphicFrameChg>
      </pc:sldChg>
      <pc:sldChg chg="addSp delSp modSp add mod modNotes">
        <pc:chgData name="Nikki Sakari" userId="cc3a8ce0-d5e0-4d4d-bfea-20feff3f7ac3" providerId="ADAL" clId="{EEC19D28-49A0-4540-A629-20D5D9CC9917}" dt="2024-03-14T11:17:54.144" v="61391"/>
        <pc:sldMkLst>
          <pc:docMk/>
          <pc:sldMk cId="2200119622" sldId="302"/>
        </pc:sldMkLst>
        <pc:spChg chg="del">
          <ac:chgData name="Nikki Sakari" userId="cc3a8ce0-d5e0-4d4d-bfea-20feff3f7ac3" providerId="ADAL" clId="{EEC19D28-49A0-4540-A629-20D5D9CC9917}" dt="2024-02-16T09:48:38.415" v="15956" actId="478"/>
          <ac:spMkLst>
            <pc:docMk/>
            <pc:sldMk cId="2200119622" sldId="302"/>
            <ac:spMk id="3" creationId="{DBE474CD-7E46-50BB-6A05-F5AAC6C599E0}"/>
          </ac:spMkLst>
        </pc:spChg>
        <pc:spChg chg="mod">
          <ac:chgData name="Nikki Sakari" userId="cc3a8ce0-d5e0-4d4d-bfea-20feff3f7ac3" providerId="ADAL" clId="{EEC19D28-49A0-4540-A629-20D5D9CC9917}" dt="2024-02-13T16:41:27.161" v="13447" actId="20577"/>
          <ac:spMkLst>
            <pc:docMk/>
            <pc:sldMk cId="2200119622" sldId="302"/>
            <ac:spMk id="4" creationId="{2F8B5492-76A0-A5BF-DCA6-0FF5CC0306E6}"/>
          </ac:spMkLst>
        </pc:spChg>
        <pc:spChg chg="add mod">
          <ac:chgData name="Nikki Sakari" userId="cc3a8ce0-d5e0-4d4d-bfea-20feff3f7ac3" providerId="ADAL" clId="{EEC19D28-49A0-4540-A629-20D5D9CC9917}" dt="2024-02-16T09:50:56.170" v="16022" actId="1076"/>
          <ac:spMkLst>
            <pc:docMk/>
            <pc:sldMk cId="2200119622" sldId="302"/>
            <ac:spMk id="6" creationId="{1443150C-BB24-758E-A87B-60705BA39206}"/>
          </ac:spMkLst>
        </pc:spChg>
        <pc:graphicFrameChg chg="mod">
          <ac:chgData name="Nikki Sakari" userId="cc3a8ce0-d5e0-4d4d-bfea-20feff3f7ac3" providerId="ADAL" clId="{EEC19D28-49A0-4540-A629-20D5D9CC9917}" dt="2024-03-01T07:14:39.204" v="20299" actId="20577"/>
          <ac:graphicFrameMkLst>
            <pc:docMk/>
            <pc:sldMk cId="2200119622" sldId="302"/>
            <ac:graphicFrameMk id="5" creationId="{25A3FB3D-0F44-C261-8CFA-DFA8C590EB9B}"/>
          </ac:graphicFrameMkLst>
        </pc:graphicFrameChg>
        <pc:picChg chg="add mod ord">
          <ac:chgData name="Nikki Sakari" userId="cc3a8ce0-d5e0-4d4d-bfea-20feff3f7ac3" providerId="ADAL" clId="{EEC19D28-49A0-4540-A629-20D5D9CC9917}" dt="2024-02-13T16:41:14.617" v="13411" actId="167"/>
          <ac:picMkLst>
            <pc:docMk/>
            <pc:sldMk cId="2200119622" sldId="302"/>
            <ac:picMk id="2" creationId="{F1BEF511-CF33-16E1-D309-DF3C759D961C}"/>
          </ac:picMkLst>
        </pc:picChg>
        <pc:picChg chg="del">
          <ac:chgData name="Nikki Sakari" userId="cc3a8ce0-d5e0-4d4d-bfea-20feff3f7ac3" providerId="ADAL" clId="{EEC19D28-49A0-4540-A629-20D5D9CC9917}" dt="2024-02-13T16:41:09.815" v="13409" actId="478"/>
          <ac:picMkLst>
            <pc:docMk/>
            <pc:sldMk cId="2200119622" sldId="302"/>
            <ac:picMk id="6" creationId="{B13D25F4-C986-C0BA-7C9D-C4DB3D9BB460}"/>
          </ac:picMkLst>
        </pc:picChg>
        <pc:picChg chg="mod">
          <ac:chgData name="Nikki Sakari" userId="cc3a8ce0-d5e0-4d4d-bfea-20feff3f7ac3" providerId="ADAL" clId="{EEC19D28-49A0-4540-A629-20D5D9CC9917}" dt="2024-02-13T16:53:10.871" v="13717" actId="14826"/>
          <ac:picMkLst>
            <pc:docMk/>
            <pc:sldMk cId="2200119622" sldId="302"/>
            <ac:picMk id="11" creationId="{603C87A9-ED5E-D95F-F354-0E8B20DA18FE}"/>
          </ac:picMkLst>
        </pc:picChg>
      </pc:sldChg>
      <pc:sldChg chg="addSp delSp modSp add mod chgLayout modNotes">
        <pc:chgData name="Nikki Sakari" userId="cc3a8ce0-d5e0-4d4d-bfea-20feff3f7ac3" providerId="ADAL" clId="{EEC19D28-49A0-4540-A629-20D5D9CC9917}" dt="2024-04-15T12:59:20.970" v="63004" actId="20577"/>
        <pc:sldMkLst>
          <pc:docMk/>
          <pc:sldMk cId="4210756988" sldId="303"/>
        </pc:sldMkLst>
        <pc:spChg chg="del">
          <ac:chgData name="Nikki Sakari" userId="cc3a8ce0-d5e0-4d4d-bfea-20feff3f7ac3" providerId="ADAL" clId="{EEC19D28-49A0-4540-A629-20D5D9CC9917}" dt="2024-02-16T09:48:15.140" v="15937" actId="478"/>
          <ac:spMkLst>
            <pc:docMk/>
            <pc:sldMk cId="4210756988" sldId="303"/>
            <ac:spMk id="2" creationId="{20833F6B-4747-97D7-8EE8-2EF173EDAA3E}"/>
          </ac:spMkLst>
        </pc:spChg>
        <pc:spChg chg="add mod">
          <ac:chgData name="Nikki Sakari" userId="cc3a8ce0-d5e0-4d4d-bfea-20feff3f7ac3" providerId="ADAL" clId="{EEC19D28-49A0-4540-A629-20D5D9CC9917}" dt="2024-04-15T12:59:20.970" v="63004" actId="20577"/>
          <ac:spMkLst>
            <pc:docMk/>
            <pc:sldMk cId="4210756988" sldId="303"/>
            <ac:spMk id="2" creationId="{A4DC258D-F11D-34DE-C72B-73AB8DC03DAA}"/>
          </ac:spMkLst>
        </pc:spChg>
        <pc:spChg chg="del">
          <ac:chgData name="Nikki Sakari" userId="cc3a8ce0-d5e0-4d4d-bfea-20feff3f7ac3" providerId="ADAL" clId="{EEC19D28-49A0-4540-A629-20D5D9CC9917}" dt="2024-02-21T08:52:14.771" v="19172" actId="478"/>
          <ac:spMkLst>
            <pc:docMk/>
            <pc:sldMk cId="4210756988" sldId="303"/>
            <ac:spMk id="3" creationId="{E6E74C73-CC4A-3AD2-7C98-1DF4F5603810}"/>
          </ac:spMkLst>
        </pc:spChg>
        <pc:spChg chg="mod ord">
          <ac:chgData name="Nikki Sakari" userId="cc3a8ce0-d5e0-4d4d-bfea-20feff3f7ac3" providerId="ADAL" clId="{EEC19D28-49A0-4540-A629-20D5D9CC9917}" dt="2024-02-14T11:40:28.346" v="13878" actId="700"/>
          <ac:spMkLst>
            <pc:docMk/>
            <pc:sldMk cId="4210756988" sldId="303"/>
            <ac:spMk id="4" creationId="{C88F617F-1876-9D31-EF18-D54BC62A1179}"/>
          </ac:spMkLst>
        </pc:spChg>
        <pc:spChg chg="add del mod">
          <ac:chgData name="Nikki Sakari" userId="cc3a8ce0-d5e0-4d4d-bfea-20feff3f7ac3" providerId="ADAL" clId="{EEC19D28-49A0-4540-A629-20D5D9CC9917}" dt="2024-02-16T09:36:43.263" v="15836" actId="478"/>
          <ac:spMkLst>
            <pc:docMk/>
            <pc:sldMk cId="4210756988" sldId="303"/>
            <ac:spMk id="7" creationId="{5490C17D-4C5D-B0B5-4838-F74DECD3DF6D}"/>
          </ac:spMkLst>
        </pc:spChg>
        <pc:spChg chg="add del mod">
          <ac:chgData name="Nikki Sakari" userId="cc3a8ce0-d5e0-4d4d-bfea-20feff3f7ac3" providerId="ADAL" clId="{EEC19D28-49A0-4540-A629-20D5D9CC9917}" dt="2024-02-16T09:37:33.476" v="15851" actId="478"/>
          <ac:spMkLst>
            <pc:docMk/>
            <pc:sldMk cId="4210756988" sldId="303"/>
            <ac:spMk id="10" creationId="{4D6FB858-500F-51D7-4AF2-3BCB2540BE6F}"/>
          </ac:spMkLst>
        </pc:spChg>
        <pc:spChg chg="add mod">
          <ac:chgData name="Nikki Sakari" userId="cc3a8ce0-d5e0-4d4d-bfea-20feff3f7ac3" providerId="ADAL" clId="{EEC19D28-49A0-4540-A629-20D5D9CC9917}" dt="2024-02-16T09:49:47.523" v="15992"/>
          <ac:spMkLst>
            <pc:docMk/>
            <pc:sldMk cId="4210756988" sldId="303"/>
            <ac:spMk id="11" creationId="{2301CA71-18B7-CABD-731F-374D5C11B892}"/>
          </ac:spMkLst>
        </pc:spChg>
        <pc:spChg chg="add del mod">
          <ac:chgData name="Nikki Sakari" userId="cc3a8ce0-d5e0-4d4d-bfea-20feff3f7ac3" providerId="ADAL" clId="{EEC19D28-49A0-4540-A629-20D5D9CC9917}" dt="2024-02-14T11:47:40.331" v="13914" actId="478"/>
          <ac:spMkLst>
            <pc:docMk/>
            <pc:sldMk cId="4210756988" sldId="303"/>
            <ac:spMk id="13" creationId="{2F30CD49-1D9F-672F-E63E-E7A461D71EA5}"/>
          </ac:spMkLst>
        </pc:spChg>
        <pc:spChg chg="del">
          <ac:chgData name="Nikki Sakari" userId="cc3a8ce0-d5e0-4d4d-bfea-20feff3f7ac3" providerId="ADAL" clId="{EEC19D28-49A0-4540-A629-20D5D9CC9917}" dt="2024-02-14T11:40:30.017" v="13879" actId="478"/>
          <ac:spMkLst>
            <pc:docMk/>
            <pc:sldMk cId="4210756988" sldId="303"/>
            <ac:spMk id="14" creationId="{75B4055E-E514-7DDC-2941-3418440139FD}"/>
          </ac:spMkLst>
        </pc:spChg>
        <pc:spChg chg="add mod">
          <ac:chgData name="Nikki Sakari" userId="cc3a8ce0-d5e0-4d4d-bfea-20feff3f7ac3" providerId="ADAL" clId="{EEC19D28-49A0-4540-A629-20D5D9CC9917}" dt="2024-02-27T15:29:02.976" v="19489" actId="1076"/>
          <ac:spMkLst>
            <pc:docMk/>
            <pc:sldMk cId="4210756988" sldId="303"/>
            <ac:spMk id="15" creationId="{FCB9C5CF-48A4-4B36-AC4B-6CE93924DECC}"/>
          </ac:spMkLst>
        </pc:spChg>
        <pc:spChg chg="add mod ord">
          <ac:chgData name="Nikki Sakari" userId="cc3a8ce0-d5e0-4d4d-bfea-20feff3f7ac3" providerId="ADAL" clId="{EEC19D28-49A0-4540-A629-20D5D9CC9917}" dt="2024-02-27T15:33:26.750" v="19497" actId="1076"/>
          <ac:spMkLst>
            <pc:docMk/>
            <pc:sldMk cId="4210756988" sldId="303"/>
            <ac:spMk id="18" creationId="{675EC86B-5A78-05A7-CB2E-590CF8DD7B43}"/>
          </ac:spMkLst>
        </pc:spChg>
        <pc:picChg chg="add del mod">
          <ac:chgData name="Nikki Sakari" userId="cc3a8ce0-d5e0-4d4d-bfea-20feff3f7ac3" providerId="ADAL" clId="{EEC19D28-49A0-4540-A629-20D5D9CC9917}" dt="2024-02-16T09:36:43.263" v="15836" actId="478"/>
          <ac:picMkLst>
            <pc:docMk/>
            <pc:sldMk cId="4210756988" sldId="303"/>
            <ac:picMk id="6" creationId="{FAE447C6-8C49-669E-DCC3-2083FEC8FEA0}"/>
          </ac:picMkLst>
        </pc:picChg>
        <pc:picChg chg="add mod modCrop">
          <ac:chgData name="Nikki Sakari" userId="cc3a8ce0-d5e0-4d4d-bfea-20feff3f7ac3" providerId="ADAL" clId="{EEC19D28-49A0-4540-A629-20D5D9CC9917}" dt="2024-02-27T15:28:51.556" v="19487" actId="1076"/>
          <ac:picMkLst>
            <pc:docMk/>
            <pc:sldMk cId="4210756988" sldId="303"/>
            <ac:picMk id="6" creationId="{FC0BD248-83CA-359B-6990-BC027800EA3E}"/>
          </ac:picMkLst>
        </pc:picChg>
        <pc:picChg chg="add del mod">
          <ac:chgData name="Nikki Sakari" userId="cc3a8ce0-d5e0-4d4d-bfea-20feff3f7ac3" providerId="ADAL" clId="{EEC19D28-49A0-4540-A629-20D5D9CC9917}" dt="2024-02-14T11:45:12.372" v="13889" actId="478"/>
          <ac:picMkLst>
            <pc:docMk/>
            <pc:sldMk cId="4210756988" sldId="303"/>
            <ac:picMk id="7" creationId="{9BEA804C-2864-EA4E-7A7D-10C5DC17D8DF}"/>
          </ac:picMkLst>
        </pc:picChg>
        <pc:picChg chg="add mod">
          <ac:chgData name="Nikki Sakari" userId="cc3a8ce0-d5e0-4d4d-bfea-20feff3f7ac3" providerId="ADAL" clId="{EEC19D28-49A0-4540-A629-20D5D9CC9917}" dt="2024-02-16T09:37:31.917" v="15850" actId="14100"/>
          <ac:picMkLst>
            <pc:docMk/>
            <pc:sldMk cId="4210756988" sldId="303"/>
            <ac:picMk id="8" creationId="{52342481-4E6D-5B1E-2AC5-46D7945E236C}"/>
          </ac:picMkLst>
        </pc:picChg>
        <pc:picChg chg="add mod modCrop">
          <ac:chgData name="Nikki Sakari" userId="cc3a8ce0-d5e0-4d4d-bfea-20feff3f7ac3" providerId="ADAL" clId="{EEC19D28-49A0-4540-A629-20D5D9CC9917}" dt="2024-02-14T11:47:37.999" v="13913" actId="18131"/>
          <ac:picMkLst>
            <pc:docMk/>
            <pc:sldMk cId="4210756988" sldId="303"/>
            <ac:picMk id="9" creationId="{9C263A88-82E3-B132-EE1A-637655E529F5}"/>
          </ac:picMkLst>
        </pc:picChg>
        <pc:picChg chg="del">
          <ac:chgData name="Nikki Sakari" userId="cc3a8ce0-d5e0-4d4d-bfea-20feff3f7ac3" providerId="ADAL" clId="{EEC19D28-49A0-4540-A629-20D5D9CC9917}" dt="2024-02-14T11:40:24.755" v="13877" actId="478"/>
          <ac:picMkLst>
            <pc:docMk/>
            <pc:sldMk cId="4210756988" sldId="303"/>
            <ac:picMk id="10" creationId="{D053F0D6-E8D5-2587-3E01-C4C47C48B1DD}"/>
          </ac:picMkLst>
        </pc:picChg>
        <pc:picChg chg="add del mod">
          <ac:chgData name="Nikki Sakari" userId="cc3a8ce0-d5e0-4d4d-bfea-20feff3f7ac3" providerId="ADAL" clId="{EEC19D28-49A0-4540-A629-20D5D9CC9917}" dt="2024-02-14T11:46:28.391" v="13899" actId="478"/>
          <ac:picMkLst>
            <pc:docMk/>
            <pc:sldMk cId="4210756988" sldId="303"/>
            <ac:picMk id="12" creationId="{E0D6E273-F487-967A-F1CE-3570DF64EDFF}"/>
          </ac:picMkLst>
        </pc:picChg>
        <pc:picChg chg="add del mod modCrop">
          <ac:chgData name="Nikki Sakari" userId="cc3a8ce0-d5e0-4d4d-bfea-20feff3f7ac3" providerId="ADAL" clId="{EEC19D28-49A0-4540-A629-20D5D9CC9917}" dt="2024-02-14T11:58:15.622" v="13994" actId="478"/>
          <ac:picMkLst>
            <pc:docMk/>
            <pc:sldMk cId="4210756988" sldId="303"/>
            <ac:picMk id="17" creationId="{139056F9-5B3F-5BE2-1487-7D6098097748}"/>
          </ac:picMkLst>
        </pc:picChg>
        <pc:picChg chg="add del mod ord modCrop">
          <ac:chgData name="Nikki Sakari" userId="cc3a8ce0-d5e0-4d4d-bfea-20feff3f7ac3" providerId="ADAL" clId="{EEC19D28-49A0-4540-A629-20D5D9CC9917}" dt="2024-02-27T15:27:26.150" v="19470" actId="478"/>
          <ac:picMkLst>
            <pc:docMk/>
            <pc:sldMk cId="4210756988" sldId="303"/>
            <ac:picMk id="20" creationId="{7E6F3B6B-1D25-99DD-9B0B-DFD001E7D4B8}"/>
          </ac:picMkLst>
        </pc:picChg>
      </pc:sldChg>
      <pc:sldChg chg="addSp delSp modSp add mod modNotes">
        <pc:chgData name="Nikki Sakari" userId="cc3a8ce0-d5e0-4d4d-bfea-20feff3f7ac3" providerId="ADAL" clId="{EEC19D28-49A0-4540-A629-20D5D9CC9917}" dt="2024-04-15T12:59:23.550" v="63005" actId="20577"/>
        <pc:sldMkLst>
          <pc:docMk/>
          <pc:sldMk cId="1259226115" sldId="304"/>
        </pc:sldMkLst>
        <pc:spChg chg="add mod">
          <ac:chgData name="Nikki Sakari" userId="cc3a8ce0-d5e0-4d4d-bfea-20feff3f7ac3" providerId="ADAL" clId="{EEC19D28-49A0-4540-A629-20D5D9CC9917}" dt="2024-04-15T12:59:23.550" v="63005" actId="20577"/>
          <ac:spMkLst>
            <pc:docMk/>
            <pc:sldMk cId="1259226115" sldId="304"/>
            <ac:spMk id="2" creationId="{012F45A5-E582-0907-6668-6CE1C807EA93}"/>
          </ac:spMkLst>
        </pc:spChg>
        <pc:spChg chg="del">
          <ac:chgData name="Nikki Sakari" userId="cc3a8ce0-d5e0-4d4d-bfea-20feff3f7ac3" providerId="ADAL" clId="{EEC19D28-49A0-4540-A629-20D5D9CC9917}" dt="2024-02-16T09:48:16.542" v="15938" actId="478"/>
          <ac:spMkLst>
            <pc:docMk/>
            <pc:sldMk cId="1259226115" sldId="304"/>
            <ac:spMk id="2" creationId="{1C3CA2B5-C8F9-3766-EC0F-0C3B5AB0FFB8}"/>
          </ac:spMkLst>
        </pc:spChg>
        <pc:spChg chg="del">
          <ac:chgData name="Nikki Sakari" userId="cc3a8ce0-d5e0-4d4d-bfea-20feff3f7ac3" providerId="ADAL" clId="{EEC19D28-49A0-4540-A629-20D5D9CC9917}" dt="2024-02-21T08:52:36.960" v="19190" actId="478"/>
          <ac:spMkLst>
            <pc:docMk/>
            <pc:sldMk cId="1259226115" sldId="304"/>
            <ac:spMk id="3" creationId="{CFD0873D-AC14-1FCE-E9A3-7BA59C879DFB}"/>
          </ac:spMkLst>
        </pc:spChg>
        <pc:spChg chg="add mod">
          <ac:chgData name="Nikki Sakari" userId="cc3a8ce0-d5e0-4d4d-bfea-20feff3f7ac3" providerId="ADAL" clId="{EEC19D28-49A0-4540-A629-20D5D9CC9917}" dt="2024-02-16T09:49:49.228" v="15993"/>
          <ac:spMkLst>
            <pc:docMk/>
            <pc:sldMk cId="1259226115" sldId="304"/>
            <ac:spMk id="7" creationId="{EB032043-5B11-8437-92B2-2E5F854F4B48}"/>
          </ac:spMkLst>
        </pc:spChg>
        <pc:spChg chg="add del mod">
          <ac:chgData name="Nikki Sakari" userId="cc3a8ce0-d5e0-4d4d-bfea-20feff3f7ac3" providerId="ADAL" clId="{EEC19D28-49A0-4540-A629-20D5D9CC9917}" dt="2024-02-16T09:36:46.993" v="15837" actId="478"/>
          <ac:spMkLst>
            <pc:docMk/>
            <pc:sldMk cId="1259226115" sldId="304"/>
            <ac:spMk id="10" creationId="{C42FEC8A-8702-FD99-E172-6C74052D8F19}"/>
          </ac:spMkLst>
        </pc:spChg>
        <pc:spChg chg="add mod">
          <ac:chgData name="Nikki Sakari" userId="cc3a8ce0-d5e0-4d4d-bfea-20feff3f7ac3" providerId="ADAL" clId="{EEC19D28-49A0-4540-A629-20D5D9CC9917}" dt="2024-02-19T12:50:10.754" v="17818" actId="1076"/>
          <ac:spMkLst>
            <pc:docMk/>
            <pc:sldMk cId="1259226115" sldId="304"/>
            <ac:spMk id="11" creationId="{62846208-7C3F-9892-0BA3-5813B6F76C4C}"/>
          </ac:spMkLst>
        </pc:spChg>
        <pc:spChg chg="add del mod">
          <ac:chgData name="Nikki Sakari" userId="cc3a8ce0-d5e0-4d4d-bfea-20feff3f7ac3" providerId="ADAL" clId="{EEC19D28-49A0-4540-A629-20D5D9CC9917}" dt="2024-02-15T11:32:16.898" v="15363" actId="478"/>
          <ac:spMkLst>
            <pc:docMk/>
            <pc:sldMk cId="1259226115" sldId="304"/>
            <ac:spMk id="12" creationId="{4DDF6426-E0CF-2983-131D-92FDD9E20523}"/>
          </ac:spMkLst>
        </pc:spChg>
        <pc:spChg chg="mod">
          <ac:chgData name="Nikki Sakari" userId="cc3a8ce0-d5e0-4d4d-bfea-20feff3f7ac3" providerId="ADAL" clId="{EEC19D28-49A0-4540-A629-20D5D9CC9917}" dt="2024-02-14T11:54:46.251" v="13943" actId="20577"/>
          <ac:spMkLst>
            <pc:docMk/>
            <pc:sldMk cId="1259226115" sldId="304"/>
            <ac:spMk id="15" creationId="{7BCE32F4-6DB1-7C85-F960-FFB94F0B25D1}"/>
          </ac:spMkLst>
        </pc:spChg>
        <pc:spChg chg="mod">
          <ac:chgData name="Nikki Sakari" userId="cc3a8ce0-d5e0-4d4d-bfea-20feff3f7ac3" providerId="ADAL" clId="{EEC19D28-49A0-4540-A629-20D5D9CC9917}" dt="2024-02-21T08:53:38.663" v="19195" actId="1076"/>
          <ac:spMkLst>
            <pc:docMk/>
            <pc:sldMk cId="1259226115" sldId="304"/>
            <ac:spMk id="18" creationId="{7DA18A7C-3FDA-BC57-C25D-9CACF3E7B69A}"/>
          </ac:spMkLst>
        </pc:spChg>
        <pc:graphicFrameChg chg="del">
          <ac:chgData name="Nikki Sakari" userId="cc3a8ce0-d5e0-4d4d-bfea-20feff3f7ac3" providerId="ADAL" clId="{EEC19D28-49A0-4540-A629-20D5D9CC9917}" dt="2024-02-15T11:38:03.473" v="15385" actId="478"/>
          <ac:graphicFrameMkLst>
            <pc:docMk/>
            <pc:sldMk cId="1259226115" sldId="304"/>
            <ac:graphicFrameMk id="16" creationId="{980EC086-8A9E-1C41-31F8-AC32D3528489}"/>
          </ac:graphicFrameMkLst>
        </pc:graphicFrameChg>
        <pc:picChg chg="mod">
          <ac:chgData name="Nikki Sakari" userId="cc3a8ce0-d5e0-4d4d-bfea-20feff3f7ac3" providerId="ADAL" clId="{EEC19D28-49A0-4540-A629-20D5D9CC9917}" dt="2024-02-15T11:30:41.375" v="15351" actId="1076"/>
          <ac:picMkLst>
            <pc:docMk/>
            <pc:sldMk cId="1259226115" sldId="304"/>
            <ac:picMk id="5" creationId="{FDF30C5E-F48E-2130-7320-F556FF5D6569}"/>
          </ac:picMkLst>
        </pc:picChg>
        <pc:picChg chg="add mod">
          <ac:chgData name="Nikki Sakari" userId="cc3a8ce0-d5e0-4d4d-bfea-20feff3f7ac3" providerId="ADAL" clId="{EEC19D28-49A0-4540-A629-20D5D9CC9917}" dt="2024-02-16T09:37:36.299" v="15852"/>
          <ac:picMkLst>
            <pc:docMk/>
            <pc:sldMk cId="1259226115" sldId="304"/>
            <ac:picMk id="6" creationId="{CEA8865A-B5B7-D3A8-E64B-65874A889962}"/>
          </ac:picMkLst>
        </pc:picChg>
        <pc:picChg chg="add del mod ord modCrop">
          <ac:chgData name="Nikki Sakari" userId="cc3a8ce0-d5e0-4d4d-bfea-20feff3f7ac3" providerId="ADAL" clId="{EEC19D28-49A0-4540-A629-20D5D9CC9917}" dt="2024-02-15T11:33:25.625" v="15379" actId="478"/>
          <ac:picMkLst>
            <pc:docMk/>
            <pc:sldMk cId="1259226115" sldId="304"/>
            <ac:picMk id="7" creationId="{72CC1F64-94EE-8341-397E-7FFC27824CDA}"/>
          </ac:picMkLst>
        </pc:picChg>
        <pc:picChg chg="add mod ord modCrop">
          <ac:chgData name="Nikki Sakari" userId="cc3a8ce0-d5e0-4d4d-bfea-20feff3f7ac3" providerId="ADAL" clId="{EEC19D28-49A0-4540-A629-20D5D9CC9917}" dt="2024-02-15T11:32:22.457" v="15364" actId="732"/>
          <ac:picMkLst>
            <pc:docMk/>
            <pc:sldMk cId="1259226115" sldId="304"/>
            <ac:picMk id="8" creationId="{9B0888B4-5086-600D-2B4A-AB579D763A8A}"/>
          </ac:picMkLst>
        </pc:picChg>
        <pc:picChg chg="add del mod">
          <ac:chgData name="Nikki Sakari" userId="cc3a8ce0-d5e0-4d4d-bfea-20feff3f7ac3" providerId="ADAL" clId="{EEC19D28-49A0-4540-A629-20D5D9CC9917}" dt="2024-02-16T09:36:46.993" v="15837" actId="478"/>
          <ac:picMkLst>
            <pc:docMk/>
            <pc:sldMk cId="1259226115" sldId="304"/>
            <ac:picMk id="9" creationId="{2CFCBC39-604A-BA69-B80D-057E130EE0FD}"/>
          </ac:picMkLst>
        </pc:picChg>
        <pc:picChg chg="del">
          <ac:chgData name="Nikki Sakari" userId="cc3a8ce0-d5e0-4d4d-bfea-20feff3f7ac3" providerId="ADAL" clId="{EEC19D28-49A0-4540-A629-20D5D9CC9917}" dt="2024-02-14T11:54:49.797" v="13948" actId="478"/>
          <ac:picMkLst>
            <pc:docMk/>
            <pc:sldMk cId="1259226115" sldId="304"/>
            <ac:picMk id="9" creationId="{32538EEF-4BFB-4C36-53D8-297ACAE08EC0}"/>
          </ac:picMkLst>
        </pc:picChg>
        <pc:picChg chg="add del mod ord modCrop">
          <ac:chgData name="Nikki Sakari" userId="cc3a8ce0-d5e0-4d4d-bfea-20feff3f7ac3" providerId="ADAL" clId="{EEC19D28-49A0-4540-A629-20D5D9CC9917}" dt="2024-02-15T11:37:14.489" v="15384" actId="478"/>
          <ac:picMkLst>
            <pc:docMk/>
            <pc:sldMk cId="1259226115" sldId="304"/>
            <ac:picMk id="14" creationId="{01E89995-17B3-D0E0-269F-D24F41FB0F8A}"/>
          </ac:picMkLst>
        </pc:picChg>
        <pc:picChg chg="add del">
          <ac:chgData name="Nikki Sakari" userId="cc3a8ce0-d5e0-4d4d-bfea-20feff3f7ac3" providerId="ADAL" clId="{EEC19D28-49A0-4540-A629-20D5D9CC9917}" dt="2024-02-14T11:55:20.526" v="13961" actId="478"/>
          <ac:picMkLst>
            <pc:docMk/>
            <pc:sldMk cId="1259226115" sldId="304"/>
            <ac:picMk id="17" creationId="{4830111F-72C1-0DD9-4E79-D320BEA90B22}"/>
          </ac:picMkLst>
        </pc:picChg>
        <pc:picChg chg="add mod ord modCrop">
          <ac:chgData name="Nikki Sakari" userId="cc3a8ce0-d5e0-4d4d-bfea-20feff3f7ac3" providerId="ADAL" clId="{EEC19D28-49A0-4540-A629-20D5D9CC9917}" dt="2024-02-15T11:39:00.379" v="15401" actId="171"/>
          <ac:picMkLst>
            <pc:docMk/>
            <pc:sldMk cId="1259226115" sldId="304"/>
            <ac:picMk id="19" creationId="{7C5F61CC-CCCA-8B1A-4B48-E0C9446362C1}"/>
          </ac:picMkLst>
        </pc:picChg>
      </pc:sldChg>
      <pc:sldChg chg="addSp delSp modSp add del mod">
        <pc:chgData name="Nikki Sakari" userId="cc3a8ce0-d5e0-4d4d-bfea-20feff3f7ac3" providerId="ADAL" clId="{EEC19D28-49A0-4540-A629-20D5D9CC9917}" dt="2024-02-15T07:54:21.822" v="14565" actId="47"/>
        <pc:sldMkLst>
          <pc:docMk/>
          <pc:sldMk cId="1292428774" sldId="305"/>
        </pc:sldMkLst>
        <pc:spChg chg="mod">
          <ac:chgData name="Nikki Sakari" userId="cc3a8ce0-d5e0-4d4d-bfea-20feff3f7ac3" providerId="ADAL" clId="{EEC19D28-49A0-4540-A629-20D5D9CC9917}" dt="2024-02-14T11:55:51.342" v="13977" actId="20577"/>
          <ac:spMkLst>
            <pc:docMk/>
            <pc:sldMk cId="1292428774" sldId="305"/>
            <ac:spMk id="15" creationId="{550B3644-8993-8B34-EE73-8054E7E2EE48}"/>
          </ac:spMkLst>
        </pc:spChg>
        <pc:spChg chg="mod">
          <ac:chgData name="Nikki Sakari" userId="cc3a8ce0-d5e0-4d4d-bfea-20feff3f7ac3" providerId="ADAL" clId="{EEC19D28-49A0-4540-A629-20D5D9CC9917}" dt="2024-02-14T11:55:53.819" v="13982" actId="20577"/>
          <ac:spMkLst>
            <pc:docMk/>
            <pc:sldMk cId="1292428774" sldId="305"/>
            <ac:spMk id="18" creationId="{92F36967-084C-3FD6-F580-E333FC72FB69}"/>
          </ac:spMkLst>
        </pc:spChg>
        <pc:picChg chg="del">
          <ac:chgData name="Nikki Sakari" userId="cc3a8ce0-d5e0-4d4d-bfea-20feff3f7ac3" providerId="ADAL" clId="{EEC19D28-49A0-4540-A629-20D5D9CC9917}" dt="2024-02-14T11:56:51.931" v="13993" actId="478"/>
          <ac:picMkLst>
            <pc:docMk/>
            <pc:sldMk cId="1292428774" sldId="305"/>
            <ac:picMk id="7" creationId="{884D72D2-FDD2-BCDB-5685-DED8B6F48E1C}"/>
          </ac:picMkLst>
        </pc:picChg>
        <pc:picChg chg="add mod ord modCrop">
          <ac:chgData name="Nikki Sakari" userId="cc3a8ce0-d5e0-4d4d-bfea-20feff3f7ac3" providerId="ADAL" clId="{EEC19D28-49A0-4540-A629-20D5D9CC9917}" dt="2024-02-14T11:56:50.871" v="13992" actId="171"/>
          <ac:picMkLst>
            <pc:docMk/>
            <pc:sldMk cId="1292428774" sldId="305"/>
            <ac:picMk id="8" creationId="{8C11BA24-9C7F-CC64-7C8F-2C0A26E09C3D}"/>
          </ac:picMkLst>
        </pc:picChg>
        <pc:picChg chg="add mod ord modCrop">
          <ac:chgData name="Nikki Sakari" userId="cc3a8ce0-d5e0-4d4d-bfea-20feff3f7ac3" providerId="ADAL" clId="{EEC19D28-49A0-4540-A629-20D5D9CC9917}" dt="2024-02-14T12:00:55.542" v="14027" actId="171"/>
          <ac:picMkLst>
            <pc:docMk/>
            <pc:sldMk cId="1292428774" sldId="305"/>
            <ac:picMk id="10" creationId="{B52DA72C-CFE0-FDBC-1F7C-E07CD72412AC}"/>
          </ac:picMkLst>
        </pc:picChg>
      </pc:sldChg>
      <pc:sldChg chg="addSp delSp modSp add mod modClrScheme chgLayout modNotes">
        <pc:chgData name="Nikki Sakari" userId="cc3a8ce0-d5e0-4d4d-bfea-20feff3f7ac3" providerId="ADAL" clId="{EEC19D28-49A0-4540-A629-20D5D9CC9917}" dt="2024-04-15T13:00:55.030" v="63008" actId="20577"/>
        <pc:sldMkLst>
          <pc:docMk/>
          <pc:sldMk cId="3468138180" sldId="306"/>
        </pc:sldMkLst>
        <pc:spChg chg="del">
          <ac:chgData name="Nikki Sakari" userId="cc3a8ce0-d5e0-4d4d-bfea-20feff3f7ac3" providerId="ADAL" clId="{EEC19D28-49A0-4540-A629-20D5D9CC9917}" dt="2024-02-16T09:48:19.195" v="15940" actId="478"/>
          <ac:spMkLst>
            <pc:docMk/>
            <pc:sldMk cId="3468138180" sldId="306"/>
            <ac:spMk id="2" creationId="{E647BD72-B01B-A670-A84E-FC7054F73394}"/>
          </ac:spMkLst>
        </pc:spChg>
        <pc:spChg chg="add mod">
          <ac:chgData name="Nikki Sakari" userId="cc3a8ce0-d5e0-4d4d-bfea-20feff3f7ac3" providerId="ADAL" clId="{EEC19D28-49A0-4540-A629-20D5D9CC9917}" dt="2024-04-15T13:00:55.030" v="63008" actId="20577"/>
          <ac:spMkLst>
            <pc:docMk/>
            <pc:sldMk cId="3468138180" sldId="306"/>
            <ac:spMk id="2" creationId="{F9466024-F78A-F4BE-829B-99029D3A0944}"/>
          </ac:spMkLst>
        </pc:spChg>
        <pc:spChg chg="del mod">
          <ac:chgData name="Nikki Sakari" userId="cc3a8ce0-d5e0-4d4d-bfea-20feff3f7ac3" providerId="ADAL" clId="{EEC19D28-49A0-4540-A629-20D5D9CC9917}" dt="2024-02-21T08:53:57.540" v="19202" actId="478"/>
          <ac:spMkLst>
            <pc:docMk/>
            <pc:sldMk cId="3468138180" sldId="306"/>
            <ac:spMk id="3" creationId="{BAE463AB-15D3-5ED6-FCF6-E7030C99FD8A}"/>
          </ac:spMkLst>
        </pc:spChg>
        <pc:spChg chg="mod ord">
          <ac:chgData name="Nikki Sakari" userId="cc3a8ce0-d5e0-4d4d-bfea-20feff3f7ac3" providerId="ADAL" clId="{EEC19D28-49A0-4540-A629-20D5D9CC9917}" dt="2024-02-14T12:02:22.499" v="14095" actId="700"/>
          <ac:spMkLst>
            <pc:docMk/>
            <pc:sldMk cId="3468138180" sldId="306"/>
            <ac:spMk id="4" creationId="{7E34BED5-2775-7066-39E3-0EB226159D32}"/>
          </ac:spMkLst>
        </pc:spChg>
        <pc:spChg chg="add del mod ord">
          <ac:chgData name="Nikki Sakari" userId="cc3a8ce0-d5e0-4d4d-bfea-20feff3f7ac3" providerId="ADAL" clId="{EEC19D28-49A0-4540-A629-20D5D9CC9917}" dt="2024-02-14T12:03:42.417" v="14178" actId="12084"/>
          <ac:spMkLst>
            <pc:docMk/>
            <pc:sldMk cId="3468138180" sldId="306"/>
            <ac:spMk id="5" creationId="{2DBAE8C9-97D4-5AEB-522B-AC38BD9FB83C}"/>
          </ac:spMkLst>
        </pc:spChg>
        <pc:spChg chg="add mod">
          <ac:chgData name="Nikki Sakari" userId="cc3a8ce0-d5e0-4d4d-bfea-20feff3f7ac3" providerId="ADAL" clId="{EEC19D28-49A0-4540-A629-20D5D9CC9917}" dt="2024-02-16T09:49:51.901" v="15995"/>
          <ac:spMkLst>
            <pc:docMk/>
            <pc:sldMk cId="3468138180" sldId="306"/>
            <ac:spMk id="5" creationId="{35128091-9579-C7C8-051A-2AE7DA9ECE0F}"/>
          </ac:spMkLst>
        </pc:spChg>
        <pc:spChg chg="mod">
          <ac:chgData name="Nikki Sakari" userId="cc3a8ce0-d5e0-4d4d-bfea-20feff3f7ac3" providerId="ADAL" clId="{EEC19D28-49A0-4540-A629-20D5D9CC9917}" dt="2024-02-20T07:55:21.733" v="18743"/>
          <ac:spMkLst>
            <pc:docMk/>
            <pc:sldMk cId="3468138180" sldId="306"/>
            <ac:spMk id="6" creationId="{CBD22FAD-D9CD-9E24-389E-6B25219D3261}"/>
          </ac:spMkLst>
        </pc:spChg>
        <pc:spChg chg="mod">
          <ac:chgData name="Nikki Sakari" userId="cc3a8ce0-d5e0-4d4d-bfea-20feff3f7ac3" providerId="ADAL" clId="{EEC19D28-49A0-4540-A629-20D5D9CC9917}" dt="2024-02-14T12:14:17.794" v="14295" actId="20577"/>
          <ac:spMkLst>
            <pc:docMk/>
            <pc:sldMk cId="3468138180" sldId="306"/>
            <ac:spMk id="9" creationId="{B2FD9A5D-3B5C-E7B3-7F1D-F62F268638AF}"/>
          </ac:spMkLst>
        </pc:spChg>
        <pc:spChg chg="mod">
          <ac:chgData name="Nikki Sakari" userId="cc3a8ce0-d5e0-4d4d-bfea-20feff3f7ac3" providerId="ADAL" clId="{EEC19D28-49A0-4540-A629-20D5D9CC9917}" dt="2024-02-14T12:14:19.745" v="14298" actId="20577"/>
          <ac:spMkLst>
            <pc:docMk/>
            <pc:sldMk cId="3468138180" sldId="306"/>
            <ac:spMk id="10" creationId="{ED1B1CCC-E49F-967F-8D5B-ACBA90877A04}"/>
          </ac:spMkLst>
        </pc:spChg>
        <pc:spChg chg="mod">
          <ac:chgData name="Nikki Sakari" userId="cc3a8ce0-d5e0-4d4d-bfea-20feff3f7ac3" providerId="ADAL" clId="{EEC19D28-49A0-4540-A629-20D5D9CC9917}" dt="2024-02-20T07:55:21.733" v="18743"/>
          <ac:spMkLst>
            <pc:docMk/>
            <pc:sldMk cId="3468138180" sldId="306"/>
            <ac:spMk id="11" creationId="{7D2C6E2A-5028-DB69-B883-CA00FC7F12D1}"/>
          </ac:spMkLst>
        </pc:spChg>
        <pc:spChg chg="mod">
          <ac:chgData name="Nikki Sakari" userId="cc3a8ce0-d5e0-4d4d-bfea-20feff3f7ac3" providerId="ADAL" clId="{EEC19D28-49A0-4540-A629-20D5D9CC9917}" dt="2024-02-14T12:14:21.706" v="14301" actId="20577"/>
          <ac:spMkLst>
            <pc:docMk/>
            <pc:sldMk cId="3468138180" sldId="306"/>
            <ac:spMk id="12" creationId="{B9595F89-A617-3F64-589A-7ED43C788558}"/>
          </ac:spMkLst>
        </pc:spChg>
        <pc:spChg chg="mod">
          <ac:chgData name="Nikki Sakari" userId="cc3a8ce0-d5e0-4d4d-bfea-20feff3f7ac3" providerId="ADAL" clId="{EEC19D28-49A0-4540-A629-20D5D9CC9917}" dt="2024-02-14T12:14:23.826" v="14304" actId="20577"/>
          <ac:spMkLst>
            <pc:docMk/>
            <pc:sldMk cId="3468138180" sldId="306"/>
            <ac:spMk id="13" creationId="{92E4FC20-578A-2D22-DCF9-7B146E05CB2C}"/>
          </ac:spMkLst>
        </pc:spChg>
        <pc:spChg chg="mod">
          <ac:chgData name="Nikki Sakari" userId="cc3a8ce0-d5e0-4d4d-bfea-20feff3f7ac3" providerId="ADAL" clId="{EEC19D28-49A0-4540-A629-20D5D9CC9917}" dt="2024-02-20T07:55:21.733" v="18743"/>
          <ac:spMkLst>
            <pc:docMk/>
            <pc:sldMk cId="3468138180" sldId="306"/>
            <ac:spMk id="14" creationId="{366AA9AB-1E0A-607B-C134-4A63A7361B65}"/>
          </ac:spMkLst>
        </pc:spChg>
        <pc:spChg chg="mod">
          <ac:chgData name="Nikki Sakari" userId="cc3a8ce0-d5e0-4d4d-bfea-20feff3f7ac3" providerId="ADAL" clId="{EEC19D28-49A0-4540-A629-20D5D9CC9917}" dt="2024-02-14T12:14:25.685" v="14307" actId="20577"/>
          <ac:spMkLst>
            <pc:docMk/>
            <pc:sldMk cId="3468138180" sldId="306"/>
            <ac:spMk id="15" creationId="{ED01853A-3A72-305F-D125-243A8D15B798}"/>
          </ac:spMkLst>
        </pc:spChg>
        <pc:spChg chg="mod">
          <ac:chgData name="Nikki Sakari" userId="cc3a8ce0-d5e0-4d4d-bfea-20feff3f7ac3" providerId="ADAL" clId="{EEC19D28-49A0-4540-A629-20D5D9CC9917}" dt="2024-02-20T07:55:21.733" v="18743"/>
          <ac:spMkLst>
            <pc:docMk/>
            <pc:sldMk cId="3468138180" sldId="306"/>
            <ac:spMk id="16" creationId="{9EF7E8AA-C251-E337-4998-20202E4AC059}"/>
          </ac:spMkLst>
        </pc:spChg>
        <pc:spChg chg="mod">
          <ac:chgData name="Nikki Sakari" userId="cc3a8ce0-d5e0-4d4d-bfea-20feff3f7ac3" providerId="ADAL" clId="{EEC19D28-49A0-4540-A629-20D5D9CC9917}" dt="2024-02-20T07:55:21.733" v="18743"/>
          <ac:spMkLst>
            <pc:docMk/>
            <pc:sldMk cId="3468138180" sldId="306"/>
            <ac:spMk id="17" creationId="{88A08B57-34E0-6182-3153-B09158928AC0}"/>
          </ac:spMkLst>
        </pc:spChg>
        <pc:spChg chg="del">
          <ac:chgData name="Nikki Sakari" userId="cc3a8ce0-d5e0-4d4d-bfea-20feff3f7ac3" providerId="ADAL" clId="{EEC19D28-49A0-4540-A629-20D5D9CC9917}" dt="2024-02-14T12:02:03.593" v="14081" actId="478"/>
          <ac:spMkLst>
            <pc:docMk/>
            <pc:sldMk cId="3468138180" sldId="306"/>
            <ac:spMk id="17" creationId="{A8CED53E-579D-9A1D-8671-986121507780}"/>
          </ac:spMkLst>
        </pc:spChg>
        <pc:spChg chg="del mod">
          <ac:chgData name="Nikki Sakari" userId="cc3a8ce0-d5e0-4d4d-bfea-20feff3f7ac3" providerId="ADAL" clId="{EEC19D28-49A0-4540-A629-20D5D9CC9917}" dt="2024-02-14T12:02:05.706" v="14085" actId="478"/>
          <ac:spMkLst>
            <pc:docMk/>
            <pc:sldMk cId="3468138180" sldId="306"/>
            <ac:spMk id="18" creationId="{33987B70-5DFB-F0A3-36CF-25CBFC35F982}"/>
          </ac:spMkLst>
        </pc:spChg>
        <pc:spChg chg="del">
          <ac:chgData name="Nikki Sakari" userId="cc3a8ce0-d5e0-4d4d-bfea-20feff3f7ac3" providerId="ADAL" clId="{EEC19D28-49A0-4540-A629-20D5D9CC9917}" dt="2024-02-14T12:02:04.555" v="14083" actId="478"/>
          <ac:spMkLst>
            <pc:docMk/>
            <pc:sldMk cId="3468138180" sldId="306"/>
            <ac:spMk id="19" creationId="{F52B7C09-F833-4291-4C17-9F065AE8898F}"/>
          </ac:spMkLst>
        </pc:spChg>
        <pc:spChg chg="del mod">
          <ac:chgData name="Nikki Sakari" userId="cc3a8ce0-d5e0-4d4d-bfea-20feff3f7ac3" providerId="ADAL" clId="{EEC19D28-49A0-4540-A629-20D5D9CC9917}" dt="2024-02-14T12:07:02.227" v="14222" actId="478"/>
          <ac:spMkLst>
            <pc:docMk/>
            <pc:sldMk cId="3468138180" sldId="306"/>
            <ac:spMk id="20" creationId="{E3FCB530-2CF5-8175-5B69-566417EF68B9}"/>
          </ac:spMkLst>
        </pc:spChg>
        <pc:spChg chg="del mod">
          <ac:chgData name="Nikki Sakari" userId="cc3a8ce0-d5e0-4d4d-bfea-20feff3f7ac3" providerId="ADAL" clId="{EEC19D28-49A0-4540-A629-20D5D9CC9917}" dt="2024-02-14T12:07:09.041" v="14225" actId="478"/>
          <ac:spMkLst>
            <pc:docMk/>
            <pc:sldMk cId="3468138180" sldId="306"/>
            <ac:spMk id="21" creationId="{974BEA33-6109-8688-7B2B-5096BFDEDAE6}"/>
          </ac:spMkLst>
        </pc:spChg>
        <pc:spChg chg="del mod">
          <ac:chgData name="Nikki Sakari" userId="cc3a8ce0-d5e0-4d4d-bfea-20feff3f7ac3" providerId="ADAL" clId="{EEC19D28-49A0-4540-A629-20D5D9CC9917}" dt="2024-02-14T12:07:09.041" v="14225" actId="478"/>
          <ac:spMkLst>
            <pc:docMk/>
            <pc:sldMk cId="3468138180" sldId="306"/>
            <ac:spMk id="22" creationId="{ADE6C9F4-0549-05F6-1141-602A0F4D639A}"/>
          </ac:spMkLst>
        </pc:spChg>
        <pc:spChg chg="del mod">
          <ac:chgData name="Nikki Sakari" userId="cc3a8ce0-d5e0-4d4d-bfea-20feff3f7ac3" providerId="ADAL" clId="{EEC19D28-49A0-4540-A629-20D5D9CC9917}" dt="2024-02-14T12:07:09.041" v="14225" actId="478"/>
          <ac:spMkLst>
            <pc:docMk/>
            <pc:sldMk cId="3468138180" sldId="306"/>
            <ac:spMk id="23" creationId="{03409A4E-A0E9-196E-9754-42BE2DD21DB0}"/>
          </ac:spMkLst>
        </pc:spChg>
        <pc:spChg chg="add del mod">
          <ac:chgData name="Nikki Sakari" userId="cc3a8ce0-d5e0-4d4d-bfea-20feff3f7ac3" providerId="ADAL" clId="{EEC19D28-49A0-4540-A629-20D5D9CC9917}" dt="2024-02-14T14:14:50.956" v="14519" actId="478"/>
          <ac:spMkLst>
            <pc:docMk/>
            <pc:sldMk cId="3468138180" sldId="306"/>
            <ac:spMk id="24" creationId="{D6F3189B-49A3-1698-7EFE-EAE0D789A58F}"/>
          </ac:spMkLst>
        </pc:spChg>
        <pc:spChg chg="add del mod">
          <ac:chgData name="Nikki Sakari" userId="cc3a8ce0-d5e0-4d4d-bfea-20feff3f7ac3" providerId="ADAL" clId="{EEC19D28-49A0-4540-A629-20D5D9CC9917}" dt="2024-02-14T14:14:50.956" v="14519" actId="478"/>
          <ac:spMkLst>
            <pc:docMk/>
            <pc:sldMk cId="3468138180" sldId="306"/>
            <ac:spMk id="25" creationId="{D94FCE94-8F78-7DF6-6C81-C3009DFB11E2}"/>
          </ac:spMkLst>
        </pc:spChg>
        <pc:grpChg chg="add del mod">
          <ac:chgData name="Nikki Sakari" userId="cc3a8ce0-d5e0-4d4d-bfea-20feff3f7ac3" providerId="ADAL" clId="{EEC19D28-49A0-4540-A629-20D5D9CC9917}" dt="2024-02-20T07:55:25.313" v="18744" actId="21"/>
          <ac:grpSpMkLst>
            <pc:docMk/>
            <pc:sldMk cId="3468138180" sldId="306"/>
            <ac:grpSpMk id="2" creationId="{87188DDE-CFFE-D1B2-C3A8-DF334C1A53F6}"/>
          </ac:grpSpMkLst>
        </pc:grpChg>
        <pc:grpChg chg="add del mod">
          <ac:chgData name="Nikki Sakari" userId="cc3a8ce0-d5e0-4d4d-bfea-20feff3f7ac3" providerId="ADAL" clId="{EEC19D28-49A0-4540-A629-20D5D9CC9917}" dt="2024-02-14T12:07:03.832" v="14224" actId="478"/>
          <ac:grpSpMkLst>
            <pc:docMk/>
            <pc:sldMk cId="3468138180" sldId="306"/>
            <ac:grpSpMk id="8" creationId="{5AD4836D-D6AF-FFDC-82AB-757C7BE3BD27}"/>
          </ac:grpSpMkLst>
        </pc:grpChg>
        <pc:graphicFrameChg chg="add del mod">
          <ac:chgData name="Nikki Sakari" userId="cc3a8ce0-d5e0-4d4d-bfea-20feff3f7ac3" providerId="ADAL" clId="{EEC19D28-49A0-4540-A629-20D5D9CC9917}" dt="2024-02-14T12:06:56.801" v="14221" actId="18245"/>
          <ac:graphicFrameMkLst>
            <pc:docMk/>
            <pc:sldMk cId="3468138180" sldId="306"/>
            <ac:graphicFrameMk id="6" creationId="{C61E865D-FBEE-ED72-F648-BB3B27EE0EF4}"/>
          </ac:graphicFrameMkLst>
        </pc:graphicFrameChg>
        <pc:picChg chg="del">
          <ac:chgData name="Nikki Sakari" userId="cc3a8ce0-d5e0-4d4d-bfea-20feff3f7ac3" providerId="ADAL" clId="{EEC19D28-49A0-4540-A629-20D5D9CC9917}" dt="2024-02-14T12:02:01.444" v="14079" actId="478"/>
          <ac:picMkLst>
            <pc:docMk/>
            <pc:sldMk cId="3468138180" sldId="306"/>
            <ac:picMk id="11" creationId="{D6B231C4-049C-935F-7FA0-10597AF68005}"/>
          </ac:picMkLst>
        </pc:picChg>
        <pc:picChg chg="del">
          <ac:chgData name="Nikki Sakari" userId="cc3a8ce0-d5e0-4d4d-bfea-20feff3f7ac3" providerId="ADAL" clId="{EEC19D28-49A0-4540-A629-20D5D9CC9917}" dt="2024-02-14T12:02:01.192" v="14078" actId="478"/>
          <ac:picMkLst>
            <pc:docMk/>
            <pc:sldMk cId="3468138180" sldId="306"/>
            <ac:picMk id="14" creationId="{61E7F21B-5BD4-1A7E-8F1D-E92A97A2D757}"/>
          </ac:picMkLst>
        </pc:picChg>
        <pc:picChg chg="del">
          <ac:chgData name="Nikki Sakari" userId="cc3a8ce0-d5e0-4d4d-bfea-20feff3f7ac3" providerId="ADAL" clId="{EEC19D28-49A0-4540-A629-20D5D9CC9917}" dt="2024-02-14T12:02:01.743" v="14080" actId="478"/>
          <ac:picMkLst>
            <pc:docMk/>
            <pc:sldMk cId="3468138180" sldId="306"/>
            <ac:picMk id="16" creationId="{F819F416-D490-DADB-F336-47069951FFFF}"/>
          </ac:picMkLst>
        </pc:picChg>
      </pc:sldChg>
      <pc:sldChg chg="addSp delSp modSp add del mod modClrScheme chgLayout">
        <pc:chgData name="Nikki Sakari" userId="cc3a8ce0-d5e0-4d4d-bfea-20feff3f7ac3" providerId="ADAL" clId="{EEC19D28-49A0-4540-A629-20D5D9CC9917}" dt="2024-02-14T14:13:18.745" v="14495" actId="47"/>
        <pc:sldMkLst>
          <pc:docMk/>
          <pc:sldMk cId="2921388542" sldId="307"/>
        </pc:sldMkLst>
        <pc:spChg chg="mod">
          <ac:chgData name="Nikki Sakari" userId="cc3a8ce0-d5e0-4d4d-bfea-20feff3f7ac3" providerId="ADAL" clId="{EEC19D28-49A0-4540-A629-20D5D9CC9917}" dt="2024-02-14T13:44:53.780" v="14387"/>
          <ac:spMkLst>
            <pc:docMk/>
            <pc:sldMk cId="2921388542" sldId="307"/>
            <ac:spMk id="3" creationId="{6A520C96-B3CA-56FC-377C-7DB54EB5F1AC}"/>
          </ac:spMkLst>
        </pc:spChg>
        <pc:spChg chg="mod ord">
          <ac:chgData name="Nikki Sakari" userId="cc3a8ce0-d5e0-4d4d-bfea-20feff3f7ac3" providerId="ADAL" clId="{EEC19D28-49A0-4540-A629-20D5D9CC9917}" dt="2024-02-14T12:34:44.994" v="14314" actId="700"/>
          <ac:spMkLst>
            <pc:docMk/>
            <pc:sldMk cId="2921388542" sldId="307"/>
            <ac:spMk id="4" creationId="{010DC834-5BE8-3B75-A445-ECB736229AF3}"/>
          </ac:spMkLst>
        </pc:spChg>
        <pc:spChg chg="add del mod ord">
          <ac:chgData name="Nikki Sakari" userId="cc3a8ce0-d5e0-4d4d-bfea-20feff3f7ac3" providerId="ADAL" clId="{EEC19D28-49A0-4540-A629-20D5D9CC9917}" dt="2024-02-14T12:13:09.693" v="14271"/>
          <ac:spMkLst>
            <pc:docMk/>
            <pc:sldMk cId="2921388542" sldId="307"/>
            <ac:spMk id="5" creationId="{3FBEA09A-64FE-F152-61E7-43F0359177C2}"/>
          </ac:spMkLst>
        </pc:spChg>
        <pc:spChg chg="add del mod">
          <ac:chgData name="Nikki Sakari" userId="cc3a8ce0-d5e0-4d4d-bfea-20feff3f7ac3" providerId="ADAL" clId="{EEC19D28-49A0-4540-A629-20D5D9CC9917}" dt="2024-02-14T12:18:01.478" v="14309"/>
          <ac:spMkLst>
            <pc:docMk/>
            <pc:sldMk cId="2921388542" sldId="307"/>
            <ac:spMk id="16" creationId="{AD372973-E202-D850-5F03-6DD27BBB5340}"/>
          </ac:spMkLst>
        </pc:spChg>
        <pc:spChg chg="add del mod">
          <ac:chgData name="Nikki Sakari" userId="cc3a8ce0-d5e0-4d4d-bfea-20feff3f7ac3" providerId="ADAL" clId="{EEC19D28-49A0-4540-A629-20D5D9CC9917}" dt="2024-02-14T13:55:16.949" v="14450" actId="21"/>
          <ac:spMkLst>
            <pc:docMk/>
            <pc:sldMk cId="2921388542" sldId="307"/>
            <ac:spMk id="23" creationId="{0DDAABB0-B5D1-56FC-5085-4816FEC5684B}"/>
          </ac:spMkLst>
        </pc:spChg>
        <pc:grpChg chg="del">
          <ac:chgData name="Nikki Sakari" userId="cc3a8ce0-d5e0-4d4d-bfea-20feff3f7ac3" providerId="ADAL" clId="{EEC19D28-49A0-4540-A629-20D5D9CC9917}" dt="2024-02-14T12:08:15.902" v="14227" actId="478"/>
          <ac:grpSpMkLst>
            <pc:docMk/>
            <pc:sldMk cId="2921388542" sldId="307"/>
            <ac:grpSpMk id="8" creationId="{D0769D40-260E-B840-6F04-969309BA7701}"/>
          </ac:grpSpMkLst>
        </pc:grpChg>
        <pc:picChg chg="add del mod modCrop">
          <ac:chgData name="Nikki Sakari" userId="cc3a8ce0-d5e0-4d4d-bfea-20feff3f7ac3" providerId="ADAL" clId="{EEC19D28-49A0-4540-A629-20D5D9CC9917}" dt="2024-02-14T12:16:52.634" v="14308" actId="478"/>
          <ac:picMkLst>
            <pc:docMk/>
            <pc:sldMk cId="2921388542" sldId="307"/>
            <ac:picMk id="11" creationId="{C2495F63-380F-5736-A09C-59AB303B7EE6}"/>
          </ac:picMkLst>
        </pc:picChg>
        <pc:picChg chg="add del mod ord">
          <ac:chgData name="Nikki Sakari" userId="cc3a8ce0-d5e0-4d4d-bfea-20feff3f7ac3" providerId="ADAL" clId="{EEC19D28-49A0-4540-A629-20D5D9CC9917}" dt="2024-02-14T13:31:02.857" v="14315" actId="478"/>
          <ac:picMkLst>
            <pc:docMk/>
            <pc:sldMk cId="2921388542" sldId="307"/>
            <ac:picMk id="18" creationId="{DE63DAD8-AAB2-7189-2071-457A4C35BA7B}"/>
          </ac:picMkLst>
        </pc:picChg>
        <pc:picChg chg="add del mod modCrop">
          <ac:chgData name="Nikki Sakari" userId="cc3a8ce0-d5e0-4d4d-bfea-20feff3f7ac3" providerId="ADAL" clId="{EEC19D28-49A0-4540-A629-20D5D9CC9917}" dt="2024-02-14T14:08:29.512" v="14468" actId="478"/>
          <ac:picMkLst>
            <pc:docMk/>
            <pc:sldMk cId="2921388542" sldId="307"/>
            <ac:picMk id="20" creationId="{9AFEA7AD-B237-3E76-A6E9-0B26C5A9062C}"/>
          </ac:picMkLst>
        </pc:picChg>
        <pc:picChg chg="add mod ord modCrop">
          <ac:chgData name="Nikki Sakari" userId="cc3a8ce0-d5e0-4d4d-bfea-20feff3f7ac3" providerId="ADAL" clId="{EEC19D28-49A0-4540-A629-20D5D9CC9917}" dt="2024-02-14T14:08:47.889" v="14475" actId="12788"/>
          <ac:picMkLst>
            <pc:docMk/>
            <pc:sldMk cId="2921388542" sldId="307"/>
            <ac:picMk id="22" creationId="{8B8D3FAD-EEA6-95FB-84DE-CFD0B2AB3691}"/>
          </ac:picMkLst>
        </pc:picChg>
      </pc:sldChg>
      <pc:sldChg chg="addSp delSp modSp add mod modClrScheme chgLayout modNotes">
        <pc:chgData name="Nikki Sakari" userId="cc3a8ce0-d5e0-4d4d-bfea-20feff3f7ac3" providerId="ADAL" clId="{EEC19D28-49A0-4540-A629-20D5D9CC9917}" dt="2024-04-03T15:35:54.973" v="62989" actId="20577"/>
        <pc:sldMkLst>
          <pc:docMk/>
          <pc:sldMk cId="4255279740" sldId="307"/>
        </pc:sldMkLst>
        <pc:spChg chg="del mod">
          <ac:chgData name="Nikki Sakari" userId="cc3a8ce0-d5e0-4d4d-bfea-20feff3f7ac3" providerId="ADAL" clId="{EEC19D28-49A0-4540-A629-20D5D9CC9917}" dt="2024-03-01T07:08:49.540" v="20236" actId="478"/>
          <ac:spMkLst>
            <pc:docMk/>
            <pc:sldMk cId="4255279740" sldId="307"/>
            <ac:spMk id="2" creationId="{1568A208-5E16-9972-054A-68CE3DD4CF3A}"/>
          </ac:spMkLst>
        </pc:spChg>
        <pc:spChg chg="add del mod ord">
          <ac:chgData name="Nikki Sakari" userId="cc3a8ce0-d5e0-4d4d-bfea-20feff3f7ac3" providerId="ADAL" clId="{EEC19D28-49A0-4540-A629-20D5D9CC9917}" dt="2024-02-15T10:02:44.317" v="15062" actId="478"/>
          <ac:spMkLst>
            <pc:docMk/>
            <pc:sldMk cId="4255279740" sldId="307"/>
            <ac:spMk id="3" creationId="{0C780AAF-8217-86C0-177C-00AD5DE347D3}"/>
          </ac:spMkLst>
        </pc:spChg>
        <pc:spChg chg="add mod">
          <ac:chgData name="Nikki Sakari" userId="cc3a8ce0-d5e0-4d4d-bfea-20feff3f7ac3" providerId="ADAL" clId="{EEC19D28-49A0-4540-A629-20D5D9CC9917}" dt="2024-02-16T09:50:40.430" v="16016" actId="1076"/>
          <ac:spMkLst>
            <pc:docMk/>
            <pc:sldMk cId="4255279740" sldId="307"/>
            <ac:spMk id="3" creationId="{240E3A62-6490-9536-743D-710F9EFD1503}"/>
          </ac:spMkLst>
        </pc:spChg>
        <pc:spChg chg="del mod ord">
          <ac:chgData name="Nikki Sakari" userId="cc3a8ce0-d5e0-4d4d-bfea-20feff3f7ac3" providerId="ADAL" clId="{EEC19D28-49A0-4540-A629-20D5D9CC9917}" dt="2024-02-15T10:09:09.162" v="15104" actId="478"/>
          <ac:spMkLst>
            <pc:docMk/>
            <pc:sldMk cId="4255279740" sldId="307"/>
            <ac:spMk id="4" creationId="{4F4D3103-30C0-52FB-1A41-6D6DD8FCB5EB}"/>
          </ac:spMkLst>
        </pc:spChg>
        <pc:spChg chg="add mod topLvl">
          <ac:chgData name="Nikki Sakari" userId="cc3a8ce0-d5e0-4d4d-bfea-20feff3f7ac3" providerId="ADAL" clId="{EEC19D28-49A0-4540-A629-20D5D9CC9917}" dt="2024-03-01T07:09:40.953" v="20239" actId="165"/>
          <ac:spMkLst>
            <pc:docMk/>
            <pc:sldMk cId="4255279740" sldId="307"/>
            <ac:spMk id="4" creationId="{E5608C5B-1183-CA31-47A5-E4ED5BAACAF2}"/>
          </ac:spMkLst>
        </pc:spChg>
        <pc:spChg chg="add del mod">
          <ac:chgData name="Nikki Sakari" userId="cc3a8ce0-d5e0-4d4d-bfea-20feff3f7ac3" providerId="ADAL" clId="{EEC19D28-49A0-4540-A629-20D5D9CC9917}" dt="2024-02-15T08:16:44.487" v="14712" actId="6264"/>
          <ac:spMkLst>
            <pc:docMk/>
            <pc:sldMk cId="4255279740" sldId="307"/>
            <ac:spMk id="5" creationId="{77AADADA-F78E-D093-52DA-04C86E579D38}"/>
          </ac:spMkLst>
        </pc:spChg>
        <pc:spChg chg="add mod">
          <ac:chgData name="Nikki Sakari" userId="cc3a8ce0-d5e0-4d4d-bfea-20feff3f7ac3" providerId="ADAL" clId="{EEC19D28-49A0-4540-A629-20D5D9CC9917}" dt="2024-04-03T15:35:54.973" v="62989" actId="20577"/>
          <ac:spMkLst>
            <pc:docMk/>
            <pc:sldMk cId="4255279740" sldId="307"/>
            <ac:spMk id="6" creationId="{56B30A2E-0B03-69EE-CB4A-62C2F9E9CBF0}"/>
          </ac:spMkLst>
        </pc:spChg>
        <pc:spChg chg="add del mod">
          <ac:chgData name="Nikki Sakari" userId="cc3a8ce0-d5e0-4d4d-bfea-20feff3f7ac3" providerId="ADAL" clId="{EEC19D28-49A0-4540-A629-20D5D9CC9917}" dt="2024-02-15T08:16:44.487" v="14712" actId="6264"/>
          <ac:spMkLst>
            <pc:docMk/>
            <pc:sldMk cId="4255279740" sldId="307"/>
            <ac:spMk id="6" creationId="{89689B6A-3EB0-4665-0EB8-605E47A3D181}"/>
          </ac:spMkLst>
        </pc:spChg>
        <pc:spChg chg="del">
          <ac:chgData name="Nikki Sakari" userId="cc3a8ce0-d5e0-4d4d-bfea-20feff3f7ac3" providerId="ADAL" clId="{EEC19D28-49A0-4540-A629-20D5D9CC9917}" dt="2024-02-16T09:48:35.284" v="15953" actId="478"/>
          <ac:spMkLst>
            <pc:docMk/>
            <pc:sldMk cId="4255279740" sldId="307"/>
            <ac:spMk id="8" creationId="{1D15846E-DDA3-AF66-2E9A-C8D1C69E6128}"/>
          </ac:spMkLst>
        </pc:spChg>
        <pc:spChg chg="add del mod">
          <ac:chgData name="Nikki Sakari" userId="cc3a8ce0-d5e0-4d4d-bfea-20feff3f7ac3" providerId="ADAL" clId="{EEC19D28-49A0-4540-A629-20D5D9CC9917}" dt="2024-02-15T08:16:47.607" v="14714" actId="6264"/>
          <ac:spMkLst>
            <pc:docMk/>
            <pc:sldMk cId="4255279740" sldId="307"/>
            <ac:spMk id="9" creationId="{32E1792A-2D1D-D7CB-9B31-9E3A8CE81E55}"/>
          </ac:spMkLst>
        </pc:spChg>
        <pc:spChg chg="add del mod">
          <ac:chgData name="Nikki Sakari" userId="cc3a8ce0-d5e0-4d4d-bfea-20feff3f7ac3" providerId="ADAL" clId="{EEC19D28-49A0-4540-A629-20D5D9CC9917}" dt="2024-02-15T08:16:47.607" v="14714" actId="6264"/>
          <ac:spMkLst>
            <pc:docMk/>
            <pc:sldMk cId="4255279740" sldId="307"/>
            <ac:spMk id="11" creationId="{2F51A43C-4638-A6E5-5CA2-F3390F812264}"/>
          </ac:spMkLst>
        </pc:spChg>
        <pc:spChg chg="add del mod">
          <ac:chgData name="Nikki Sakari" userId="cc3a8ce0-d5e0-4d4d-bfea-20feff3f7ac3" providerId="ADAL" clId="{EEC19D28-49A0-4540-A629-20D5D9CC9917}" dt="2024-02-15T10:14:53.227" v="15170" actId="478"/>
          <ac:spMkLst>
            <pc:docMk/>
            <pc:sldMk cId="4255279740" sldId="307"/>
            <ac:spMk id="20" creationId="{D882EBF4-9EE8-2EAD-FF2D-8E10D0D370B3}"/>
          </ac:spMkLst>
        </pc:spChg>
        <pc:spChg chg="add del mod">
          <ac:chgData name="Nikki Sakari" userId="cc3a8ce0-d5e0-4d4d-bfea-20feff3f7ac3" providerId="ADAL" clId="{EEC19D28-49A0-4540-A629-20D5D9CC9917}" dt="2024-02-15T10:08:28.602" v="15089" actId="478"/>
          <ac:spMkLst>
            <pc:docMk/>
            <pc:sldMk cId="4255279740" sldId="307"/>
            <ac:spMk id="21" creationId="{FD25E398-90BB-8255-33AB-5BE45B3FA64B}"/>
          </ac:spMkLst>
        </pc:spChg>
        <pc:spChg chg="add del mod">
          <ac:chgData name="Nikki Sakari" userId="cc3a8ce0-d5e0-4d4d-bfea-20feff3f7ac3" providerId="ADAL" clId="{EEC19D28-49A0-4540-A629-20D5D9CC9917}" dt="2024-02-15T10:08:27.305" v="15088" actId="478"/>
          <ac:spMkLst>
            <pc:docMk/>
            <pc:sldMk cId="4255279740" sldId="307"/>
            <ac:spMk id="22" creationId="{0D0A53E7-DD45-63A7-55A8-E6BB6C80C221}"/>
          </ac:spMkLst>
        </pc:spChg>
        <pc:spChg chg="add del mod">
          <ac:chgData name="Nikki Sakari" userId="cc3a8ce0-d5e0-4d4d-bfea-20feff3f7ac3" providerId="ADAL" clId="{EEC19D28-49A0-4540-A629-20D5D9CC9917}" dt="2024-02-15T10:14:53.227" v="15170" actId="478"/>
          <ac:spMkLst>
            <pc:docMk/>
            <pc:sldMk cId="4255279740" sldId="307"/>
            <ac:spMk id="23" creationId="{442F1CE2-F291-C45F-855E-93A512E49F58}"/>
          </ac:spMkLst>
        </pc:spChg>
        <pc:spChg chg="add del mod">
          <ac:chgData name="Nikki Sakari" userId="cc3a8ce0-d5e0-4d4d-bfea-20feff3f7ac3" providerId="ADAL" clId="{EEC19D28-49A0-4540-A629-20D5D9CC9917}" dt="2024-02-15T10:14:53.227" v="15170" actId="478"/>
          <ac:spMkLst>
            <pc:docMk/>
            <pc:sldMk cId="4255279740" sldId="307"/>
            <ac:spMk id="24" creationId="{255A1696-9966-B757-9780-2B010C8A28A4}"/>
          </ac:spMkLst>
        </pc:spChg>
        <pc:spChg chg="add del mod">
          <ac:chgData name="Nikki Sakari" userId="cc3a8ce0-d5e0-4d4d-bfea-20feff3f7ac3" providerId="ADAL" clId="{EEC19D28-49A0-4540-A629-20D5D9CC9917}" dt="2024-02-15T10:13:40.145" v="15155" actId="478"/>
          <ac:spMkLst>
            <pc:docMk/>
            <pc:sldMk cId="4255279740" sldId="307"/>
            <ac:spMk id="25" creationId="{2C2980A9-4BC2-5BE1-AB06-361D7221F827}"/>
          </ac:spMkLst>
        </pc:spChg>
        <pc:spChg chg="add del mod">
          <ac:chgData name="Nikki Sakari" userId="cc3a8ce0-d5e0-4d4d-bfea-20feff3f7ac3" providerId="ADAL" clId="{EEC19D28-49A0-4540-A629-20D5D9CC9917}" dt="2024-02-15T10:13:06.337" v="15147" actId="478"/>
          <ac:spMkLst>
            <pc:docMk/>
            <pc:sldMk cId="4255279740" sldId="307"/>
            <ac:spMk id="26" creationId="{7360A77C-AA70-6653-2DC1-A93A59653607}"/>
          </ac:spMkLst>
        </pc:spChg>
        <pc:spChg chg="add mod topLvl">
          <ac:chgData name="Nikki Sakari" userId="cc3a8ce0-d5e0-4d4d-bfea-20feff3f7ac3" providerId="ADAL" clId="{EEC19D28-49A0-4540-A629-20D5D9CC9917}" dt="2024-03-11T15:10:45.185" v="61182" actId="1037"/>
          <ac:spMkLst>
            <pc:docMk/>
            <pc:sldMk cId="4255279740" sldId="307"/>
            <ac:spMk id="27" creationId="{3B66594B-8A17-10C1-E4EF-EA65EC487FB1}"/>
          </ac:spMkLst>
        </pc:spChg>
        <pc:spChg chg="add del mod">
          <ac:chgData name="Nikki Sakari" userId="cc3a8ce0-d5e0-4d4d-bfea-20feff3f7ac3" providerId="ADAL" clId="{EEC19D28-49A0-4540-A629-20D5D9CC9917}" dt="2024-02-15T10:17:59.161" v="15213" actId="478"/>
          <ac:spMkLst>
            <pc:docMk/>
            <pc:sldMk cId="4255279740" sldId="307"/>
            <ac:spMk id="28" creationId="{276F2BE8-6B61-1984-15DC-5A9AA6863516}"/>
          </ac:spMkLst>
        </pc:spChg>
        <pc:spChg chg="add mod topLvl">
          <ac:chgData name="Nikki Sakari" userId="cc3a8ce0-d5e0-4d4d-bfea-20feff3f7ac3" providerId="ADAL" clId="{EEC19D28-49A0-4540-A629-20D5D9CC9917}" dt="2024-03-01T07:09:40.953" v="20239" actId="165"/>
          <ac:spMkLst>
            <pc:docMk/>
            <pc:sldMk cId="4255279740" sldId="307"/>
            <ac:spMk id="29" creationId="{72F122FB-0F53-C183-2A11-1EF877E9D1F6}"/>
          </ac:spMkLst>
        </pc:spChg>
        <pc:spChg chg="add mod topLvl">
          <ac:chgData name="Nikki Sakari" userId="cc3a8ce0-d5e0-4d4d-bfea-20feff3f7ac3" providerId="ADAL" clId="{EEC19D28-49A0-4540-A629-20D5D9CC9917}" dt="2024-03-01T07:09:40.953" v="20239" actId="165"/>
          <ac:spMkLst>
            <pc:docMk/>
            <pc:sldMk cId="4255279740" sldId="307"/>
            <ac:spMk id="30" creationId="{50E792B9-E4E2-1993-2F21-4993BB7CE60D}"/>
          </ac:spMkLst>
        </pc:spChg>
        <pc:spChg chg="add del mod">
          <ac:chgData name="Nikki Sakari" userId="cc3a8ce0-d5e0-4d4d-bfea-20feff3f7ac3" providerId="ADAL" clId="{EEC19D28-49A0-4540-A629-20D5D9CC9917}" dt="2024-02-16T11:19:00.563" v="16710" actId="21"/>
          <ac:spMkLst>
            <pc:docMk/>
            <pc:sldMk cId="4255279740" sldId="307"/>
            <ac:spMk id="31" creationId="{E5608C5B-1183-CA31-47A5-E4ED5BAACAF2}"/>
          </ac:spMkLst>
        </pc:spChg>
        <pc:spChg chg="add del mod">
          <ac:chgData name="Nikki Sakari" userId="cc3a8ce0-d5e0-4d4d-bfea-20feff3f7ac3" providerId="ADAL" clId="{EEC19D28-49A0-4540-A629-20D5D9CC9917}" dt="2024-02-15T10:25:11.356" v="15298" actId="478"/>
          <ac:spMkLst>
            <pc:docMk/>
            <pc:sldMk cId="4255279740" sldId="307"/>
            <ac:spMk id="32" creationId="{A4AF0B4C-E7A2-C13D-48BA-3182318B4A98}"/>
          </ac:spMkLst>
        </pc:spChg>
        <pc:grpChg chg="add del mod">
          <ac:chgData name="Nikki Sakari" userId="cc3a8ce0-d5e0-4d4d-bfea-20feff3f7ac3" providerId="ADAL" clId="{EEC19D28-49A0-4540-A629-20D5D9CC9917}" dt="2024-03-01T07:09:40.953" v="20239" actId="165"/>
          <ac:grpSpMkLst>
            <pc:docMk/>
            <pc:sldMk cId="4255279740" sldId="307"/>
            <ac:grpSpMk id="5" creationId="{EDC0E9BC-39BB-7101-29D1-56B5B5AB0D6D}"/>
          </ac:grpSpMkLst>
        </pc:grpChg>
        <pc:graphicFrameChg chg="del mod ord">
          <ac:chgData name="Nikki Sakari" userId="cc3a8ce0-d5e0-4d4d-bfea-20feff3f7ac3" providerId="ADAL" clId="{EEC19D28-49A0-4540-A629-20D5D9CC9917}" dt="2024-02-15T08:16:27.294" v="14709" actId="11529"/>
          <ac:graphicFrameMkLst>
            <pc:docMk/>
            <pc:sldMk cId="4255279740" sldId="307"/>
            <ac:graphicFrameMk id="10" creationId="{14CE5068-4F90-D478-9804-E415330CA443}"/>
          </ac:graphicFrameMkLst>
        </pc:graphicFrameChg>
        <pc:picChg chg="mod">
          <ac:chgData name="Nikki Sakari" userId="cc3a8ce0-d5e0-4d4d-bfea-20feff3f7ac3" providerId="ADAL" clId="{EEC19D28-49A0-4540-A629-20D5D9CC9917}" dt="2024-02-15T10:15:39.181" v="15179" actId="1076"/>
          <ac:picMkLst>
            <pc:docMk/>
            <pc:sldMk cId="4255279740" sldId="307"/>
            <ac:picMk id="7" creationId="{2C974504-7AA7-D1E2-CEC1-96F24D9A0875}"/>
          </ac:picMkLst>
        </pc:picChg>
        <pc:picChg chg="add mod topLvl modCrop">
          <ac:chgData name="Nikki Sakari" userId="cc3a8ce0-d5e0-4d4d-bfea-20feff3f7ac3" providerId="ADAL" clId="{EEC19D28-49A0-4540-A629-20D5D9CC9917}" dt="2024-03-01T07:09:40.953" v="20239" actId="165"/>
          <ac:picMkLst>
            <pc:docMk/>
            <pc:sldMk cId="4255279740" sldId="307"/>
            <ac:picMk id="13" creationId="{9333C1FD-2199-5FBD-DC53-38FF4A057517}"/>
          </ac:picMkLst>
        </pc:picChg>
        <pc:picChg chg="add mod topLvl modCrop">
          <ac:chgData name="Nikki Sakari" userId="cc3a8ce0-d5e0-4d4d-bfea-20feff3f7ac3" providerId="ADAL" clId="{EEC19D28-49A0-4540-A629-20D5D9CC9917}" dt="2024-03-01T07:09:40.953" v="20239" actId="165"/>
          <ac:picMkLst>
            <pc:docMk/>
            <pc:sldMk cId="4255279740" sldId="307"/>
            <ac:picMk id="15" creationId="{359E2E82-0E0B-05AB-1CC3-393D20F64EC1}"/>
          </ac:picMkLst>
        </pc:picChg>
        <pc:picChg chg="add mod ord topLvl modCrop">
          <ac:chgData name="Nikki Sakari" userId="cc3a8ce0-d5e0-4d4d-bfea-20feff3f7ac3" providerId="ADAL" clId="{EEC19D28-49A0-4540-A629-20D5D9CC9917}" dt="2024-03-01T07:09:40.953" v="20239" actId="165"/>
          <ac:picMkLst>
            <pc:docMk/>
            <pc:sldMk cId="4255279740" sldId="307"/>
            <ac:picMk id="17" creationId="{E4356F70-B066-3163-D5E8-787964FE243B}"/>
          </ac:picMkLst>
        </pc:picChg>
        <pc:picChg chg="add mod topLvl modCrop">
          <ac:chgData name="Nikki Sakari" userId="cc3a8ce0-d5e0-4d4d-bfea-20feff3f7ac3" providerId="ADAL" clId="{EEC19D28-49A0-4540-A629-20D5D9CC9917}" dt="2024-03-01T07:09:40.953" v="20239" actId="165"/>
          <ac:picMkLst>
            <pc:docMk/>
            <pc:sldMk cId="4255279740" sldId="307"/>
            <ac:picMk id="19" creationId="{AE12D9FA-7C1E-1678-8302-0FA08AA497E9}"/>
          </ac:picMkLst>
        </pc:picChg>
      </pc:sldChg>
      <pc:sldChg chg="addSp delSp modSp add del mod ord">
        <pc:chgData name="Nikki Sakari" userId="cc3a8ce0-d5e0-4d4d-bfea-20feff3f7ac3" providerId="ADAL" clId="{EEC19D28-49A0-4540-A629-20D5D9CC9917}" dt="2024-02-14T14:13:18.745" v="14495" actId="47"/>
        <pc:sldMkLst>
          <pc:docMk/>
          <pc:sldMk cId="3488210931" sldId="308"/>
        </pc:sldMkLst>
        <pc:spChg chg="mod">
          <ac:chgData name="Nikki Sakari" userId="cc3a8ce0-d5e0-4d4d-bfea-20feff3f7ac3" providerId="ADAL" clId="{EEC19D28-49A0-4540-A629-20D5D9CC9917}" dt="2024-02-14T13:44:51.804" v="14386"/>
          <ac:spMkLst>
            <pc:docMk/>
            <pc:sldMk cId="3488210931" sldId="308"/>
            <ac:spMk id="3" creationId="{8CCF1EC7-C528-E8F2-88E7-4CFC9E25F079}"/>
          </ac:spMkLst>
        </pc:spChg>
        <pc:spChg chg="mod">
          <ac:chgData name="Nikki Sakari" userId="cc3a8ce0-d5e0-4d4d-bfea-20feff3f7ac3" providerId="ADAL" clId="{EEC19D28-49A0-4540-A629-20D5D9CC9917}" dt="2024-02-14T13:35:24.992" v="14338" actId="20577"/>
          <ac:spMkLst>
            <pc:docMk/>
            <pc:sldMk cId="3488210931" sldId="308"/>
            <ac:spMk id="4" creationId="{58ADEAD3-B741-23C3-4CFF-65810BDCA648}"/>
          </ac:spMkLst>
        </pc:spChg>
        <pc:picChg chg="add del mod">
          <ac:chgData name="Nikki Sakari" userId="cc3a8ce0-d5e0-4d4d-bfea-20feff3f7ac3" providerId="ADAL" clId="{EEC19D28-49A0-4540-A629-20D5D9CC9917}" dt="2024-02-14T13:52:20.355" v="14407" actId="21"/>
          <ac:picMkLst>
            <pc:docMk/>
            <pc:sldMk cId="3488210931" sldId="308"/>
            <ac:picMk id="6" creationId="{751B71BF-5AF8-9A32-4F64-5595493DEBD0}"/>
          </ac:picMkLst>
        </pc:picChg>
        <pc:picChg chg="add del mod">
          <ac:chgData name="Nikki Sakari" userId="cc3a8ce0-d5e0-4d4d-bfea-20feff3f7ac3" providerId="ADAL" clId="{EEC19D28-49A0-4540-A629-20D5D9CC9917}" dt="2024-02-14T14:12:52.586" v="14494" actId="478"/>
          <ac:picMkLst>
            <pc:docMk/>
            <pc:sldMk cId="3488210931" sldId="308"/>
            <ac:picMk id="9" creationId="{7FDA3999-A1C8-04E3-6AA8-0A19FA8F825D}"/>
          </ac:picMkLst>
        </pc:picChg>
        <pc:picChg chg="del">
          <ac:chgData name="Nikki Sakari" userId="cc3a8ce0-d5e0-4d4d-bfea-20feff3f7ac3" providerId="ADAL" clId="{EEC19D28-49A0-4540-A629-20D5D9CC9917}" dt="2024-02-14T14:12:20.783" v="14488" actId="478"/>
          <ac:picMkLst>
            <pc:docMk/>
            <pc:sldMk cId="3488210931" sldId="308"/>
            <ac:picMk id="20" creationId="{F4CED640-E8C0-5808-B755-22070922B095}"/>
          </ac:picMkLst>
        </pc:picChg>
      </pc:sldChg>
      <pc:sldChg chg="addSp delSp modSp add mod modClrScheme chgLayout modNotes">
        <pc:chgData name="Nikki Sakari" userId="cc3a8ce0-d5e0-4d4d-bfea-20feff3f7ac3" providerId="ADAL" clId="{EEC19D28-49A0-4540-A629-20D5D9CC9917}" dt="2024-04-15T13:00:57.513" v="63009" actId="20577"/>
        <pc:sldMkLst>
          <pc:docMk/>
          <pc:sldMk cId="3841264833" sldId="308"/>
        </pc:sldMkLst>
        <pc:spChg chg="del">
          <ac:chgData name="Nikki Sakari" userId="cc3a8ce0-d5e0-4d4d-bfea-20feff3f7ac3" providerId="ADAL" clId="{EEC19D28-49A0-4540-A629-20D5D9CC9917}" dt="2024-02-16T09:48:20.163" v="15941" actId="478"/>
          <ac:spMkLst>
            <pc:docMk/>
            <pc:sldMk cId="3841264833" sldId="308"/>
            <ac:spMk id="2" creationId="{1DF97322-2D71-1E62-52C8-42C3C81BDED1}"/>
          </ac:spMkLst>
        </pc:spChg>
        <pc:spChg chg="add mod">
          <ac:chgData name="Nikki Sakari" userId="cc3a8ce0-d5e0-4d4d-bfea-20feff3f7ac3" providerId="ADAL" clId="{EEC19D28-49A0-4540-A629-20D5D9CC9917}" dt="2024-04-15T13:00:57.513" v="63009" actId="20577"/>
          <ac:spMkLst>
            <pc:docMk/>
            <pc:sldMk cId="3841264833" sldId="308"/>
            <ac:spMk id="2" creationId="{2BBE9EEB-4AA1-AC42-2F76-D78EF180265E}"/>
          </ac:spMkLst>
        </pc:spChg>
        <pc:spChg chg="del">
          <ac:chgData name="Nikki Sakari" userId="cc3a8ce0-d5e0-4d4d-bfea-20feff3f7ac3" providerId="ADAL" clId="{EEC19D28-49A0-4540-A629-20D5D9CC9917}" dt="2024-02-21T08:54:11.120" v="19211" actId="478"/>
          <ac:spMkLst>
            <pc:docMk/>
            <pc:sldMk cId="3841264833" sldId="308"/>
            <ac:spMk id="3" creationId="{BFD48294-0258-4289-2850-5201E9FE2503}"/>
          </ac:spMkLst>
        </pc:spChg>
        <pc:spChg chg="mod ord">
          <ac:chgData name="Nikki Sakari" userId="cc3a8ce0-d5e0-4d4d-bfea-20feff3f7ac3" providerId="ADAL" clId="{EEC19D28-49A0-4540-A629-20D5D9CC9917}" dt="2024-02-28T07:07:14.761" v="19646" actId="20577"/>
          <ac:spMkLst>
            <pc:docMk/>
            <pc:sldMk cId="3841264833" sldId="308"/>
            <ac:spMk id="4" creationId="{C2E3FB57-9E8B-8A63-919E-20113E6D36DD}"/>
          </ac:spMkLst>
        </pc:spChg>
        <pc:spChg chg="add mod">
          <ac:chgData name="Nikki Sakari" userId="cc3a8ce0-d5e0-4d4d-bfea-20feff3f7ac3" providerId="ADAL" clId="{EEC19D28-49A0-4540-A629-20D5D9CC9917}" dt="2024-02-16T09:49:53.102" v="15996"/>
          <ac:spMkLst>
            <pc:docMk/>
            <pc:sldMk cId="3841264833" sldId="308"/>
            <ac:spMk id="5" creationId="{7071042F-AD25-E272-3C25-13788B9F5319}"/>
          </ac:spMkLst>
        </pc:spChg>
        <pc:spChg chg="add del mod ord">
          <ac:chgData name="Nikki Sakari" userId="cc3a8ce0-d5e0-4d4d-bfea-20feff3f7ac3" providerId="ADAL" clId="{EEC19D28-49A0-4540-A629-20D5D9CC9917}" dt="2024-02-15T08:43:20.158" v="14730" actId="931"/>
          <ac:spMkLst>
            <pc:docMk/>
            <pc:sldMk cId="3841264833" sldId="308"/>
            <ac:spMk id="5" creationId="{AB7F3500-6247-FC24-118E-072DE0C3268C}"/>
          </ac:spMkLst>
        </pc:spChg>
        <pc:spChg chg="mod">
          <ac:chgData name="Nikki Sakari" userId="cc3a8ce0-d5e0-4d4d-bfea-20feff3f7ac3" providerId="ADAL" clId="{EEC19D28-49A0-4540-A629-20D5D9CC9917}" dt="2024-02-20T07:55:40.674" v="18759" actId="403"/>
          <ac:spMkLst>
            <pc:docMk/>
            <pc:sldMk cId="3841264833" sldId="308"/>
            <ac:spMk id="6" creationId="{CBD22FAD-D9CD-9E24-389E-6B25219D3261}"/>
          </ac:spMkLst>
        </pc:spChg>
        <pc:spChg chg="mod">
          <ac:chgData name="Nikki Sakari" userId="cc3a8ce0-d5e0-4d4d-bfea-20feff3f7ac3" providerId="ADAL" clId="{EEC19D28-49A0-4540-A629-20D5D9CC9917}" dt="2024-02-20T07:55:40.674" v="18759" actId="403"/>
          <ac:spMkLst>
            <pc:docMk/>
            <pc:sldMk cId="3841264833" sldId="308"/>
            <ac:spMk id="8" creationId="{7D2C6E2A-5028-DB69-B883-CA00FC7F12D1}"/>
          </ac:spMkLst>
        </pc:spChg>
        <pc:spChg chg="mod">
          <ac:chgData name="Nikki Sakari" userId="cc3a8ce0-d5e0-4d4d-bfea-20feff3f7ac3" providerId="ADAL" clId="{EEC19D28-49A0-4540-A629-20D5D9CC9917}" dt="2024-02-20T07:55:40.674" v="18759" actId="403"/>
          <ac:spMkLst>
            <pc:docMk/>
            <pc:sldMk cId="3841264833" sldId="308"/>
            <ac:spMk id="9" creationId="{366AA9AB-1E0A-607B-C134-4A63A7361B65}"/>
          </ac:spMkLst>
        </pc:spChg>
        <pc:spChg chg="add mod">
          <ac:chgData name="Nikki Sakari" userId="cc3a8ce0-d5e0-4d4d-bfea-20feff3f7ac3" providerId="ADAL" clId="{EEC19D28-49A0-4540-A629-20D5D9CC9917}" dt="2024-02-15T09:34:43.604" v="14951" actId="20577"/>
          <ac:spMkLst>
            <pc:docMk/>
            <pc:sldMk cId="3841264833" sldId="308"/>
            <ac:spMk id="14" creationId="{3E2239D1-6BCB-25CD-6034-70244E4B128B}"/>
          </ac:spMkLst>
        </pc:spChg>
        <pc:spChg chg="mod">
          <ac:chgData name="Nikki Sakari" userId="cc3a8ce0-d5e0-4d4d-bfea-20feff3f7ac3" providerId="ADAL" clId="{EEC19D28-49A0-4540-A629-20D5D9CC9917}" dt="2024-02-20T07:55:40.674" v="18759" actId="403"/>
          <ac:spMkLst>
            <pc:docMk/>
            <pc:sldMk cId="3841264833" sldId="308"/>
            <ac:spMk id="16" creationId="{9EF7E8AA-C251-E337-4998-20202E4AC059}"/>
          </ac:spMkLst>
        </pc:spChg>
        <pc:spChg chg="mod">
          <ac:chgData name="Nikki Sakari" userId="cc3a8ce0-d5e0-4d4d-bfea-20feff3f7ac3" providerId="ADAL" clId="{EEC19D28-49A0-4540-A629-20D5D9CC9917}" dt="2024-02-20T07:55:40.674" v="18759" actId="403"/>
          <ac:spMkLst>
            <pc:docMk/>
            <pc:sldMk cId="3841264833" sldId="308"/>
            <ac:spMk id="17" creationId="{88A08B57-34E0-6182-3153-B09158928AC0}"/>
          </ac:spMkLst>
        </pc:spChg>
        <pc:grpChg chg="add del mod">
          <ac:chgData name="Nikki Sakari" userId="cc3a8ce0-d5e0-4d4d-bfea-20feff3f7ac3" providerId="ADAL" clId="{EEC19D28-49A0-4540-A629-20D5D9CC9917}" dt="2024-02-20T07:55:43.643" v="18760" actId="478"/>
          <ac:grpSpMkLst>
            <pc:docMk/>
            <pc:sldMk cId="3841264833" sldId="308"/>
            <ac:grpSpMk id="2" creationId="{87188DDE-CFFE-D1B2-C3A8-DF334C1A53F6}"/>
          </ac:grpSpMkLst>
        </pc:grpChg>
        <pc:grpChg chg="del">
          <ac:chgData name="Nikki Sakari" userId="cc3a8ce0-d5e0-4d4d-bfea-20feff3f7ac3" providerId="ADAL" clId="{EEC19D28-49A0-4540-A629-20D5D9CC9917}" dt="2024-02-15T08:42:49.854" v="14716" actId="478"/>
          <ac:grpSpMkLst>
            <pc:docMk/>
            <pc:sldMk cId="3841264833" sldId="308"/>
            <ac:grpSpMk id="8" creationId="{C939365A-860E-AF47-8494-12C9C058CB5E}"/>
          </ac:grpSpMkLst>
        </pc:grpChg>
        <pc:picChg chg="add mod ord modCrop">
          <ac:chgData name="Nikki Sakari" userId="cc3a8ce0-d5e0-4d4d-bfea-20feff3f7ac3" providerId="ADAL" clId="{EEC19D28-49A0-4540-A629-20D5D9CC9917}" dt="2024-02-15T09:59:41.410" v="15051" actId="18131"/>
          <ac:picMkLst>
            <pc:docMk/>
            <pc:sldMk cId="3841264833" sldId="308"/>
            <ac:picMk id="11" creationId="{1080546E-47E7-B20E-F8CF-5FF87338C138}"/>
          </ac:picMkLst>
        </pc:picChg>
      </pc:sldChg>
      <pc:sldChg chg="addSp delSp modSp add del mod">
        <pc:chgData name="Nikki Sakari" userId="cc3a8ce0-d5e0-4d4d-bfea-20feff3f7ac3" providerId="ADAL" clId="{EEC19D28-49A0-4540-A629-20D5D9CC9917}" dt="2024-02-14T14:13:18.745" v="14495" actId="47"/>
        <pc:sldMkLst>
          <pc:docMk/>
          <pc:sldMk cId="150614495" sldId="309"/>
        </pc:sldMkLst>
        <pc:spChg chg="mod">
          <ac:chgData name="Nikki Sakari" userId="cc3a8ce0-d5e0-4d4d-bfea-20feff3f7ac3" providerId="ADAL" clId="{EEC19D28-49A0-4540-A629-20D5D9CC9917}" dt="2024-02-14T13:44:55.928" v="14388"/>
          <ac:spMkLst>
            <pc:docMk/>
            <pc:sldMk cId="150614495" sldId="309"/>
            <ac:spMk id="3" creationId="{9E546712-DE74-2626-D1A9-7BB795EF1533}"/>
          </ac:spMkLst>
        </pc:spChg>
        <pc:spChg chg="mod">
          <ac:chgData name="Nikki Sakari" userId="cc3a8ce0-d5e0-4d4d-bfea-20feff3f7ac3" providerId="ADAL" clId="{EEC19D28-49A0-4540-A629-20D5D9CC9917}" dt="2024-02-14T13:39:51.946" v="14350" actId="20577"/>
          <ac:spMkLst>
            <pc:docMk/>
            <pc:sldMk cId="150614495" sldId="309"/>
            <ac:spMk id="4" creationId="{9F121D6E-E5B6-CDA1-8E70-0562010BB94A}"/>
          </ac:spMkLst>
        </pc:spChg>
        <pc:spChg chg="add del mod">
          <ac:chgData name="Nikki Sakari" userId="cc3a8ce0-d5e0-4d4d-bfea-20feff3f7ac3" providerId="ADAL" clId="{EEC19D28-49A0-4540-A629-20D5D9CC9917}" dt="2024-02-14T13:53:29.120" v="14424" actId="478"/>
          <ac:spMkLst>
            <pc:docMk/>
            <pc:sldMk cId="150614495" sldId="309"/>
            <ac:spMk id="9" creationId="{1673DB64-25FA-3333-040D-FEE446D405D1}"/>
          </ac:spMkLst>
        </pc:spChg>
        <pc:picChg chg="add del mod modCrop">
          <ac:chgData name="Nikki Sakari" userId="cc3a8ce0-d5e0-4d4d-bfea-20feff3f7ac3" providerId="ADAL" clId="{EEC19D28-49A0-4540-A629-20D5D9CC9917}" dt="2024-02-14T13:49:27.215" v="14405" actId="478"/>
          <ac:picMkLst>
            <pc:docMk/>
            <pc:sldMk cId="150614495" sldId="309"/>
            <ac:picMk id="6" creationId="{049AA01E-D66D-AAC4-4148-B67CBAD4F91B}"/>
          </ac:picMkLst>
        </pc:picChg>
        <pc:picChg chg="add del mod modCrop">
          <ac:chgData name="Nikki Sakari" userId="cc3a8ce0-d5e0-4d4d-bfea-20feff3f7ac3" providerId="ADAL" clId="{EEC19D28-49A0-4540-A629-20D5D9CC9917}" dt="2024-02-14T14:09:02.241" v="14477" actId="478"/>
          <ac:picMkLst>
            <pc:docMk/>
            <pc:sldMk cId="150614495" sldId="309"/>
            <ac:picMk id="8" creationId="{751B71BF-5AF8-9A32-4F64-5595493DEBD0}"/>
          </ac:picMkLst>
        </pc:picChg>
        <pc:picChg chg="mod modCrop">
          <ac:chgData name="Nikki Sakari" userId="cc3a8ce0-d5e0-4d4d-bfea-20feff3f7ac3" providerId="ADAL" clId="{EEC19D28-49A0-4540-A629-20D5D9CC9917}" dt="2024-02-14T14:09:19.285" v="14481" actId="12788"/>
          <ac:picMkLst>
            <pc:docMk/>
            <pc:sldMk cId="150614495" sldId="309"/>
            <ac:picMk id="20" creationId="{00969F29-30E8-D6E2-8540-E50A5BBDD10E}"/>
          </ac:picMkLst>
        </pc:picChg>
      </pc:sldChg>
      <pc:sldChg chg="addSp delSp modSp add mod modClrScheme chgLayout modNotes">
        <pc:chgData name="Nikki Sakari" userId="cc3a8ce0-d5e0-4d4d-bfea-20feff3f7ac3" providerId="ADAL" clId="{EEC19D28-49A0-4540-A629-20D5D9CC9917}" dt="2024-04-15T13:01:01.331" v="63010" actId="20577"/>
        <pc:sldMkLst>
          <pc:docMk/>
          <pc:sldMk cId="3423704203" sldId="309"/>
        </pc:sldMkLst>
        <pc:spChg chg="del">
          <ac:chgData name="Nikki Sakari" userId="cc3a8ce0-d5e0-4d4d-bfea-20feff3f7ac3" providerId="ADAL" clId="{EEC19D28-49A0-4540-A629-20D5D9CC9917}" dt="2024-02-16T09:48:21.158" v="15942" actId="478"/>
          <ac:spMkLst>
            <pc:docMk/>
            <pc:sldMk cId="3423704203" sldId="309"/>
            <ac:spMk id="2" creationId="{7202E66E-A6BA-AD38-95B0-ED26424240D3}"/>
          </ac:spMkLst>
        </pc:spChg>
        <pc:spChg chg="add mod">
          <ac:chgData name="Nikki Sakari" userId="cc3a8ce0-d5e0-4d4d-bfea-20feff3f7ac3" providerId="ADAL" clId="{EEC19D28-49A0-4540-A629-20D5D9CC9917}" dt="2024-04-15T13:01:01.331" v="63010" actId="20577"/>
          <ac:spMkLst>
            <pc:docMk/>
            <pc:sldMk cId="3423704203" sldId="309"/>
            <ac:spMk id="2" creationId="{80C35CB1-78FB-7345-55CF-474C6CB63E54}"/>
          </ac:spMkLst>
        </pc:spChg>
        <pc:spChg chg="del">
          <ac:chgData name="Nikki Sakari" userId="cc3a8ce0-d5e0-4d4d-bfea-20feff3f7ac3" providerId="ADAL" clId="{EEC19D28-49A0-4540-A629-20D5D9CC9917}" dt="2024-02-21T08:54:18.902" v="19218" actId="478"/>
          <ac:spMkLst>
            <pc:docMk/>
            <pc:sldMk cId="3423704203" sldId="309"/>
            <ac:spMk id="3" creationId="{AFAF3DED-AB60-366D-EA2D-FBC630D0CF38}"/>
          </ac:spMkLst>
        </pc:spChg>
        <pc:spChg chg="mod ord">
          <ac:chgData name="Nikki Sakari" userId="cc3a8ce0-d5e0-4d4d-bfea-20feff3f7ac3" providerId="ADAL" clId="{EEC19D28-49A0-4540-A629-20D5D9CC9917}" dt="2024-02-28T07:07:20.023" v="19656" actId="20577"/>
          <ac:spMkLst>
            <pc:docMk/>
            <pc:sldMk cId="3423704203" sldId="309"/>
            <ac:spMk id="4" creationId="{E0C793A9-8788-10D3-0B6F-7A94977F81F2}"/>
          </ac:spMkLst>
        </pc:spChg>
        <pc:spChg chg="add mod">
          <ac:chgData name="Nikki Sakari" userId="cc3a8ce0-d5e0-4d4d-bfea-20feff3f7ac3" providerId="ADAL" clId="{EEC19D28-49A0-4540-A629-20D5D9CC9917}" dt="2024-02-16T09:49:54.519" v="15997"/>
          <ac:spMkLst>
            <pc:docMk/>
            <pc:sldMk cId="3423704203" sldId="309"/>
            <ac:spMk id="5" creationId="{6A647FE3-97E2-3126-154A-D9591B3F56FA}"/>
          </ac:spMkLst>
        </pc:spChg>
        <pc:spChg chg="add del mod">
          <ac:chgData name="Nikki Sakari" userId="cc3a8ce0-d5e0-4d4d-bfea-20feff3f7ac3" providerId="ADAL" clId="{EEC19D28-49A0-4540-A629-20D5D9CC9917}" dt="2024-02-15T08:48:48.627" v="14806" actId="700"/>
          <ac:spMkLst>
            <pc:docMk/>
            <pc:sldMk cId="3423704203" sldId="309"/>
            <ac:spMk id="6" creationId="{FCA8638A-958F-B9E3-F777-A9D53B6E786B}"/>
          </ac:spMkLst>
        </pc:spChg>
        <pc:spChg chg="add mod">
          <ac:chgData name="Nikki Sakari" userId="cc3a8ce0-d5e0-4d4d-bfea-20feff3f7ac3" providerId="ADAL" clId="{EEC19D28-49A0-4540-A629-20D5D9CC9917}" dt="2024-02-15T09:34:51.364" v="14962" actId="20577"/>
          <ac:spMkLst>
            <pc:docMk/>
            <pc:sldMk cId="3423704203" sldId="309"/>
            <ac:spMk id="13" creationId="{2B955980-13FC-5797-022A-4620645E35F6}"/>
          </ac:spMkLst>
        </pc:spChg>
        <pc:picChg chg="add del mod">
          <ac:chgData name="Nikki Sakari" userId="cc3a8ce0-d5e0-4d4d-bfea-20feff3f7ac3" providerId="ADAL" clId="{EEC19D28-49A0-4540-A629-20D5D9CC9917}" dt="2024-02-15T08:49:17.413" v="14811" actId="478"/>
          <ac:picMkLst>
            <pc:docMk/>
            <pc:sldMk cId="3423704203" sldId="309"/>
            <ac:picMk id="8" creationId="{BC359643-37F2-6957-5B4B-C5607F283674}"/>
          </ac:picMkLst>
        </pc:picChg>
        <pc:picChg chg="add del mod">
          <ac:chgData name="Nikki Sakari" userId="cc3a8ce0-d5e0-4d4d-bfea-20feff3f7ac3" providerId="ADAL" clId="{EEC19D28-49A0-4540-A629-20D5D9CC9917}" dt="2024-02-15T08:50:16.564" v="14826" actId="478"/>
          <ac:picMkLst>
            <pc:docMk/>
            <pc:sldMk cId="3423704203" sldId="309"/>
            <ac:picMk id="9" creationId="{FF002D14-F078-DAE7-C37B-104C005708F1}"/>
          </ac:picMkLst>
        </pc:picChg>
        <pc:picChg chg="del">
          <ac:chgData name="Nikki Sakari" userId="cc3a8ce0-d5e0-4d4d-bfea-20feff3f7ac3" providerId="ADAL" clId="{EEC19D28-49A0-4540-A629-20D5D9CC9917}" dt="2024-02-15T08:48:30.509" v="14799" actId="478"/>
          <ac:picMkLst>
            <pc:docMk/>
            <pc:sldMk cId="3423704203" sldId="309"/>
            <ac:picMk id="11" creationId="{32368081-D563-292C-9BCC-B97696BE5F07}"/>
          </ac:picMkLst>
        </pc:picChg>
        <pc:picChg chg="add mod modCrop">
          <ac:chgData name="Nikki Sakari" userId="cc3a8ce0-d5e0-4d4d-bfea-20feff3f7ac3" providerId="ADAL" clId="{EEC19D28-49A0-4540-A629-20D5D9CC9917}" dt="2024-02-15T08:51:56.828" v="14853" actId="18131"/>
          <ac:picMkLst>
            <pc:docMk/>
            <pc:sldMk cId="3423704203" sldId="309"/>
            <ac:picMk id="12" creationId="{CE4FD633-2036-C45E-CC2F-3ECAA9089B85}"/>
          </ac:picMkLst>
        </pc:picChg>
      </pc:sldChg>
      <pc:sldChg chg="addSp delSp modSp add del mod">
        <pc:chgData name="Nikki Sakari" userId="cc3a8ce0-d5e0-4d4d-bfea-20feff3f7ac3" providerId="ADAL" clId="{EEC19D28-49A0-4540-A629-20D5D9CC9917}" dt="2024-02-14T14:13:18.745" v="14495" actId="47"/>
        <pc:sldMkLst>
          <pc:docMk/>
          <pc:sldMk cId="320830155" sldId="310"/>
        </pc:sldMkLst>
        <pc:spChg chg="mod">
          <ac:chgData name="Nikki Sakari" userId="cc3a8ce0-d5e0-4d4d-bfea-20feff3f7ac3" providerId="ADAL" clId="{EEC19D28-49A0-4540-A629-20D5D9CC9917}" dt="2024-02-14T13:44:58.681" v="14389"/>
          <ac:spMkLst>
            <pc:docMk/>
            <pc:sldMk cId="320830155" sldId="310"/>
            <ac:spMk id="3" creationId="{208B0AAD-840A-2421-E5BB-734B8DB18CFB}"/>
          </ac:spMkLst>
        </pc:spChg>
        <pc:spChg chg="mod">
          <ac:chgData name="Nikki Sakari" userId="cc3a8ce0-d5e0-4d4d-bfea-20feff3f7ac3" providerId="ADAL" clId="{EEC19D28-49A0-4540-A629-20D5D9CC9917}" dt="2024-02-14T13:39:55.642" v="14360" actId="20577"/>
          <ac:spMkLst>
            <pc:docMk/>
            <pc:sldMk cId="320830155" sldId="310"/>
            <ac:spMk id="4" creationId="{57BEA57D-35A0-DF6C-40B8-C6DA5EBB97C5}"/>
          </ac:spMkLst>
        </pc:spChg>
        <pc:spChg chg="add del mod">
          <ac:chgData name="Nikki Sakari" userId="cc3a8ce0-d5e0-4d4d-bfea-20feff3f7ac3" providerId="ADAL" clId="{EEC19D28-49A0-4540-A629-20D5D9CC9917}" dt="2024-02-14T14:09:37.864" v="14486" actId="478"/>
          <ac:spMkLst>
            <pc:docMk/>
            <pc:sldMk cId="320830155" sldId="310"/>
            <ac:spMk id="23" creationId="{0DDAABB0-B5D1-56FC-5085-4816FEC5684B}"/>
          </ac:spMkLst>
        </pc:spChg>
        <pc:picChg chg="mod modCrop">
          <ac:chgData name="Nikki Sakari" userId="cc3a8ce0-d5e0-4d4d-bfea-20feff3f7ac3" providerId="ADAL" clId="{EEC19D28-49A0-4540-A629-20D5D9CC9917}" dt="2024-02-14T14:09:33.737" v="14485" actId="12788"/>
          <ac:picMkLst>
            <pc:docMk/>
            <pc:sldMk cId="320830155" sldId="310"/>
            <ac:picMk id="20" creationId="{65BB23C0-8E75-93F3-DDF8-06AE71D698FD}"/>
          </ac:picMkLst>
        </pc:picChg>
      </pc:sldChg>
      <pc:sldChg chg="addSp delSp modSp add mod modClrScheme chgLayout modNotes">
        <pc:chgData name="Nikki Sakari" userId="cc3a8ce0-d5e0-4d4d-bfea-20feff3f7ac3" providerId="ADAL" clId="{EEC19D28-49A0-4540-A629-20D5D9CC9917}" dt="2024-04-15T13:01:03.700" v="63011" actId="20577"/>
        <pc:sldMkLst>
          <pc:docMk/>
          <pc:sldMk cId="1561806642" sldId="310"/>
        </pc:sldMkLst>
        <pc:spChg chg="del">
          <ac:chgData name="Nikki Sakari" userId="cc3a8ce0-d5e0-4d4d-bfea-20feff3f7ac3" providerId="ADAL" clId="{EEC19D28-49A0-4540-A629-20D5D9CC9917}" dt="2024-02-16T09:48:22.257" v="15943" actId="478"/>
          <ac:spMkLst>
            <pc:docMk/>
            <pc:sldMk cId="1561806642" sldId="310"/>
            <ac:spMk id="2" creationId="{43554F3F-EBD4-2724-FB65-96519BA95D61}"/>
          </ac:spMkLst>
        </pc:spChg>
        <pc:spChg chg="add mod">
          <ac:chgData name="Nikki Sakari" userId="cc3a8ce0-d5e0-4d4d-bfea-20feff3f7ac3" providerId="ADAL" clId="{EEC19D28-49A0-4540-A629-20D5D9CC9917}" dt="2024-04-15T13:01:03.700" v="63011" actId="20577"/>
          <ac:spMkLst>
            <pc:docMk/>
            <pc:sldMk cId="1561806642" sldId="310"/>
            <ac:spMk id="2" creationId="{5B849037-C5F4-2767-E1FE-0B1F28585E2C}"/>
          </ac:spMkLst>
        </pc:spChg>
        <pc:spChg chg="del">
          <ac:chgData name="Nikki Sakari" userId="cc3a8ce0-d5e0-4d4d-bfea-20feff3f7ac3" providerId="ADAL" clId="{EEC19D28-49A0-4540-A629-20D5D9CC9917}" dt="2024-02-21T08:54:24.970" v="19225" actId="478"/>
          <ac:spMkLst>
            <pc:docMk/>
            <pc:sldMk cId="1561806642" sldId="310"/>
            <ac:spMk id="3" creationId="{C03F28B4-2FCE-8A2D-C997-E77DD77E1A9B}"/>
          </ac:spMkLst>
        </pc:spChg>
        <pc:spChg chg="mod ord">
          <ac:chgData name="Nikki Sakari" userId="cc3a8ce0-d5e0-4d4d-bfea-20feff3f7ac3" providerId="ADAL" clId="{EEC19D28-49A0-4540-A629-20D5D9CC9917}" dt="2024-02-28T07:07:23.759" v="19660" actId="20577"/>
          <ac:spMkLst>
            <pc:docMk/>
            <pc:sldMk cId="1561806642" sldId="310"/>
            <ac:spMk id="4" creationId="{EC2A41C4-398B-12F9-C7AA-365DB9A8CA35}"/>
          </ac:spMkLst>
        </pc:spChg>
        <pc:spChg chg="add mod">
          <ac:chgData name="Nikki Sakari" userId="cc3a8ce0-d5e0-4d4d-bfea-20feff3f7ac3" providerId="ADAL" clId="{EEC19D28-49A0-4540-A629-20D5D9CC9917}" dt="2024-02-15T10:02:23.238" v="15060" actId="20577"/>
          <ac:spMkLst>
            <pc:docMk/>
            <pc:sldMk cId="1561806642" sldId="310"/>
            <ac:spMk id="5" creationId="{DCDEBE7C-160B-45E3-FD76-174D05A7F6A3}"/>
          </ac:spMkLst>
        </pc:spChg>
        <pc:spChg chg="add mod">
          <ac:chgData name="Nikki Sakari" userId="cc3a8ce0-d5e0-4d4d-bfea-20feff3f7ac3" providerId="ADAL" clId="{EEC19D28-49A0-4540-A629-20D5D9CC9917}" dt="2024-02-16T09:49:55.630" v="15998"/>
          <ac:spMkLst>
            <pc:docMk/>
            <pc:sldMk cId="1561806642" sldId="310"/>
            <ac:spMk id="6" creationId="{FD784C02-D2F5-AD2C-E106-8CD975D102F4}"/>
          </ac:spMkLst>
        </pc:spChg>
        <pc:picChg chg="mod ord modCrop">
          <ac:chgData name="Nikki Sakari" userId="cc3a8ce0-d5e0-4d4d-bfea-20feff3f7ac3" providerId="ADAL" clId="{EEC19D28-49A0-4540-A629-20D5D9CC9917}" dt="2024-02-15T08:50:34.968" v="14832" actId="18131"/>
          <ac:picMkLst>
            <pc:docMk/>
            <pc:sldMk cId="1561806642" sldId="310"/>
            <ac:picMk id="11" creationId="{D5FF0007-747F-E90C-CE61-370E1F0B1176}"/>
          </ac:picMkLst>
        </pc:picChg>
      </pc:sldChg>
      <pc:sldChg chg="addSp delSp modSp add mod modClrScheme chgLayout modNotes">
        <pc:chgData name="Nikki Sakari" userId="cc3a8ce0-d5e0-4d4d-bfea-20feff3f7ac3" providerId="ADAL" clId="{EEC19D28-49A0-4540-A629-20D5D9CC9917}" dt="2024-04-15T13:01:06.779" v="63012" actId="20577"/>
        <pc:sldMkLst>
          <pc:docMk/>
          <pc:sldMk cId="386895620" sldId="311"/>
        </pc:sldMkLst>
        <pc:spChg chg="add mod">
          <ac:chgData name="Nikki Sakari" userId="cc3a8ce0-d5e0-4d4d-bfea-20feff3f7ac3" providerId="ADAL" clId="{EEC19D28-49A0-4540-A629-20D5D9CC9917}" dt="2024-04-15T13:01:06.779" v="63012" actId="20577"/>
          <ac:spMkLst>
            <pc:docMk/>
            <pc:sldMk cId="386895620" sldId="311"/>
            <ac:spMk id="2" creationId="{5CF9C7A5-A93F-8C30-2340-43430BC9B5FC}"/>
          </ac:spMkLst>
        </pc:spChg>
        <pc:spChg chg="del">
          <ac:chgData name="Nikki Sakari" userId="cc3a8ce0-d5e0-4d4d-bfea-20feff3f7ac3" providerId="ADAL" clId="{EEC19D28-49A0-4540-A629-20D5D9CC9917}" dt="2024-02-16T09:48:24.010" v="15944" actId="478"/>
          <ac:spMkLst>
            <pc:docMk/>
            <pc:sldMk cId="386895620" sldId="311"/>
            <ac:spMk id="2" creationId="{EF8B0FFD-8C4C-7B8D-965C-6F116E5C9728}"/>
          </ac:spMkLst>
        </pc:spChg>
        <pc:spChg chg="del">
          <ac:chgData name="Nikki Sakari" userId="cc3a8ce0-d5e0-4d4d-bfea-20feff3f7ac3" providerId="ADAL" clId="{EEC19D28-49A0-4540-A629-20D5D9CC9917}" dt="2024-02-21T08:54:32.732" v="19232" actId="478"/>
          <ac:spMkLst>
            <pc:docMk/>
            <pc:sldMk cId="386895620" sldId="311"/>
            <ac:spMk id="3" creationId="{80AE6B13-5414-4EE9-E746-AA4DDF40AC98}"/>
          </ac:spMkLst>
        </pc:spChg>
        <pc:spChg chg="mod ord">
          <ac:chgData name="Nikki Sakari" userId="cc3a8ce0-d5e0-4d4d-bfea-20feff3f7ac3" providerId="ADAL" clId="{EEC19D28-49A0-4540-A629-20D5D9CC9917}" dt="2024-02-28T07:07:36.710" v="19666" actId="20577"/>
          <ac:spMkLst>
            <pc:docMk/>
            <pc:sldMk cId="386895620" sldId="311"/>
            <ac:spMk id="4" creationId="{14EC896C-F4AD-C4CF-E2EA-98F008BBD690}"/>
          </ac:spMkLst>
        </pc:spChg>
        <pc:spChg chg="add mod">
          <ac:chgData name="Nikki Sakari" userId="cc3a8ce0-d5e0-4d4d-bfea-20feff3f7ac3" providerId="ADAL" clId="{EEC19D28-49A0-4540-A629-20D5D9CC9917}" dt="2024-02-15T09:35:05.713" v="14996" actId="20577"/>
          <ac:spMkLst>
            <pc:docMk/>
            <pc:sldMk cId="386895620" sldId="311"/>
            <ac:spMk id="5" creationId="{8F4AFDB1-D490-B581-A03B-02A26CED75DA}"/>
          </ac:spMkLst>
        </pc:spChg>
        <pc:spChg chg="add mod">
          <ac:chgData name="Nikki Sakari" userId="cc3a8ce0-d5e0-4d4d-bfea-20feff3f7ac3" providerId="ADAL" clId="{EEC19D28-49A0-4540-A629-20D5D9CC9917}" dt="2024-02-16T09:49:56.714" v="15999"/>
          <ac:spMkLst>
            <pc:docMk/>
            <pc:sldMk cId="386895620" sldId="311"/>
            <ac:spMk id="6" creationId="{45B5C87F-C50A-725E-75FB-1F1F25A039B9}"/>
          </ac:spMkLst>
        </pc:spChg>
        <pc:picChg chg="add mod ord modCrop">
          <ac:chgData name="Nikki Sakari" userId="cc3a8ce0-d5e0-4d4d-bfea-20feff3f7ac3" providerId="ADAL" clId="{EEC19D28-49A0-4540-A629-20D5D9CC9917}" dt="2024-03-05T07:18:20.221" v="43444" actId="171"/>
          <ac:picMkLst>
            <pc:docMk/>
            <pc:sldMk cId="386895620" sldId="311"/>
            <ac:picMk id="8" creationId="{7EFD87E2-E10A-5D24-ACFD-3CB8C8BF9358}"/>
          </ac:picMkLst>
        </pc:picChg>
        <pc:picChg chg="del mod ord modCrop">
          <ac:chgData name="Nikki Sakari" userId="cc3a8ce0-d5e0-4d4d-bfea-20feff3f7ac3" providerId="ADAL" clId="{EEC19D28-49A0-4540-A629-20D5D9CC9917}" dt="2024-03-05T07:18:21.555" v="43445" actId="478"/>
          <ac:picMkLst>
            <pc:docMk/>
            <pc:sldMk cId="386895620" sldId="311"/>
            <ac:picMk id="11" creationId="{89641A67-0727-6B38-D22A-9F13693A7EA8}"/>
          </ac:picMkLst>
        </pc:picChg>
      </pc:sldChg>
      <pc:sldChg chg="delSp modSp add del mod">
        <pc:chgData name="Nikki Sakari" userId="cc3a8ce0-d5e0-4d4d-bfea-20feff3f7ac3" providerId="ADAL" clId="{EEC19D28-49A0-4540-A629-20D5D9CC9917}" dt="2024-02-14T14:13:18.745" v="14495" actId="47"/>
        <pc:sldMkLst>
          <pc:docMk/>
          <pc:sldMk cId="3505672892" sldId="311"/>
        </pc:sldMkLst>
        <pc:spChg chg="mod">
          <ac:chgData name="Nikki Sakari" userId="cc3a8ce0-d5e0-4d4d-bfea-20feff3f7ac3" providerId="ADAL" clId="{EEC19D28-49A0-4540-A629-20D5D9CC9917}" dt="2024-02-14T13:45:01.122" v="14390"/>
          <ac:spMkLst>
            <pc:docMk/>
            <pc:sldMk cId="3505672892" sldId="311"/>
            <ac:spMk id="3" creationId="{560ADBE2-A9C7-F78D-C76E-FA13274AC7A0}"/>
          </ac:spMkLst>
        </pc:spChg>
        <pc:spChg chg="mod">
          <ac:chgData name="Nikki Sakari" userId="cc3a8ce0-d5e0-4d4d-bfea-20feff3f7ac3" providerId="ADAL" clId="{EEC19D28-49A0-4540-A629-20D5D9CC9917}" dt="2024-02-14T13:40:01.876" v="14377" actId="20577"/>
          <ac:spMkLst>
            <pc:docMk/>
            <pc:sldMk cId="3505672892" sldId="311"/>
            <ac:spMk id="4" creationId="{C4BF117F-6B07-7059-8A74-BF02FEE1411D}"/>
          </ac:spMkLst>
        </pc:spChg>
        <pc:picChg chg="del">
          <ac:chgData name="Nikki Sakari" userId="cc3a8ce0-d5e0-4d4d-bfea-20feff3f7ac3" providerId="ADAL" clId="{EEC19D28-49A0-4540-A629-20D5D9CC9917}" dt="2024-02-14T14:12:18.765" v="14487" actId="478"/>
          <ac:picMkLst>
            <pc:docMk/>
            <pc:sldMk cId="3505672892" sldId="311"/>
            <ac:picMk id="20" creationId="{3B2EFF04-033B-1091-0C65-02841F17B819}"/>
          </ac:picMkLst>
        </pc:picChg>
      </pc:sldChg>
      <pc:sldChg chg="addSp delSp modSp add mod modClrScheme chgLayout modNotes">
        <pc:chgData name="Nikki Sakari" userId="cc3a8ce0-d5e0-4d4d-bfea-20feff3f7ac3" providerId="ADAL" clId="{EEC19D28-49A0-4540-A629-20D5D9CC9917}" dt="2024-04-15T13:01:11.404" v="63013" actId="20577"/>
        <pc:sldMkLst>
          <pc:docMk/>
          <pc:sldMk cId="2472731470" sldId="312"/>
        </pc:sldMkLst>
        <pc:spChg chg="add mod">
          <ac:chgData name="Nikki Sakari" userId="cc3a8ce0-d5e0-4d4d-bfea-20feff3f7ac3" providerId="ADAL" clId="{EEC19D28-49A0-4540-A629-20D5D9CC9917}" dt="2024-04-15T13:01:11.404" v="63013" actId="20577"/>
          <ac:spMkLst>
            <pc:docMk/>
            <pc:sldMk cId="2472731470" sldId="312"/>
            <ac:spMk id="2" creationId="{4A9C6ED0-F51E-B166-628E-F0CE27D37CD5}"/>
          </ac:spMkLst>
        </pc:spChg>
        <pc:spChg chg="del">
          <ac:chgData name="Nikki Sakari" userId="cc3a8ce0-d5e0-4d4d-bfea-20feff3f7ac3" providerId="ADAL" clId="{EEC19D28-49A0-4540-A629-20D5D9CC9917}" dt="2024-02-16T09:48:24.935" v="15945" actId="478"/>
          <ac:spMkLst>
            <pc:docMk/>
            <pc:sldMk cId="2472731470" sldId="312"/>
            <ac:spMk id="2" creationId="{CE3D5075-D8E4-A9E5-C08D-BEE101B8EBC3}"/>
          </ac:spMkLst>
        </pc:spChg>
        <pc:spChg chg="del">
          <ac:chgData name="Nikki Sakari" userId="cc3a8ce0-d5e0-4d4d-bfea-20feff3f7ac3" providerId="ADAL" clId="{EEC19D28-49A0-4540-A629-20D5D9CC9917}" dt="2024-02-21T08:54:39.591" v="19239" actId="478"/>
          <ac:spMkLst>
            <pc:docMk/>
            <pc:sldMk cId="2472731470" sldId="312"/>
            <ac:spMk id="3" creationId="{45A8C46B-6E3D-5A2A-635F-58AB26339C61}"/>
          </ac:spMkLst>
        </pc:spChg>
        <pc:spChg chg="mod ord">
          <ac:chgData name="Nikki Sakari" userId="cc3a8ce0-d5e0-4d4d-bfea-20feff3f7ac3" providerId="ADAL" clId="{EEC19D28-49A0-4540-A629-20D5D9CC9917}" dt="2024-02-28T07:07:40.071" v="19670" actId="20577"/>
          <ac:spMkLst>
            <pc:docMk/>
            <pc:sldMk cId="2472731470" sldId="312"/>
            <ac:spMk id="4" creationId="{F97E2EC6-29D6-56B3-D297-96657263BC1E}"/>
          </ac:spMkLst>
        </pc:spChg>
        <pc:spChg chg="add mod">
          <ac:chgData name="Nikki Sakari" userId="cc3a8ce0-d5e0-4d4d-bfea-20feff3f7ac3" providerId="ADAL" clId="{EEC19D28-49A0-4540-A629-20D5D9CC9917}" dt="2024-02-16T09:49:57.974" v="16000"/>
          <ac:spMkLst>
            <pc:docMk/>
            <pc:sldMk cId="2472731470" sldId="312"/>
            <ac:spMk id="5" creationId="{81166224-9BB7-4029-F928-1D84489D525F}"/>
          </ac:spMkLst>
        </pc:spChg>
        <pc:spChg chg="add del mod">
          <ac:chgData name="Nikki Sakari" userId="cc3a8ce0-d5e0-4d4d-bfea-20feff3f7ac3" providerId="ADAL" clId="{EEC19D28-49A0-4540-A629-20D5D9CC9917}" dt="2024-02-15T08:48:40.313" v="14803" actId="700"/>
          <ac:spMkLst>
            <pc:docMk/>
            <pc:sldMk cId="2472731470" sldId="312"/>
            <ac:spMk id="6" creationId="{ACB89E62-6EB6-40CA-0946-3E435A3C4378}"/>
          </ac:spMkLst>
        </pc:spChg>
        <pc:spChg chg="add mod">
          <ac:chgData name="Nikki Sakari" userId="cc3a8ce0-d5e0-4d4d-bfea-20feff3f7ac3" providerId="ADAL" clId="{EEC19D28-49A0-4540-A629-20D5D9CC9917}" dt="2024-02-15T09:54:13.791" v="15024" actId="20577"/>
          <ac:spMkLst>
            <pc:docMk/>
            <pc:sldMk cId="2472731470" sldId="312"/>
            <ac:spMk id="9" creationId="{4D8C9A58-FD7A-97C8-F00C-4C8948A22A5B}"/>
          </ac:spMkLst>
        </pc:spChg>
        <pc:spChg chg="add mod">
          <ac:chgData name="Nikki Sakari" userId="cc3a8ce0-d5e0-4d4d-bfea-20feff3f7ac3" providerId="ADAL" clId="{EEC19D28-49A0-4540-A629-20D5D9CC9917}" dt="2024-02-20T08:04:34.064" v="18791" actId="1076"/>
          <ac:spMkLst>
            <pc:docMk/>
            <pc:sldMk cId="2472731470" sldId="312"/>
            <ac:spMk id="10" creationId="{BEB9E3B3-EDC4-70C9-2CCE-8933E8370A01}"/>
          </ac:spMkLst>
        </pc:spChg>
        <pc:picChg chg="add mod modCrop">
          <ac:chgData name="Nikki Sakari" userId="cc3a8ce0-d5e0-4d4d-bfea-20feff3f7ac3" providerId="ADAL" clId="{EEC19D28-49A0-4540-A629-20D5D9CC9917}" dt="2024-02-15T09:54:08.480" v="15013" actId="18131"/>
          <ac:picMkLst>
            <pc:docMk/>
            <pc:sldMk cId="2472731470" sldId="312"/>
            <ac:picMk id="8" creationId="{A26953C4-191D-5C7F-0C07-A791AEAB01D6}"/>
          </ac:picMkLst>
        </pc:picChg>
        <pc:picChg chg="del">
          <ac:chgData name="Nikki Sakari" userId="cc3a8ce0-d5e0-4d4d-bfea-20feff3f7ac3" providerId="ADAL" clId="{EEC19D28-49A0-4540-A629-20D5D9CC9917}" dt="2024-02-15T08:48:36.470" v="14801" actId="478"/>
          <ac:picMkLst>
            <pc:docMk/>
            <pc:sldMk cId="2472731470" sldId="312"/>
            <ac:picMk id="11" creationId="{033744A9-3EFC-5372-74CF-022058A56122}"/>
          </ac:picMkLst>
        </pc:picChg>
      </pc:sldChg>
      <pc:sldChg chg="addSp delSp modSp add mod modNotes">
        <pc:chgData name="Nikki Sakari" userId="cc3a8ce0-d5e0-4d4d-bfea-20feff3f7ac3" providerId="ADAL" clId="{EEC19D28-49A0-4540-A629-20D5D9CC9917}" dt="2024-04-15T13:05:56.697" v="63015" actId="20577"/>
        <pc:sldMkLst>
          <pc:docMk/>
          <pc:sldMk cId="219810581" sldId="313"/>
        </pc:sldMkLst>
        <pc:spChg chg="del">
          <ac:chgData name="Nikki Sakari" userId="cc3a8ce0-d5e0-4d4d-bfea-20feff3f7ac3" providerId="ADAL" clId="{EEC19D28-49A0-4540-A629-20D5D9CC9917}" dt="2024-02-16T09:48:27.138" v="15947" actId="478"/>
          <ac:spMkLst>
            <pc:docMk/>
            <pc:sldMk cId="219810581" sldId="313"/>
            <ac:spMk id="2" creationId="{69DB6838-6DBA-F780-60E4-3453A568DE58}"/>
          </ac:spMkLst>
        </pc:spChg>
        <pc:spChg chg="add mod">
          <ac:chgData name="Nikki Sakari" userId="cc3a8ce0-d5e0-4d4d-bfea-20feff3f7ac3" providerId="ADAL" clId="{EEC19D28-49A0-4540-A629-20D5D9CC9917}" dt="2024-04-15T13:05:56.697" v="63015" actId="20577"/>
          <ac:spMkLst>
            <pc:docMk/>
            <pc:sldMk cId="219810581" sldId="313"/>
            <ac:spMk id="2" creationId="{B37F572A-044B-4358-C6B2-13D9F0E9CD9B}"/>
          </ac:spMkLst>
        </pc:spChg>
        <pc:spChg chg="del">
          <ac:chgData name="Nikki Sakari" userId="cc3a8ce0-d5e0-4d4d-bfea-20feff3f7ac3" providerId="ADAL" clId="{EEC19D28-49A0-4540-A629-20D5D9CC9917}" dt="2024-02-21T08:54:58.881" v="19253" actId="478"/>
          <ac:spMkLst>
            <pc:docMk/>
            <pc:sldMk cId="219810581" sldId="313"/>
            <ac:spMk id="3" creationId="{9CC2A0AA-22B4-6524-DED8-BD101F2E5EFC}"/>
          </ac:spMkLst>
        </pc:spChg>
        <pc:spChg chg="add del mod">
          <ac:chgData name="Nikki Sakari" userId="cc3a8ce0-d5e0-4d4d-bfea-20feff3f7ac3" providerId="ADAL" clId="{EEC19D28-49A0-4540-A629-20D5D9CC9917}" dt="2024-03-06T09:14:20.614" v="51178" actId="478"/>
          <ac:spMkLst>
            <pc:docMk/>
            <pc:sldMk cId="219810581" sldId="313"/>
            <ac:spMk id="3" creationId="{E11E0904-8009-825D-08D4-8D96610E57E2}"/>
          </ac:spMkLst>
        </pc:spChg>
        <pc:spChg chg="mod">
          <ac:chgData name="Nikki Sakari" userId="cc3a8ce0-d5e0-4d4d-bfea-20feff3f7ac3" providerId="ADAL" clId="{EEC19D28-49A0-4540-A629-20D5D9CC9917}" dt="2024-02-15T11:40:35.980" v="15413" actId="20577"/>
          <ac:spMkLst>
            <pc:docMk/>
            <pc:sldMk cId="219810581" sldId="313"/>
            <ac:spMk id="4" creationId="{46139184-9365-8A2D-CA99-B417E9F03B83}"/>
          </ac:spMkLst>
        </pc:spChg>
        <pc:spChg chg="add mod">
          <ac:chgData name="Nikki Sakari" userId="cc3a8ce0-d5e0-4d4d-bfea-20feff3f7ac3" providerId="ADAL" clId="{EEC19D28-49A0-4540-A629-20D5D9CC9917}" dt="2024-02-16T09:50:03.340" v="16002"/>
          <ac:spMkLst>
            <pc:docMk/>
            <pc:sldMk cId="219810581" sldId="313"/>
            <ac:spMk id="5" creationId="{1358F0B6-66C4-0F90-BF66-833DE400EBC2}"/>
          </ac:spMkLst>
        </pc:spChg>
        <pc:spChg chg="del">
          <ac:chgData name="Nikki Sakari" userId="cc3a8ce0-d5e0-4d4d-bfea-20feff3f7ac3" providerId="ADAL" clId="{EEC19D28-49A0-4540-A629-20D5D9CC9917}" dt="2024-02-15T11:40:38.992" v="15415" actId="478"/>
          <ac:spMkLst>
            <pc:docMk/>
            <pc:sldMk cId="219810581" sldId="313"/>
            <ac:spMk id="9" creationId="{25A27C07-5FD0-8A3F-CF94-D24A7829A253}"/>
          </ac:spMkLst>
        </pc:spChg>
        <pc:spChg chg="add del mod">
          <ac:chgData name="Nikki Sakari" userId="cc3a8ce0-d5e0-4d4d-bfea-20feff3f7ac3" providerId="ADAL" clId="{EEC19D28-49A0-4540-A629-20D5D9CC9917}" dt="2024-03-05T13:33:17.239" v="51161" actId="478"/>
          <ac:spMkLst>
            <pc:docMk/>
            <pc:sldMk cId="219810581" sldId="313"/>
            <ac:spMk id="9" creationId="{CE23D98B-87BE-E69E-969B-1624AD45A6B3}"/>
          </ac:spMkLst>
        </pc:spChg>
        <pc:spChg chg="del">
          <ac:chgData name="Nikki Sakari" userId="cc3a8ce0-d5e0-4d4d-bfea-20feff3f7ac3" providerId="ADAL" clId="{EEC19D28-49A0-4540-A629-20D5D9CC9917}" dt="2024-02-15T11:40:41.001" v="15416" actId="478"/>
          <ac:spMkLst>
            <pc:docMk/>
            <pc:sldMk cId="219810581" sldId="313"/>
            <ac:spMk id="10" creationId="{35588B68-0353-D0B1-2773-40244EA55C91}"/>
          </ac:spMkLst>
        </pc:spChg>
        <pc:spChg chg="add del mod">
          <ac:chgData name="Nikki Sakari" userId="cc3a8ce0-d5e0-4d4d-bfea-20feff3f7ac3" providerId="ADAL" clId="{EEC19D28-49A0-4540-A629-20D5D9CC9917}" dt="2024-03-05T13:33:16.227" v="51160" actId="478"/>
          <ac:spMkLst>
            <pc:docMk/>
            <pc:sldMk cId="219810581" sldId="313"/>
            <ac:spMk id="10" creationId="{79434418-7B5E-287C-7D90-31DEFDEE46C9}"/>
          </ac:spMkLst>
        </pc:spChg>
        <pc:picChg chg="add del mod modCrop">
          <ac:chgData name="Nikki Sakari" userId="cc3a8ce0-d5e0-4d4d-bfea-20feff3f7ac3" providerId="ADAL" clId="{EEC19D28-49A0-4540-A629-20D5D9CC9917}" dt="2024-03-05T13:32:37.715" v="51146" actId="478"/>
          <ac:picMkLst>
            <pc:docMk/>
            <pc:sldMk cId="219810581" sldId="313"/>
            <ac:picMk id="6" creationId="{BD88659C-CCCC-0D15-567B-9951A385F7BB}"/>
          </ac:picMkLst>
        </pc:picChg>
        <pc:picChg chg="add mod modCrop">
          <ac:chgData name="Nikki Sakari" userId="cc3a8ce0-d5e0-4d4d-bfea-20feff3f7ac3" providerId="ADAL" clId="{EEC19D28-49A0-4540-A629-20D5D9CC9917}" dt="2024-03-11T15:20:02.591" v="61235" actId="18131"/>
          <ac:picMkLst>
            <pc:docMk/>
            <pc:sldMk cId="219810581" sldId="313"/>
            <ac:picMk id="8" creationId="{2534F56F-8B1F-9FEA-356E-1E665006ADEF}"/>
          </ac:picMkLst>
        </pc:picChg>
        <pc:picChg chg="del">
          <ac:chgData name="Nikki Sakari" userId="cc3a8ce0-d5e0-4d4d-bfea-20feff3f7ac3" providerId="ADAL" clId="{EEC19D28-49A0-4540-A629-20D5D9CC9917}" dt="2024-02-15T11:40:37.562" v="15414" actId="478"/>
          <ac:picMkLst>
            <pc:docMk/>
            <pc:sldMk cId="219810581" sldId="313"/>
            <ac:picMk id="8" creationId="{917ADAF0-BB85-7246-B302-8EF06A807BD0}"/>
          </ac:picMkLst>
        </pc:picChg>
      </pc:sldChg>
      <pc:sldChg chg="addSp delSp modSp new del mod modClrScheme chgLayout">
        <pc:chgData name="Nikki Sakari" userId="cc3a8ce0-d5e0-4d4d-bfea-20feff3f7ac3" providerId="ADAL" clId="{EEC19D28-49A0-4540-A629-20D5D9CC9917}" dt="2024-02-16T09:45:54.604" v="15899" actId="2696"/>
        <pc:sldMkLst>
          <pc:docMk/>
          <pc:sldMk cId="1472925604" sldId="314"/>
        </pc:sldMkLst>
        <pc:spChg chg="del">
          <ac:chgData name="Nikki Sakari" userId="cc3a8ce0-d5e0-4d4d-bfea-20feff3f7ac3" providerId="ADAL" clId="{EEC19D28-49A0-4540-A629-20D5D9CC9917}" dt="2024-02-16T09:44:30.678" v="15871" actId="700"/>
          <ac:spMkLst>
            <pc:docMk/>
            <pc:sldMk cId="1472925604" sldId="314"/>
            <ac:spMk id="2" creationId="{3B7F6FCA-7F16-0881-78AC-39450C391F3A}"/>
          </ac:spMkLst>
        </pc:spChg>
        <pc:spChg chg="del">
          <ac:chgData name="Nikki Sakari" userId="cc3a8ce0-d5e0-4d4d-bfea-20feff3f7ac3" providerId="ADAL" clId="{EEC19D28-49A0-4540-A629-20D5D9CC9917}" dt="2024-02-16T09:44:30.678" v="15871" actId="700"/>
          <ac:spMkLst>
            <pc:docMk/>
            <pc:sldMk cId="1472925604" sldId="314"/>
            <ac:spMk id="3" creationId="{B54CBDD6-EC64-A75C-FD70-842111960CA6}"/>
          </ac:spMkLst>
        </pc:spChg>
        <pc:spChg chg="add del mod">
          <ac:chgData name="Nikki Sakari" userId="cc3a8ce0-d5e0-4d4d-bfea-20feff3f7ac3" providerId="ADAL" clId="{EEC19D28-49A0-4540-A629-20D5D9CC9917}" dt="2024-02-16T09:45:43.544" v="15896"/>
          <ac:spMkLst>
            <pc:docMk/>
            <pc:sldMk cId="1472925604" sldId="314"/>
            <ac:spMk id="4" creationId="{FA87E814-3360-C972-264F-D67A8B41B8A3}"/>
          </ac:spMkLst>
        </pc:spChg>
        <pc:spChg chg="add del mod">
          <ac:chgData name="Nikki Sakari" userId="cc3a8ce0-d5e0-4d4d-bfea-20feff3f7ac3" providerId="ADAL" clId="{EEC19D28-49A0-4540-A629-20D5D9CC9917}" dt="2024-02-16T09:45:43.544" v="15896"/>
          <ac:spMkLst>
            <pc:docMk/>
            <pc:sldMk cId="1472925604" sldId="314"/>
            <ac:spMk id="5" creationId="{9AB2C89D-A592-9B8F-7A8F-6AACC63DD2F7}"/>
          </ac:spMkLst>
        </pc:spChg>
        <pc:spChg chg="add del mod">
          <ac:chgData name="Nikki Sakari" userId="cc3a8ce0-d5e0-4d4d-bfea-20feff3f7ac3" providerId="ADAL" clId="{EEC19D28-49A0-4540-A629-20D5D9CC9917}" dt="2024-02-16T09:45:43.544" v="15896"/>
          <ac:spMkLst>
            <pc:docMk/>
            <pc:sldMk cId="1472925604" sldId="314"/>
            <ac:spMk id="6" creationId="{7ABEB2B1-889C-4C7C-3D34-272A491DD7BF}"/>
          </ac:spMkLst>
        </pc:spChg>
        <pc:spChg chg="add del mod">
          <ac:chgData name="Nikki Sakari" userId="cc3a8ce0-d5e0-4d4d-bfea-20feff3f7ac3" providerId="ADAL" clId="{EEC19D28-49A0-4540-A629-20D5D9CC9917}" dt="2024-02-16T09:45:43.544" v="15896"/>
          <ac:spMkLst>
            <pc:docMk/>
            <pc:sldMk cId="1472925604" sldId="314"/>
            <ac:spMk id="7" creationId="{556C76B3-6FD0-2517-57C0-949EDC31385E}"/>
          </ac:spMkLst>
        </pc:spChg>
        <pc:spChg chg="del mod">
          <ac:chgData name="Nikki Sakari" userId="cc3a8ce0-d5e0-4d4d-bfea-20feff3f7ac3" providerId="ADAL" clId="{EEC19D28-49A0-4540-A629-20D5D9CC9917}" dt="2024-02-16T09:45:51.824" v="15898" actId="21"/>
          <ac:spMkLst>
            <pc:docMk/>
            <pc:sldMk cId="1472925604" sldId="314"/>
            <ac:spMk id="8" creationId="{EE1CCC35-6CF3-26E6-8EB8-AFE61F837EAD}"/>
          </ac:spMkLst>
        </pc:spChg>
      </pc:sldChg>
      <pc:sldChg chg="addSp delSp modSp add mod modNotes">
        <pc:chgData name="Nikki Sakari" userId="cc3a8ce0-d5e0-4d4d-bfea-20feff3f7ac3" providerId="ADAL" clId="{EEC19D28-49A0-4540-A629-20D5D9CC9917}" dt="2024-04-03T15:27:44.276" v="62797"/>
        <pc:sldMkLst>
          <pc:docMk/>
          <pc:sldMk cId="3404022594" sldId="314"/>
        </pc:sldMkLst>
        <pc:spChg chg="del">
          <ac:chgData name="Nikki Sakari" userId="cc3a8ce0-d5e0-4d4d-bfea-20feff3f7ac3" providerId="ADAL" clId="{EEC19D28-49A0-4540-A629-20D5D9CC9917}" dt="2024-02-21T08:43:16.293" v="19045" actId="478"/>
          <ac:spMkLst>
            <pc:docMk/>
            <pc:sldMk cId="3404022594" sldId="314"/>
            <ac:spMk id="2" creationId="{62143ECF-3F22-0C57-17E9-0726B6EACEF7}"/>
          </ac:spMkLst>
        </pc:spChg>
        <pc:spChg chg="add mod">
          <ac:chgData name="Nikki Sakari" userId="cc3a8ce0-d5e0-4d4d-bfea-20feff3f7ac3" providerId="ADAL" clId="{EEC19D28-49A0-4540-A629-20D5D9CC9917}" dt="2024-04-03T15:27:44.276" v="62797"/>
          <ac:spMkLst>
            <pc:docMk/>
            <pc:sldMk cId="3404022594" sldId="314"/>
            <ac:spMk id="3" creationId="{2A93E58D-3173-F8EE-46DD-CA63D6152EA5}"/>
          </ac:spMkLst>
        </pc:spChg>
        <pc:spChg chg="mod">
          <ac:chgData name="Nikki Sakari" userId="cc3a8ce0-d5e0-4d4d-bfea-20feff3f7ac3" providerId="ADAL" clId="{EEC19D28-49A0-4540-A629-20D5D9CC9917}" dt="2024-02-16T10:49:23.180" v="16470" actId="207"/>
          <ac:spMkLst>
            <pc:docMk/>
            <pc:sldMk cId="3404022594" sldId="314"/>
            <ac:spMk id="4" creationId="{9AB8A674-1BF5-D9E5-8EC8-800776773C2C}"/>
          </ac:spMkLst>
        </pc:spChg>
        <pc:spChg chg="del mod">
          <ac:chgData name="Nikki Sakari" userId="cc3a8ce0-d5e0-4d4d-bfea-20feff3f7ac3" providerId="ADAL" clId="{EEC19D28-49A0-4540-A629-20D5D9CC9917}" dt="2024-02-16T10:38:41.113" v="16296" actId="21"/>
          <ac:spMkLst>
            <pc:docMk/>
            <pc:sldMk cId="3404022594" sldId="314"/>
            <ac:spMk id="11" creationId="{F3ED69C0-D7E7-6988-698A-8508A00BB84D}"/>
          </ac:spMkLst>
        </pc:spChg>
        <pc:spChg chg="mod">
          <ac:chgData name="Nikki Sakari" userId="cc3a8ce0-d5e0-4d4d-bfea-20feff3f7ac3" providerId="ADAL" clId="{EEC19D28-49A0-4540-A629-20D5D9CC9917}" dt="2024-02-21T08:44:20.951" v="19057" actId="1076"/>
          <ac:spMkLst>
            <pc:docMk/>
            <pc:sldMk cId="3404022594" sldId="314"/>
            <ac:spMk id="12" creationId="{60294AB5-79E5-2F3A-62CE-CE896524DEDC}"/>
          </ac:spMkLst>
        </pc:spChg>
        <pc:spChg chg="del mod">
          <ac:chgData name="Nikki Sakari" userId="cc3a8ce0-d5e0-4d4d-bfea-20feff3f7ac3" providerId="ADAL" clId="{EEC19D28-49A0-4540-A629-20D5D9CC9917}" dt="2024-02-16T10:46:37.208" v="16423" actId="21"/>
          <ac:spMkLst>
            <pc:docMk/>
            <pc:sldMk cId="3404022594" sldId="314"/>
            <ac:spMk id="13" creationId="{CA5333C4-2F08-EC55-5382-C29B2501E8B7}"/>
          </ac:spMkLst>
        </pc:spChg>
        <pc:spChg chg="add mod">
          <ac:chgData name="Nikki Sakari" userId="cc3a8ce0-d5e0-4d4d-bfea-20feff3f7ac3" providerId="ADAL" clId="{EEC19D28-49A0-4540-A629-20D5D9CC9917}" dt="2024-02-21T08:44:28.144" v="19058" actId="1076"/>
          <ac:spMkLst>
            <pc:docMk/>
            <pc:sldMk cId="3404022594" sldId="314"/>
            <ac:spMk id="18" creationId="{CE6FF7C4-E2A3-2381-ADB3-4DFD79E98148}"/>
          </ac:spMkLst>
        </pc:spChg>
        <pc:spChg chg="add del mod">
          <ac:chgData name="Nikki Sakari" userId="cc3a8ce0-d5e0-4d4d-bfea-20feff3f7ac3" providerId="ADAL" clId="{EEC19D28-49A0-4540-A629-20D5D9CC9917}" dt="2024-02-16T10:46:20.074" v="16420" actId="21"/>
          <ac:spMkLst>
            <pc:docMk/>
            <pc:sldMk cId="3404022594" sldId="314"/>
            <ac:spMk id="19" creationId="{999921C5-AC9A-74E1-B8A9-794080369B80}"/>
          </ac:spMkLst>
        </pc:spChg>
        <pc:spChg chg="add mod">
          <ac:chgData name="Nikki Sakari" userId="cc3a8ce0-d5e0-4d4d-bfea-20feff3f7ac3" providerId="ADAL" clId="{EEC19D28-49A0-4540-A629-20D5D9CC9917}" dt="2024-02-16T10:47:21.490" v="16436"/>
          <ac:spMkLst>
            <pc:docMk/>
            <pc:sldMk cId="3404022594" sldId="314"/>
            <ac:spMk id="21" creationId="{127DA4FC-E2CF-14A0-29A7-1A177793D038}"/>
          </ac:spMkLst>
        </pc:spChg>
        <pc:spChg chg="add del mod">
          <ac:chgData name="Nikki Sakari" userId="cc3a8ce0-d5e0-4d4d-bfea-20feff3f7ac3" providerId="ADAL" clId="{EEC19D28-49A0-4540-A629-20D5D9CC9917}" dt="2024-02-16T10:49:20.303" v="16469" actId="478"/>
          <ac:spMkLst>
            <pc:docMk/>
            <pc:sldMk cId="3404022594" sldId="314"/>
            <ac:spMk id="22" creationId="{6E541F13-AAA0-A944-D8F0-30D8EFCBA745}"/>
          </ac:spMkLst>
        </pc:spChg>
        <pc:spChg chg="del">
          <ac:chgData name="Nikki Sakari" userId="cc3a8ce0-d5e0-4d4d-bfea-20feff3f7ac3" providerId="ADAL" clId="{EEC19D28-49A0-4540-A629-20D5D9CC9917}" dt="2024-02-16T10:39:09.376" v="16303" actId="478"/>
          <ac:spMkLst>
            <pc:docMk/>
            <pc:sldMk cId="3404022594" sldId="314"/>
            <ac:spMk id="25" creationId="{D8577C22-050E-60F8-5DDB-004B2B5A2F70}"/>
          </ac:spMkLst>
        </pc:spChg>
        <pc:spChg chg="add mod">
          <ac:chgData name="Nikki Sakari" userId="cc3a8ce0-d5e0-4d4d-bfea-20feff3f7ac3" providerId="ADAL" clId="{EEC19D28-49A0-4540-A629-20D5D9CC9917}" dt="2024-02-21T08:44:35.530" v="19059" actId="1076"/>
          <ac:spMkLst>
            <pc:docMk/>
            <pc:sldMk cId="3404022594" sldId="314"/>
            <ac:spMk id="26" creationId="{74E6E976-6CF3-F247-37A3-7926983FA2F0}"/>
          </ac:spMkLst>
        </pc:spChg>
        <pc:spChg chg="del">
          <ac:chgData name="Nikki Sakari" userId="cc3a8ce0-d5e0-4d4d-bfea-20feff3f7ac3" providerId="ADAL" clId="{EEC19D28-49A0-4540-A629-20D5D9CC9917}" dt="2024-02-16T10:39:09.376" v="16303" actId="478"/>
          <ac:spMkLst>
            <pc:docMk/>
            <pc:sldMk cId="3404022594" sldId="314"/>
            <ac:spMk id="32" creationId="{429050FB-E64C-D7F9-9701-22DCA64E513E}"/>
          </ac:spMkLst>
        </pc:spChg>
        <pc:spChg chg="del">
          <ac:chgData name="Nikki Sakari" userId="cc3a8ce0-d5e0-4d4d-bfea-20feff3f7ac3" providerId="ADAL" clId="{EEC19D28-49A0-4540-A629-20D5D9CC9917}" dt="2024-02-16T10:39:09.376" v="16303" actId="478"/>
          <ac:spMkLst>
            <pc:docMk/>
            <pc:sldMk cId="3404022594" sldId="314"/>
            <ac:spMk id="33" creationId="{51FEF9E8-9AA0-D7A6-A03C-8B8CFCF48237}"/>
          </ac:spMkLst>
        </pc:spChg>
        <pc:picChg chg="add del mod ord modCrop">
          <ac:chgData name="Nikki Sakari" userId="cc3a8ce0-d5e0-4d4d-bfea-20feff3f7ac3" providerId="ADAL" clId="{EEC19D28-49A0-4540-A629-20D5D9CC9917}" dt="2024-02-16T10:38:41.113" v="16296" actId="21"/>
          <ac:picMkLst>
            <pc:docMk/>
            <pc:sldMk cId="3404022594" sldId="314"/>
            <ac:picMk id="6" creationId="{40F2C843-F895-5786-E65C-AD37A19256A6}"/>
          </ac:picMkLst>
        </pc:picChg>
        <pc:picChg chg="del">
          <ac:chgData name="Nikki Sakari" userId="cc3a8ce0-d5e0-4d4d-bfea-20feff3f7ac3" providerId="ADAL" clId="{EEC19D28-49A0-4540-A629-20D5D9CC9917}" dt="2024-02-16T10:26:42.105" v="16108" actId="478"/>
          <ac:picMkLst>
            <pc:docMk/>
            <pc:sldMk cId="3404022594" sldId="314"/>
            <ac:picMk id="7" creationId="{83CE88DC-7111-2196-A707-0C065D36B25E}"/>
          </ac:picMkLst>
        </pc:picChg>
        <pc:picChg chg="mod">
          <ac:chgData name="Nikki Sakari" userId="cc3a8ce0-d5e0-4d4d-bfea-20feff3f7ac3" providerId="ADAL" clId="{EEC19D28-49A0-4540-A629-20D5D9CC9917}" dt="2024-02-16T10:47:28.864" v="16440" actId="1076"/>
          <ac:picMkLst>
            <pc:docMk/>
            <pc:sldMk cId="3404022594" sldId="314"/>
            <ac:picMk id="8" creationId="{DBB65AB3-346A-2023-FF45-0792905F1D68}"/>
          </ac:picMkLst>
        </pc:picChg>
        <pc:picChg chg="del">
          <ac:chgData name="Nikki Sakari" userId="cc3a8ce0-d5e0-4d4d-bfea-20feff3f7ac3" providerId="ADAL" clId="{EEC19D28-49A0-4540-A629-20D5D9CC9917}" dt="2024-02-16T10:25:58.592" v="16091" actId="478"/>
          <ac:picMkLst>
            <pc:docMk/>
            <pc:sldMk cId="3404022594" sldId="314"/>
            <ac:picMk id="10" creationId="{48F7191B-40B2-5ED2-25B6-CA845454A9FF}"/>
          </ac:picMkLst>
        </pc:picChg>
        <pc:picChg chg="add mod ord modCrop">
          <ac:chgData name="Nikki Sakari" userId="cc3a8ce0-d5e0-4d4d-bfea-20feff3f7ac3" providerId="ADAL" clId="{EEC19D28-49A0-4540-A629-20D5D9CC9917}" dt="2024-02-21T08:44:06.551" v="19054" actId="18131"/>
          <ac:picMkLst>
            <pc:docMk/>
            <pc:sldMk cId="3404022594" sldId="314"/>
            <ac:picMk id="14" creationId="{BA668AB6-7787-D4E0-18DD-6669751AAC27}"/>
          </ac:picMkLst>
        </pc:picChg>
        <pc:picChg chg="add del mod ord modCrop">
          <ac:chgData name="Nikki Sakari" userId="cc3a8ce0-d5e0-4d4d-bfea-20feff3f7ac3" providerId="ADAL" clId="{EEC19D28-49A0-4540-A629-20D5D9CC9917}" dt="2024-02-16T10:46:37.208" v="16423" actId="21"/>
          <ac:picMkLst>
            <pc:docMk/>
            <pc:sldMk cId="3404022594" sldId="314"/>
            <ac:picMk id="16" creationId="{57AAF22A-F633-04D8-F34B-9408A15A23C9}"/>
          </ac:picMkLst>
        </pc:picChg>
        <pc:picChg chg="add mod modCrop">
          <ac:chgData name="Nikki Sakari" userId="cc3a8ce0-d5e0-4d4d-bfea-20feff3f7ac3" providerId="ADAL" clId="{EEC19D28-49A0-4540-A629-20D5D9CC9917}" dt="2024-02-21T08:43:57.461" v="19052" actId="18131"/>
          <ac:picMkLst>
            <pc:docMk/>
            <pc:sldMk cId="3404022594" sldId="314"/>
            <ac:picMk id="17" creationId="{1C6FC248-C294-9C03-E723-D0F767495922}"/>
          </ac:picMkLst>
        </pc:picChg>
        <pc:picChg chg="add mod">
          <ac:chgData name="Nikki Sakari" userId="cc3a8ce0-d5e0-4d4d-bfea-20feff3f7ac3" providerId="ADAL" clId="{EEC19D28-49A0-4540-A629-20D5D9CC9917}" dt="2024-02-16T10:47:21.490" v="16436"/>
          <ac:picMkLst>
            <pc:docMk/>
            <pc:sldMk cId="3404022594" sldId="314"/>
            <ac:picMk id="20" creationId="{919CDE83-FCE1-C4A6-50CE-BE6647226AAE}"/>
          </ac:picMkLst>
        </pc:picChg>
        <pc:picChg chg="add mod modCrop">
          <ac:chgData name="Nikki Sakari" userId="cc3a8ce0-d5e0-4d4d-bfea-20feff3f7ac3" providerId="ADAL" clId="{EEC19D28-49A0-4540-A629-20D5D9CC9917}" dt="2024-02-21T08:44:43.488" v="19060" actId="1076"/>
          <ac:picMkLst>
            <pc:docMk/>
            <pc:sldMk cId="3404022594" sldId="314"/>
            <ac:picMk id="24" creationId="{105E910A-2970-EC9E-1133-26CF3FEB6C90}"/>
          </ac:picMkLst>
        </pc:picChg>
        <pc:picChg chg="add del mod modCrop">
          <ac:chgData name="Nikki Sakari" userId="cc3a8ce0-d5e0-4d4d-bfea-20feff3f7ac3" providerId="ADAL" clId="{EEC19D28-49A0-4540-A629-20D5D9CC9917}" dt="2024-02-16T10:54:53.954" v="16509" actId="21"/>
          <ac:picMkLst>
            <pc:docMk/>
            <pc:sldMk cId="3404022594" sldId="314"/>
            <ac:picMk id="27" creationId="{5EB4EB9F-6FE4-AAF5-EBE9-6E257CA298A0}"/>
          </ac:picMkLst>
        </pc:picChg>
        <pc:picChg chg="add del mod">
          <ac:chgData name="Nikki Sakari" userId="cc3a8ce0-d5e0-4d4d-bfea-20feff3f7ac3" providerId="ADAL" clId="{EEC19D28-49A0-4540-A629-20D5D9CC9917}" dt="2024-02-16T10:58:46.638" v="16527" actId="21"/>
          <ac:picMkLst>
            <pc:docMk/>
            <pc:sldMk cId="3404022594" sldId="314"/>
            <ac:picMk id="28" creationId="{194C3482-49F9-C39F-2387-137FC674E5B0}"/>
          </ac:picMkLst>
        </pc:picChg>
        <pc:picChg chg="del">
          <ac:chgData name="Nikki Sakari" userId="cc3a8ce0-d5e0-4d4d-bfea-20feff3f7ac3" providerId="ADAL" clId="{EEC19D28-49A0-4540-A629-20D5D9CC9917}" dt="2024-02-16T10:25:58.964" v="16092" actId="478"/>
          <ac:picMkLst>
            <pc:docMk/>
            <pc:sldMk cId="3404022594" sldId="314"/>
            <ac:picMk id="48" creationId="{717F53B1-08E2-4390-92FE-13C7F10D6A5C}"/>
          </ac:picMkLst>
        </pc:picChg>
      </pc:sldChg>
      <pc:sldChg chg="addSp delSp modSp add mod modNotes">
        <pc:chgData name="Nikki Sakari" userId="cc3a8ce0-d5e0-4d4d-bfea-20feff3f7ac3" providerId="ADAL" clId="{EEC19D28-49A0-4540-A629-20D5D9CC9917}" dt="2024-04-03T15:27:57.274" v="62801" actId="20577"/>
        <pc:sldMkLst>
          <pc:docMk/>
          <pc:sldMk cId="3098311898" sldId="315"/>
        </pc:sldMkLst>
        <pc:spChg chg="del">
          <ac:chgData name="Nikki Sakari" userId="cc3a8ce0-d5e0-4d4d-bfea-20feff3f7ac3" providerId="ADAL" clId="{EEC19D28-49A0-4540-A629-20D5D9CC9917}" dt="2024-02-21T08:44:58.204" v="19062" actId="478"/>
          <ac:spMkLst>
            <pc:docMk/>
            <pc:sldMk cId="3098311898" sldId="315"/>
            <ac:spMk id="2" creationId="{7A740CB2-F939-D41F-A650-E26492B79E03}"/>
          </ac:spMkLst>
        </pc:spChg>
        <pc:spChg chg="add mod">
          <ac:chgData name="Nikki Sakari" userId="cc3a8ce0-d5e0-4d4d-bfea-20feff3f7ac3" providerId="ADAL" clId="{EEC19D28-49A0-4540-A629-20D5D9CC9917}" dt="2024-04-03T15:27:57.274" v="62801" actId="20577"/>
          <ac:spMkLst>
            <pc:docMk/>
            <pc:sldMk cId="3098311898" sldId="315"/>
            <ac:spMk id="3" creationId="{4B6D6CBA-CB4C-CC8A-6390-5ABC1DF41ED1}"/>
          </ac:spMkLst>
        </pc:spChg>
        <pc:spChg chg="mod">
          <ac:chgData name="Nikki Sakari" userId="cc3a8ce0-d5e0-4d4d-bfea-20feff3f7ac3" providerId="ADAL" clId="{EEC19D28-49A0-4540-A629-20D5D9CC9917}" dt="2024-02-16T11:00:18.989" v="16565" actId="207"/>
          <ac:spMkLst>
            <pc:docMk/>
            <pc:sldMk cId="3098311898" sldId="315"/>
            <ac:spMk id="4" creationId="{FE329F9D-EB41-F309-0AC9-0B185DB6D575}"/>
          </ac:spMkLst>
        </pc:spChg>
        <pc:spChg chg="add mod ord">
          <ac:chgData name="Nikki Sakari" userId="cc3a8ce0-d5e0-4d4d-bfea-20feff3f7ac3" providerId="ADAL" clId="{EEC19D28-49A0-4540-A629-20D5D9CC9917}" dt="2024-02-21T08:46:04.665" v="19076" actId="1076"/>
          <ac:spMkLst>
            <pc:docMk/>
            <pc:sldMk cId="3098311898" sldId="315"/>
            <ac:spMk id="9" creationId="{FBC9C4DF-C814-7423-8DC3-EBD51A243D69}"/>
          </ac:spMkLst>
        </pc:spChg>
        <pc:spChg chg="del mod">
          <ac:chgData name="Nikki Sakari" userId="cc3a8ce0-d5e0-4d4d-bfea-20feff3f7ac3" providerId="ADAL" clId="{EEC19D28-49A0-4540-A629-20D5D9CC9917}" dt="2024-02-16T10:39:37.726" v="16313" actId="21"/>
          <ac:spMkLst>
            <pc:docMk/>
            <pc:sldMk cId="3098311898" sldId="315"/>
            <ac:spMk id="11" creationId="{685D8063-62B0-E774-86CB-6E0415FC3440}"/>
          </ac:spMkLst>
        </pc:spChg>
        <pc:spChg chg="del mod">
          <ac:chgData name="Nikki Sakari" userId="cc3a8ce0-d5e0-4d4d-bfea-20feff3f7ac3" providerId="ADAL" clId="{EEC19D28-49A0-4540-A629-20D5D9CC9917}" dt="2024-02-16T10:39:32.786" v="16312" actId="478"/>
          <ac:spMkLst>
            <pc:docMk/>
            <pc:sldMk cId="3098311898" sldId="315"/>
            <ac:spMk id="12" creationId="{E0B26B33-3197-0535-3626-CAC003C0BBED}"/>
          </ac:spMkLst>
        </pc:spChg>
        <pc:spChg chg="del mod">
          <ac:chgData name="Nikki Sakari" userId="cc3a8ce0-d5e0-4d4d-bfea-20feff3f7ac3" providerId="ADAL" clId="{EEC19D28-49A0-4540-A629-20D5D9CC9917}" dt="2024-02-16T10:39:31.626" v="16311" actId="478"/>
          <ac:spMkLst>
            <pc:docMk/>
            <pc:sldMk cId="3098311898" sldId="315"/>
            <ac:spMk id="13" creationId="{335F6ADA-27F9-B653-7944-00850F61EF8F}"/>
          </ac:spMkLst>
        </pc:spChg>
        <pc:spChg chg="add mod">
          <ac:chgData name="Nikki Sakari" userId="cc3a8ce0-d5e0-4d4d-bfea-20feff3f7ac3" providerId="ADAL" clId="{EEC19D28-49A0-4540-A629-20D5D9CC9917}" dt="2024-02-21T08:46:06.610" v="19077" actId="1076"/>
          <ac:spMkLst>
            <pc:docMk/>
            <pc:sldMk cId="3098311898" sldId="315"/>
            <ac:spMk id="15" creationId="{CA5333C4-2F08-EC55-5382-C29B2501E8B7}"/>
          </ac:spMkLst>
        </pc:spChg>
        <pc:spChg chg="add del mod">
          <ac:chgData name="Nikki Sakari" userId="cc3a8ce0-d5e0-4d4d-bfea-20feff3f7ac3" providerId="ADAL" clId="{EEC19D28-49A0-4540-A629-20D5D9CC9917}" dt="2024-02-16T11:00:20.023" v="16566" actId="478"/>
          <ac:spMkLst>
            <pc:docMk/>
            <pc:sldMk cId="3098311898" sldId="315"/>
            <ac:spMk id="17" creationId="{999921C5-AC9A-74E1-B8A9-794080369B80}"/>
          </ac:spMkLst>
        </pc:spChg>
        <pc:spChg chg="add del mod">
          <ac:chgData name="Nikki Sakari" userId="cc3a8ce0-d5e0-4d4d-bfea-20feff3f7ac3" providerId="ADAL" clId="{EEC19D28-49A0-4540-A629-20D5D9CC9917}" dt="2024-02-16T10:47:24.980" v="16437" actId="21"/>
          <ac:spMkLst>
            <pc:docMk/>
            <pc:sldMk cId="3098311898" sldId="315"/>
            <ac:spMk id="19" creationId="{999921C5-AC9A-74E1-B8A9-794080369B80}"/>
          </ac:spMkLst>
        </pc:spChg>
        <pc:spChg chg="del">
          <ac:chgData name="Nikki Sakari" userId="cc3a8ce0-d5e0-4d4d-bfea-20feff3f7ac3" providerId="ADAL" clId="{EEC19D28-49A0-4540-A629-20D5D9CC9917}" dt="2024-02-16T10:39:13.006" v="16304" actId="478"/>
          <ac:spMkLst>
            <pc:docMk/>
            <pc:sldMk cId="3098311898" sldId="315"/>
            <ac:spMk id="25" creationId="{C411EBB1-B535-3A04-5445-8C69474E5A72}"/>
          </ac:spMkLst>
        </pc:spChg>
        <pc:spChg chg="add mod">
          <ac:chgData name="Nikki Sakari" userId="cc3a8ce0-d5e0-4d4d-bfea-20feff3f7ac3" providerId="ADAL" clId="{EEC19D28-49A0-4540-A629-20D5D9CC9917}" dt="2024-02-21T08:46:02.572" v="19075" actId="1076"/>
          <ac:spMkLst>
            <pc:docMk/>
            <pc:sldMk cId="3098311898" sldId="315"/>
            <ac:spMk id="26" creationId="{5ACDA42F-A95A-F58C-2296-2AEDD488855E}"/>
          </ac:spMkLst>
        </pc:spChg>
        <pc:spChg chg="del">
          <ac:chgData name="Nikki Sakari" userId="cc3a8ce0-d5e0-4d4d-bfea-20feff3f7ac3" providerId="ADAL" clId="{EEC19D28-49A0-4540-A629-20D5D9CC9917}" dt="2024-02-16T10:39:13.006" v="16304" actId="478"/>
          <ac:spMkLst>
            <pc:docMk/>
            <pc:sldMk cId="3098311898" sldId="315"/>
            <ac:spMk id="32" creationId="{12A74A5D-6CD7-E7FD-3857-401A786090C0}"/>
          </ac:spMkLst>
        </pc:spChg>
        <pc:spChg chg="del">
          <ac:chgData name="Nikki Sakari" userId="cc3a8ce0-d5e0-4d4d-bfea-20feff3f7ac3" providerId="ADAL" clId="{EEC19D28-49A0-4540-A629-20D5D9CC9917}" dt="2024-02-16T10:39:13.006" v="16304" actId="478"/>
          <ac:spMkLst>
            <pc:docMk/>
            <pc:sldMk cId="3098311898" sldId="315"/>
            <ac:spMk id="33" creationId="{ECC177C0-6465-C80C-05E1-666B1EFD9B79}"/>
          </ac:spMkLst>
        </pc:spChg>
        <pc:picChg chg="del">
          <ac:chgData name="Nikki Sakari" userId="cc3a8ce0-d5e0-4d4d-bfea-20feff3f7ac3" providerId="ADAL" clId="{EEC19D28-49A0-4540-A629-20D5D9CC9917}" dt="2024-02-16T10:35:25.642" v="16171" actId="478"/>
          <ac:picMkLst>
            <pc:docMk/>
            <pc:sldMk cId="3098311898" sldId="315"/>
            <ac:picMk id="6" creationId="{464CEFEE-5500-E27A-3F40-C455BE22517A}"/>
          </ac:picMkLst>
        </pc:picChg>
        <pc:picChg chg="add del mod ord modCrop">
          <ac:chgData name="Nikki Sakari" userId="cc3a8ce0-d5e0-4d4d-bfea-20feff3f7ac3" providerId="ADAL" clId="{EEC19D28-49A0-4540-A629-20D5D9CC9917}" dt="2024-02-16T10:39:37.726" v="16313" actId="21"/>
          <ac:picMkLst>
            <pc:docMk/>
            <pc:sldMk cId="3098311898" sldId="315"/>
            <ac:picMk id="7" creationId="{B29FF009-15B2-0D25-C459-F12343C5CB1F}"/>
          </ac:picMkLst>
        </pc:picChg>
        <pc:picChg chg="add del mod">
          <ac:chgData name="Nikki Sakari" userId="cc3a8ce0-d5e0-4d4d-bfea-20feff3f7ac3" providerId="ADAL" clId="{EEC19D28-49A0-4540-A629-20D5D9CC9917}" dt="2024-02-16T10:53:04.217" v="16487" actId="478"/>
          <ac:picMkLst>
            <pc:docMk/>
            <pc:sldMk cId="3098311898" sldId="315"/>
            <ac:picMk id="10" creationId="{57AAF22A-F633-04D8-F34B-9408A15A23C9}"/>
          </ac:picMkLst>
        </pc:picChg>
        <pc:picChg chg="del">
          <ac:chgData name="Nikki Sakari" userId="cc3a8ce0-d5e0-4d4d-bfea-20feff3f7ac3" providerId="ADAL" clId="{EEC19D28-49A0-4540-A629-20D5D9CC9917}" dt="2024-02-16T10:36:54.774" v="16204" actId="478"/>
          <ac:picMkLst>
            <pc:docMk/>
            <pc:sldMk cId="3098311898" sldId="315"/>
            <ac:picMk id="14" creationId="{6C4BEB6A-2118-3BAB-1DD3-28AD43CA3EE5}"/>
          </ac:picMkLst>
        </pc:picChg>
        <pc:picChg chg="del">
          <ac:chgData name="Nikki Sakari" userId="cc3a8ce0-d5e0-4d4d-bfea-20feff3f7ac3" providerId="ADAL" clId="{EEC19D28-49A0-4540-A629-20D5D9CC9917}" dt="2024-02-16T10:35:26.044" v="16172" actId="478"/>
          <ac:picMkLst>
            <pc:docMk/>
            <pc:sldMk cId="3098311898" sldId="315"/>
            <ac:picMk id="16" creationId="{A80E00F6-50CC-FB8C-8BF7-8AE862C3BC14}"/>
          </ac:picMkLst>
        </pc:picChg>
        <pc:picChg chg="add del mod modCrop">
          <ac:chgData name="Nikki Sakari" userId="cc3a8ce0-d5e0-4d4d-bfea-20feff3f7ac3" providerId="ADAL" clId="{EEC19D28-49A0-4540-A629-20D5D9CC9917}" dt="2024-02-16T10:54:38.536" v="16505" actId="21"/>
          <ac:picMkLst>
            <pc:docMk/>
            <pc:sldMk cId="3098311898" sldId="315"/>
            <ac:picMk id="20" creationId="{5EB4EB9F-6FE4-AAF5-EBE9-6E257CA298A0}"/>
          </ac:picMkLst>
        </pc:picChg>
        <pc:picChg chg="add del mod modCrop">
          <ac:chgData name="Nikki Sakari" userId="cc3a8ce0-d5e0-4d4d-bfea-20feff3f7ac3" providerId="ADAL" clId="{EEC19D28-49A0-4540-A629-20D5D9CC9917}" dt="2024-02-16T10:58:41.306" v="16524" actId="21"/>
          <ac:picMkLst>
            <pc:docMk/>
            <pc:sldMk cId="3098311898" sldId="315"/>
            <ac:picMk id="22" creationId="{194C3482-49F9-C39F-2387-137FC674E5B0}"/>
          </ac:picMkLst>
        </pc:picChg>
        <pc:picChg chg="add mod ord modCrop">
          <ac:chgData name="Nikki Sakari" userId="cc3a8ce0-d5e0-4d4d-bfea-20feff3f7ac3" providerId="ADAL" clId="{EEC19D28-49A0-4540-A629-20D5D9CC9917}" dt="2024-02-21T08:46:00.318" v="19074" actId="1076"/>
          <ac:picMkLst>
            <pc:docMk/>
            <pc:sldMk cId="3098311898" sldId="315"/>
            <ac:picMk id="24" creationId="{EE4C3F27-BEAE-E7E2-D873-6CD8F7F4C2D4}"/>
          </ac:picMkLst>
        </pc:picChg>
        <pc:picChg chg="add del mod ord">
          <ac:chgData name="Nikki Sakari" userId="cc3a8ce0-d5e0-4d4d-bfea-20feff3f7ac3" providerId="ADAL" clId="{EEC19D28-49A0-4540-A629-20D5D9CC9917}" dt="2024-02-16T10:58:04.421" v="16513" actId="478"/>
          <ac:picMkLst>
            <pc:docMk/>
            <pc:sldMk cId="3098311898" sldId="315"/>
            <ac:picMk id="27" creationId="{5EB4EB9F-6FE4-AAF5-EBE9-6E257CA298A0}"/>
          </ac:picMkLst>
        </pc:picChg>
        <pc:picChg chg="add mod ord modCrop">
          <ac:chgData name="Nikki Sakari" userId="cc3a8ce0-d5e0-4d4d-bfea-20feff3f7ac3" providerId="ADAL" clId="{EEC19D28-49A0-4540-A629-20D5D9CC9917}" dt="2024-02-21T08:45:58" v="19073" actId="1076"/>
          <ac:picMkLst>
            <pc:docMk/>
            <pc:sldMk cId="3098311898" sldId="315"/>
            <ac:picMk id="28" creationId="{194C3482-49F9-C39F-2387-137FC674E5B0}"/>
          </ac:picMkLst>
        </pc:picChg>
        <pc:picChg chg="add mod ord modCrop">
          <ac:chgData name="Nikki Sakari" userId="cc3a8ce0-d5e0-4d4d-bfea-20feff3f7ac3" providerId="ADAL" clId="{EEC19D28-49A0-4540-A629-20D5D9CC9917}" dt="2024-02-21T08:45:33.286" v="19069" actId="18131"/>
          <ac:picMkLst>
            <pc:docMk/>
            <pc:sldMk cId="3098311898" sldId="315"/>
            <ac:picMk id="48" creationId="{54CAF7EA-4250-240F-1D9C-20A887FAA3D3}"/>
          </ac:picMkLst>
        </pc:picChg>
      </pc:sldChg>
      <pc:sldChg chg="addSp delSp modSp add mod ord modNotes">
        <pc:chgData name="Nikki Sakari" userId="cc3a8ce0-d5e0-4d4d-bfea-20feff3f7ac3" providerId="ADAL" clId="{EEC19D28-49A0-4540-A629-20D5D9CC9917}" dt="2024-04-03T15:36:07.099" v="62991" actId="20577"/>
        <pc:sldMkLst>
          <pc:docMk/>
          <pc:sldMk cId="4086589353" sldId="316"/>
        </pc:sldMkLst>
        <pc:spChg chg="del">
          <ac:chgData name="Nikki Sakari" userId="cc3a8ce0-d5e0-4d4d-bfea-20feff3f7ac3" providerId="ADAL" clId="{EEC19D28-49A0-4540-A629-20D5D9CC9917}" dt="2024-02-21T08:57:55.015" v="19343" actId="478"/>
          <ac:spMkLst>
            <pc:docMk/>
            <pc:sldMk cId="4086589353" sldId="316"/>
            <ac:spMk id="2" creationId="{355C3053-C823-37C3-B381-911CD399A3F0}"/>
          </ac:spMkLst>
        </pc:spChg>
        <pc:spChg chg="add del mod">
          <ac:chgData name="Nikki Sakari" userId="cc3a8ce0-d5e0-4d4d-bfea-20feff3f7ac3" providerId="ADAL" clId="{EEC19D28-49A0-4540-A629-20D5D9CC9917}" dt="2024-03-06T15:42:11.640" v="58393" actId="478"/>
          <ac:spMkLst>
            <pc:docMk/>
            <pc:sldMk cId="4086589353" sldId="316"/>
            <ac:spMk id="2" creationId="{3783A3EF-396A-A266-3025-FB260F389C1A}"/>
          </ac:spMkLst>
        </pc:spChg>
        <pc:spChg chg="add mod">
          <ac:chgData name="Nikki Sakari" userId="cc3a8ce0-d5e0-4d4d-bfea-20feff3f7ac3" providerId="ADAL" clId="{EEC19D28-49A0-4540-A629-20D5D9CC9917}" dt="2024-03-06T15:48:38.273" v="58454" actId="207"/>
          <ac:spMkLst>
            <pc:docMk/>
            <pc:sldMk cId="4086589353" sldId="316"/>
            <ac:spMk id="5" creationId="{3EAEC2B3-A8FC-3502-E1C7-B1EDA7391543}"/>
          </ac:spMkLst>
        </pc:spChg>
        <pc:spChg chg="add mod">
          <ac:chgData name="Nikki Sakari" userId="cc3a8ce0-d5e0-4d4d-bfea-20feff3f7ac3" providerId="ADAL" clId="{EEC19D28-49A0-4540-A629-20D5D9CC9917}" dt="2024-04-03T15:36:07.099" v="62991" actId="20577"/>
          <ac:spMkLst>
            <pc:docMk/>
            <pc:sldMk cId="4086589353" sldId="316"/>
            <ac:spMk id="6" creationId="{1C11382F-6C96-6A28-DAE3-BB1A48D55423}"/>
          </ac:spMkLst>
        </pc:spChg>
        <pc:spChg chg="add del mod">
          <ac:chgData name="Nikki Sakari" userId="cc3a8ce0-d5e0-4d4d-bfea-20feff3f7ac3" providerId="ADAL" clId="{EEC19D28-49A0-4540-A629-20D5D9CC9917}" dt="2024-02-17T12:28:53.005" v="17771" actId="478"/>
          <ac:spMkLst>
            <pc:docMk/>
            <pc:sldMk cId="4086589353" sldId="316"/>
            <ac:spMk id="6" creationId="{F00B9D58-42CE-58EB-E933-22FB60B8DB51}"/>
          </ac:spMkLst>
        </pc:spChg>
        <pc:spChg chg="add mod ord">
          <ac:chgData name="Nikki Sakari" userId="cc3a8ce0-d5e0-4d4d-bfea-20feff3f7ac3" providerId="ADAL" clId="{EEC19D28-49A0-4540-A629-20D5D9CC9917}" dt="2024-03-06T15:48:54.702" v="58458" actId="14100"/>
          <ac:spMkLst>
            <pc:docMk/>
            <pc:sldMk cId="4086589353" sldId="316"/>
            <ac:spMk id="9" creationId="{F048145E-C692-4F14-945F-9E75F6A11A35}"/>
          </ac:spMkLst>
        </pc:spChg>
        <pc:grpChg chg="add del mod">
          <ac:chgData name="Nikki Sakari" userId="cc3a8ce0-d5e0-4d4d-bfea-20feff3f7ac3" providerId="ADAL" clId="{EEC19D28-49A0-4540-A629-20D5D9CC9917}" dt="2024-03-06T15:42:07.025" v="58392" actId="165"/>
          <ac:grpSpMkLst>
            <pc:docMk/>
            <pc:sldMk cId="4086589353" sldId="316"/>
            <ac:grpSpMk id="8" creationId="{C8447BE1-6C4D-F2A8-FA6B-2ED565D30733}"/>
          </ac:grpSpMkLst>
        </pc:grpChg>
        <pc:grpChg chg="add del">
          <ac:chgData name="Nikki Sakari" userId="cc3a8ce0-d5e0-4d4d-bfea-20feff3f7ac3" providerId="ADAL" clId="{EEC19D28-49A0-4540-A629-20D5D9CC9917}" dt="2024-02-16T11:17:43.857" v="16697" actId="21"/>
          <ac:grpSpMkLst>
            <pc:docMk/>
            <pc:sldMk cId="4086589353" sldId="316"/>
            <ac:grpSpMk id="13" creationId="{4986CABA-85DF-E758-C133-A9FB37D02936}"/>
          </ac:grpSpMkLst>
        </pc:grpChg>
        <pc:picChg chg="add mod">
          <ac:chgData name="Nikki Sakari" userId="cc3a8ce0-d5e0-4d4d-bfea-20feff3f7ac3" providerId="ADAL" clId="{EEC19D28-49A0-4540-A629-20D5D9CC9917}" dt="2024-03-06T15:45:26.733" v="58430" actId="1076"/>
          <ac:picMkLst>
            <pc:docMk/>
            <pc:sldMk cId="4086589353" sldId="316"/>
            <ac:picMk id="10" creationId="{997665A0-81CD-80C2-344F-D67C30883DAF}"/>
          </ac:picMkLst>
        </pc:picChg>
        <pc:picChg chg="mod topLvl modCrop">
          <ac:chgData name="Nikki Sakari" userId="cc3a8ce0-d5e0-4d4d-bfea-20feff3f7ac3" providerId="ADAL" clId="{EEC19D28-49A0-4540-A629-20D5D9CC9917}" dt="2024-03-06T15:43:30.985" v="58402" actId="18131"/>
          <ac:picMkLst>
            <pc:docMk/>
            <pc:sldMk cId="4086589353" sldId="316"/>
            <ac:picMk id="17" creationId="{A0E948D5-4091-E94C-195F-F443D1CB6340}"/>
          </ac:picMkLst>
        </pc:picChg>
        <pc:picChg chg="mod topLvl modCrop">
          <ac:chgData name="Nikki Sakari" userId="cc3a8ce0-d5e0-4d4d-bfea-20feff3f7ac3" providerId="ADAL" clId="{EEC19D28-49A0-4540-A629-20D5D9CC9917}" dt="2024-03-06T15:43:50.822" v="58406" actId="18131"/>
          <ac:picMkLst>
            <pc:docMk/>
            <pc:sldMk cId="4086589353" sldId="316"/>
            <ac:picMk id="19" creationId="{295D3C52-2ECE-F209-768F-BF5DA97F6212}"/>
          </ac:picMkLst>
        </pc:picChg>
        <pc:picChg chg="add del mod">
          <ac:chgData name="Nikki Sakari" userId="cc3a8ce0-d5e0-4d4d-bfea-20feff3f7ac3" providerId="ADAL" clId="{EEC19D28-49A0-4540-A629-20D5D9CC9917}" dt="2024-02-16T11:17:38.037" v="16694" actId="21"/>
          <ac:picMkLst>
            <pc:docMk/>
            <pc:sldMk cId="4086589353" sldId="316"/>
            <ac:picMk id="22" creationId="{5907B1D0-7114-3700-9007-225CB30A1B5D}"/>
          </ac:picMkLst>
        </pc:picChg>
      </pc:sldChg>
      <pc:sldChg chg="addSp delSp modSp add mod modNotes">
        <pc:chgData name="Nikki Sakari" userId="cc3a8ce0-d5e0-4d4d-bfea-20feff3f7ac3" providerId="ADAL" clId="{EEC19D28-49A0-4540-A629-20D5D9CC9917}" dt="2024-04-04T06:43:06.111" v="62997" actId="20577"/>
        <pc:sldMkLst>
          <pc:docMk/>
          <pc:sldMk cId="620690980" sldId="317"/>
        </pc:sldMkLst>
        <pc:spChg chg="del">
          <ac:chgData name="Nikki Sakari" userId="cc3a8ce0-d5e0-4d4d-bfea-20feff3f7ac3" providerId="ADAL" clId="{EEC19D28-49A0-4540-A629-20D5D9CC9917}" dt="2024-02-21T08:58:12.843" v="19353" actId="478"/>
          <ac:spMkLst>
            <pc:docMk/>
            <pc:sldMk cId="620690980" sldId="317"/>
            <ac:spMk id="2" creationId="{E7BE4CCB-70E0-8CC6-E6B2-64EE94947AB8}"/>
          </ac:spMkLst>
        </pc:spChg>
        <pc:spChg chg="del mod">
          <ac:chgData name="Nikki Sakari" userId="cc3a8ce0-d5e0-4d4d-bfea-20feff3f7ac3" providerId="ADAL" clId="{EEC19D28-49A0-4540-A629-20D5D9CC9917}" dt="2024-02-16T11:36:57.876" v="17054" actId="478"/>
          <ac:spMkLst>
            <pc:docMk/>
            <pc:sldMk cId="620690980" sldId="317"/>
            <ac:spMk id="5" creationId="{453D5186-13C2-0594-BA51-379DC4A0695B}"/>
          </ac:spMkLst>
        </pc:spChg>
        <pc:spChg chg="add mod">
          <ac:chgData name="Nikki Sakari" userId="cc3a8ce0-d5e0-4d4d-bfea-20feff3f7ac3" providerId="ADAL" clId="{EEC19D28-49A0-4540-A629-20D5D9CC9917}" dt="2024-04-03T15:36:13.712" v="62993" actId="20577"/>
          <ac:spMkLst>
            <pc:docMk/>
            <pc:sldMk cId="620690980" sldId="317"/>
            <ac:spMk id="5" creationId="{B9757BC0-9C6B-3A9A-F8A4-1B0EDE02EAC6}"/>
          </ac:spMkLst>
        </pc:spChg>
        <pc:spChg chg="add del mod">
          <ac:chgData name="Nikki Sakari" userId="cc3a8ce0-d5e0-4d4d-bfea-20feff3f7ac3" providerId="ADAL" clId="{EEC19D28-49A0-4540-A629-20D5D9CC9917}" dt="2024-02-21T14:58:04.542" v="19385" actId="478"/>
          <ac:spMkLst>
            <pc:docMk/>
            <pc:sldMk cId="620690980" sldId="317"/>
            <ac:spMk id="9" creationId="{D4486869-A0B9-8E23-7BFD-411C3270FFBA}"/>
          </ac:spMkLst>
        </pc:spChg>
        <pc:spChg chg="add del mod">
          <ac:chgData name="Nikki Sakari" userId="cc3a8ce0-d5e0-4d4d-bfea-20feff3f7ac3" providerId="ADAL" clId="{EEC19D28-49A0-4540-A629-20D5D9CC9917}" dt="2024-02-21T15:00:27.585" v="19404" actId="478"/>
          <ac:spMkLst>
            <pc:docMk/>
            <pc:sldMk cId="620690980" sldId="317"/>
            <ac:spMk id="11" creationId="{477EBA5D-DD05-511B-4216-BD8227F9FB24}"/>
          </ac:spMkLst>
        </pc:spChg>
        <pc:spChg chg="add del mod">
          <ac:chgData name="Nikki Sakari" userId="cc3a8ce0-d5e0-4d4d-bfea-20feff3f7ac3" providerId="ADAL" clId="{EEC19D28-49A0-4540-A629-20D5D9CC9917}" dt="2024-02-16T11:39:43.047" v="17071" actId="478"/>
          <ac:spMkLst>
            <pc:docMk/>
            <pc:sldMk cId="620690980" sldId="317"/>
            <ac:spMk id="11" creationId="{AF667E4E-8E6B-6DD7-6D58-56A5CB3D864D}"/>
          </ac:spMkLst>
        </pc:spChg>
        <pc:spChg chg="add mod">
          <ac:chgData name="Nikki Sakari" userId="cc3a8ce0-d5e0-4d4d-bfea-20feff3f7ac3" providerId="ADAL" clId="{EEC19D28-49A0-4540-A629-20D5D9CC9917}" dt="2024-02-22T11:18:35.862" v="19416" actId="1076"/>
          <ac:spMkLst>
            <pc:docMk/>
            <pc:sldMk cId="620690980" sldId="317"/>
            <ac:spMk id="12" creationId="{05F6D260-8492-4828-1C6A-9CE8BEC7E025}"/>
          </ac:spMkLst>
        </pc:spChg>
        <pc:spChg chg="add del mod">
          <ac:chgData name="Nikki Sakari" userId="cc3a8ce0-d5e0-4d4d-bfea-20feff3f7ac3" providerId="ADAL" clId="{EEC19D28-49A0-4540-A629-20D5D9CC9917}" dt="2024-02-16T11:40:48.339" v="17087" actId="478"/>
          <ac:spMkLst>
            <pc:docMk/>
            <pc:sldMk cId="620690980" sldId="317"/>
            <ac:spMk id="12" creationId="{6A56E54B-67B3-69C1-7E36-190467340CAA}"/>
          </ac:spMkLst>
        </pc:spChg>
        <pc:spChg chg="add mod ord">
          <ac:chgData name="Nikki Sakari" userId="cc3a8ce0-d5e0-4d4d-bfea-20feff3f7ac3" providerId="ADAL" clId="{EEC19D28-49A0-4540-A629-20D5D9CC9917}" dt="2024-02-22T11:18:18.516" v="19415" actId="167"/>
          <ac:spMkLst>
            <pc:docMk/>
            <pc:sldMk cId="620690980" sldId="317"/>
            <ac:spMk id="13" creationId="{644F16E2-9E57-2BC8-0D8E-DCB501884DF0}"/>
          </ac:spMkLst>
        </pc:spChg>
        <pc:spChg chg="add mod ord">
          <ac:chgData name="Nikki Sakari" userId="cc3a8ce0-d5e0-4d4d-bfea-20feff3f7ac3" providerId="ADAL" clId="{EEC19D28-49A0-4540-A629-20D5D9CC9917}" dt="2024-02-22T11:18:18.516" v="19415" actId="167"/>
          <ac:spMkLst>
            <pc:docMk/>
            <pc:sldMk cId="620690980" sldId="317"/>
            <ac:spMk id="14" creationId="{E5EFEA10-EE77-F5EE-FCB3-53F81AC29949}"/>
          </ac:spMkLst>
        </pc:spChg>
        <pc:picChg chg="add mod modCrop">
          <ac:chgData name="Nikki Sakari" userId="cc3a8ce0-d5e0-4d4d-bfea-20feff3f7ac3" providerId="ADAL" clId="{EEC19D28-49A0-4540-A629-20D5D9CC9917}" dt="2024-03-01T07:11:45.284" v="20243" actId="18131"/>
          <ac:picMkLst>
            <pc:docMk/>
            <pc:sldMk cId="620690980" sldId="317"/>
            <ac:picMk id="6" creationId="{BBC71F33-02DB-7FA4-4F7D-73CB10B892B8}"/>
          </ac:picMkLst>
        </pc:picChg>
        <pc:picChg chg="ord">
          <ac:chgData name="Nikki Sakari" userId="cc3a8ce0-d5e0-4d4d-bfea-20feff3f7ac3" providerId="ADAL" clId="{EEC19D28-49A0-4540-A629-20D5D9CC9917}" dt="2024-02-22T11:18:43.722" v="19417" actId="167"/>
          <ac:picMkLst>
            <pc:docMk/>
            <pc:sldMk cId="620690980" sldId="317"/>
            <ac:picMk id="7" creationId="{2486EBFE-D7CE-8451-84EE-1680215E25ED}"/>
          </ac:picMkLst>
        </pc:picChg>
        <pc:picChg chg="add mod ord modCrop">
          <ac:chgData name="Nikki Sakari" userId="cc3a8ce0-d5e0-4d4d-bfea-20feff3f7ac3" providerId="ADAL" clId="{EEC19D28-49A0-4540-A629-20D5D9CC9917}" dt="2024-02-22T11:18:18.516" v="19415" actId="167"/>
          <ac:picMkLst>
            <pc:docMk/>
            <pc:sldMk cId="620690980" sldId="317"/>
            <ac:picMk id="8" creationId="{912232F0-B469-A7B4-A5D5-F5F9248D7D13}"/>
          </ac:picMkLst>
        </pc:picChg>
        <pc:picChg chg="add mod ord modCrop">
          <ac:chgData name="Nikki Sakari" userId="cc3a8ce0-d5e0-4d4d-bfea-20feff3f7ac3" providerId="ADAL" clId="{EEC19D28-49A0-4540-A629-20D5D9CC9917}" dt="2024-02-22T11:18:18.516" v="19415" actId="167"/>
          <ac:picMkLst>
            <pc:docMk/>
            <pc:sldMk cId="620690980" sldId="317"/>
            <ac:picMk id="10" creationId="{256887B4-3106-5500-D508-4E4E10C685B0}"/>
          </ac:picMkLst>
        </pc:picChg>
        <pc:picChg chg="del">
          <ac:chgData name="Nikki Sakari" userId="cc3a8ce0-d5e0-4d4d-bfea-20feff3f7ac3" providerId="ADAL" clId="{EEC19D28-49A0-4540-A629-20D5D9CC9917}" dt="2024-02-16T11:36:56.369" v="17051" actId="478"/>
          <ac:picMkLst>
            <pc:docMk/>
            <pc:sldMk cId="620690980" sldId="317"/>
            <ac:picMk id="17" creationId="{02A10B2B-0D86-FFDD-E058-0BD4402F0EAD}"/>
          </ac:picMkLst>
        </pc:picChg>
        <pc:picChg chg="del">
          <ac:chgData name="Nikki Sakari" userId="cc3a8ce0-d5e0-4d4d-bfea-20feff3f7ac3" providerId="ADAL" clId="{EEC19D28-49A0-4540-A629-20D5D9CC9917}" dt="2024-02-16T11:36:56.623" v="17052" actId="478"/>
          <ac:picMkLst>
            <pc:docMk/>
            <pc:sldMk cId="620690980" sldId="317"/>
            <ac:picMk id="19" creationId="{61384E4E-188E-EBC6-E8F7-EE3D250FAD44}"/>
          </ac:picMkLst>
        </pc:picChg>
      </pc:sldChg>
      <pc:sldChg chg="addSp delSp modSp add mod modNotes">
        <pc:chgData name="Nikki Sakari" userId="cc3a8ce0-d5e0-4d4d-bfea-20feff3f7ac3" providerId="ADAL" clId="{EEC19D28-49A0-4540-A629-20D5D9CC9917}" dt="2024-04-03T15:35:42.775" v="62985" actId="20577"/>
        <pc:sldMkLst>
          <pc:docMk/>
          <pc:sldMk cId="1305348442" sldId="318"/>
        </pc:sldMkLst>
        <pc:spChg chg="del">
          <ac:chgData name="Nikki Sakari" userId="cc3a8ce0-d5e0-4d4d-bfea-20feff3f7ac3" providerId="ADAL" clId="{EEC19D28-49A0-4540-A629-20D5D9CC9917}" dt="2024-02-21T08:56:26.154" v="19314" actId="478"/>
          <ac:spMkLst>
            <pc:docMk/>
            <pc:sldMk cId="1305348442" sldId="318"/>
            <ac:spMk id="2" creationId="{77C55ED7-244C-0912-9E38-F53B6B945EF1}"/>
          </ac:spMkLst>
        </pc:spChg>
        <pc:spChg chg="add mod">
          <ac:chgData name="Nikki Sakari" userId="cc3a8ce0-d5e0-4d4d-bfea-20feff3f7ac3" providerId="ADAL" clId="{EEC19D28-49A0-4540-A629-20D5D9CC9917}" dt="2024-04-03T15:35:42.775" v="62985" actId="20577"/>
          <ac:spMkLst>
            <pc:docMk/>
            <pc:sldMk cId="1305348442" sldId="318"/>
            <ac:spMk id="5" creationId="{47AD149D-52F6-AEF3-CACC-D35570F2E80A}"/>
          </ac:spMkLst>
        </pc:spChg>
        <pc:spChg chg="add mod">
          <ac:chgData name="Nikki Sakari" userId="cc3a8ce0-d5e0-4d4d-bfea-20feff3f7ac3" providerId="ADAL" clId="{EEC19D28-49A0-4540-A629-20D5D9CC9917}" dt="2024-02-19T12:51:13.707" v="17835" actId="1076"/>
          <ac:spMkLst>
            <pc:docMk/>
            <pc:sldMk cId="1305348442" sldId="318"/>
            <ac:spMk id="9" creationId="{A6425ECB-20B6-0C40-DF5C-E64444699E3E}"/>
          </ac:spMkLst>
        </pc:spChg>
        <pc:picChg chg="del">
          <ac:chgData name="Nikki Sakari" userId="cc3a8ce0-d5e0-4d4d-bfea-20feff3f7ac3" providerId="ADAL" clId="{EEC19D28-49A0-4540-A629-20D5D9CC9917}" dt="2024-02-19T12:51:34.394" v="17839" actId="478"/>
          <ac:picMkLst>
            <pc:docMk/>
            <pc:sldMk cId="1305348442" sldId="318"/>
            <ac:picMk id="6" creationId="{54BD239E-A067-04C4-29CD-34ED05E3EE58}"/>
          </ac:picMkLst>
        </pc:picChg>
        <pc:picChg chg="add mod modCrop">
          <ac:chgData name="Nikki Sakari" userId="cc3a8ce0-d5e0-4d4d-bfea-20feff3f7ac3" providerId="ADAL" clId="{EEC19D28-49A0-4540-A629-20D5D9CC9917}" dt="2024-02-19T14:15:12.652" v="18511" actId="688"/>
          <ac:picMkLst>
            <pc:docMk/>
            <pc:sldMk cId="1305348442" sldId="318"/>
            <ac:picMk id="8" creationId="{44B1071A-D050-C4CE-3741-CCB041A760BD}"/>
          </ac:picMkLst>
        </pc:picChg>
        <pc:picChg chg="del">
          <ac:chgData name="Nikki Sakari" userId="cc3a8ce0-d5e0-4d4d-bfea-20feff3f7ac3" providerId="ADAL" clId="{EEC19D28-49A0-4540-A629-20D5D9CC9917}" dt="2024-02-19T12:51:33.782" v="17838" actId="478"/>
          <ac:picMkLst>
            <pc:docMk/>
            <pc:sldMk cId="1305348442" sldId="318"/>
            <ac:picMk id="10" creationId="{769120FF-720C-AA04-6BF7-D36441ABC321}"/>
          </ac:picMkLst>
        </pc:picChg>
      </pc:sldChg>
      <pc:sldChg chg="addSp delSp modSp add mod modNotes">
        <pc:chgData name="Nikki Sakari" userId="cc3a8ce0-d5e0-4d4d-bfea-20feff3f7ac3" providerId="ADAL" clId="{EEC19D28-49A0-4540-A629-20D5D9CC9917}" dt="2024-04-03T15:36:00.715" v="62990" actId="20577"/>
        <pc:sldMkLst>
          <pc:docMk/>
          <pc:sldMk cId="3336434614" sldId="319"/>
        </pc:sldMkLst>
        <pc:spChg chg="del">
          <ac:chgData name="Nikki Sakari" userId="cc3a8ce0-d5e0-4d4d-bfea-20feff3f7ac3" providerId="ADAL" clId="{EEC19D28-49A0-4540-A629-20D5D9CC9917}" dt="2024-02-21T08:56:48.022" v="19324" actId="478"/>
          <ac:spMkLst>
            <pc:docMk/>
            <pc:sldMk cId="3336434614" sldId="319"/>
            <ac:spMk id="2" creationId="{987F8017-D35B-C5E4-A779-43504DF76F70}"/>
          </ac:spMkLst>
        </pc:spChg>
        <pc:spChg chg="mod">
          <ac:chgData name="Nikki Sakari" userId="cc3a8ce0-d5e0-4d4d-bfea-20feff3f7ac3" providerId="ADAL" clId="{EEC19D28-49A0-4540-A629-20D5D9CC9917}" dt="2024-02-19T14:12:55.111" v="18395" actId="20577"/>
          <ac:spMkLst>
            <pc:docMk/>
            <pc:sldMk cId="3336434614" sldId="319"/>
            <ac:spMk id="4" creationId="{17DB0314-D1F8-7B4A-2550-40886B0E781B}"/>
          </ac:spMkLst>
        </pc:spChg>
        <pc:spChg chg="add del mod">
          <ac:chgData name="Nikki Sakari" userId="cc3a8ce0-d5e0-4d4d-bfea-20feff3f7ac3" providerId="ADAL" clId="{EEC19D28-49A0-4540-A629-20D5D9CC9917}" dt="2024-02-19T13:37:34.331" v="17956" actId="12084"/>
          <ac:spMkLst>
            <pc:docMk/>
            <pc:sldMk cId="3336434614" sldId="319"/>
            <ac:spMk id="5" creationId="{105C10B4-A28A-3BA2-0C34-BB836C81E8DF}"/>
          </ac:spMkLst>
        </pc:spChg>
        <pc:spChg chg="add mod">
          <ac:chgData name="Nikki Sakari" userId="cc3a8ce0-d5e0-4d4d-bfea-20feff3f7ac3" providerId="ADAL" clId="{EEC19D28-49A0-4540-A629-20D5D9CC9917}" dt="2024-04-03T15:36:00.715" v="62990" actId="20577"/>
          <ac:spMkLst>
            <pc:docMk/>
            <pc:sldMk cId="3336434614" sldId="319"/>
            <ac:spMk id="5" creationId="{3F556E29-B15B-DA19-22CC-FBF6E9AB7D74}"/>
          </ac:spMkLst>
        </pc:spChg>
        <pc:spChg chg="add del mod">
          <ac:chgData name="Nikki Sakari" userId="cc3a8ce0-d5e0-4d4d-bfea-20feff3f7ac3" providerId="ADAL" clId="{EEC19D28-49A0-4540-A629-20D5D9CC9917}" dt="2024-02-21T08:57:08.392" v="19332" actId="478"/>
          <ac:spMkLst>
            <pc:docMk/>
            <pc:sldMk cId="3336434614" sldId="319"/>
            <ac:spMk id="8" creationId="{BB4700FB-53A1-7168-7FEE-5FE304C82544}"/>
          </ac:spMkLst>
        </pc:spChg>
        <pc:graphicFrameChg chg="add mod modGraphic">
          <ac:chgData name="Nikki Sakari" userId="cc3a8ce0-d5e0-4d4d-bfea-20feff3f7ac3" providerId="ADAL" clId="{EEC19D28-49A0-4540-A629-20D5D9CC9917}" dt="2024-02-28T06:35:36.731" v="19543" actId="20577"/>
          <ac:graphicFrameMkLst>
            <pc:docMk/>
            <pc:sldMk cId="3336434614" sldId="319"/>
            <ac:graphicFrameMk id="6" creationId="{B588A726-FE4B-B2DA-2938-FAC0EAF8E3B0}"/>
          </ac:graphicFrameMkLst>
        </pc:graphicFrameChg>
        <pc:graphicFrameChg chg="del">
          <ac:chgData name="Nikki Sakari" userId="cc3a8ce0-d5e0-4d4d-bfea-20feff3f7ac3" providerId="ADAL" clId="{EEC19D28-49A0-4540-A629-20D5D9CC9917}" dt="2024-02-19T12:53:22.317" v="17890" actId="11529"/>
          <ac:graphicFrameMkLst>
            <pc:docMk/>
            <pc:sldMk cId="3336434614" sldId="319"/>
            <ac:graphicFrameMk id="10" creationId="{C8EEBE28-76F9-53C0-F262-C27C4562D817}"/>
          </ac:graphicFrameMkLst>
        </pc:graphicFrameChg>
      </pc:sldChg>
      <pc:sldChg chg="new del">
        <pc:chgData name="Nikki Sakari" userId="cc3a8ce0-d5e0-4d4d-bfea-20feff3f7ac3" providerId="ADAL" clId="{EEC19D28-49A0-4540-A629-20D5D9CC9917}" dt="2024-02-19T13:47:24.255" v="18011" actId="680"/>
        <pc:sldMkLst>
          <pc:docMk/>
          <pc:sldMk cId="27768065" sldId="320"/>
        </pc:sldMkLst>
      </pc:sldChg>
      <pc:sldChg chg="addSp delSp modSp add mod modNotes">
        <pc:chgData name="Nikki Sakari" userId="cc3a8ce0-d5e0-4d4d-bfea-20feff3f7ac3" providerId="ADAL" clId="{EEC19D28-49A0-4540-A629-20D5D9CC9917}" dt="2024-03-15T06:56:51.264" v="61678" actId="6549"/>
        <pc:sldMkLst>
          <pc:docMk/>
          <pc:sldMk cId="1309599349" sldId="320"/>
        </pc:sldMkLst>
        <pc:spChg chg="add del">
          <ac:chgData name="Nikki Sakari" userId="cc3a8ce0-d5e0-4d4d-bfea-20feff3f7ac3" providerId="ADAL" clId="{EEC19D28-49A0-4540-A629-20D5D9CC9917}" dt="2024-02-19T13:47:32.822" v="18015" actId="478"/>
          <ac:spMkLst>
            <pc:docMk/>
            <pc:sldMk cId="1309599349" sldId="320"/>
            <ac:spMk id="2" creationId="{0F2C141F-6A8F-382A-E78D-D31DFFCBED4C}"/>
          </ac:spMkLst>
        </pc:spChg>
        <pc:spChg chg="add del">
          <ac:chgData name="Nikki Sakari" userId="cc3a8ce0-d5e0-4d4d-bfea-20feff3f7ac3" providerId="ADAL" clId="{EEC19D28-49A0-4540-A629-20D5D9CC9917}" dt="2024-02-19T13:47:32.822" v="18015" actId="478"/>
          <ac:spMkLst>
            <pc:docMk/>
            <pc:sldMk cId="1309599349" sldId="320"/>
            <ac:spMk id="4" creationId="{A3A39EDA-BD6E-55B9-B9F1-EE5C206BA11A}"/>
          </ac:spMkLst>
        </pc:spChg>
        <pc:spChg chg="add del mod">
          <ac:chgData name="Nikki Sakari" userId="cc3a8ce0-d5e0-4d4d-bfea-20feff3f7ac3" providerId="ADAL" clId="{EEC19D28-49A0-4540-A629-20D5D9CC9917}" dt="2024-02-28T06:49:52.157" v="19567" actId="478"/>
          <ac:spMkLst>
            <pc:docMk/>
            <pc:sldMk cId="1309599349" sldId="320"/>
            <ac:spMk id="5" creationId="{F2617972-773D-8C79-0686-79350D30CDF8}"/>
          </ac:spMkLst>
        </pc:spChg>
        <pc:spChg chg="add del">
          <ac:chgData name="Nikki Sakari" userId="cc3a8ce0-d5e0-4d4d-bfea-20feff3f7ac3" providerId="ADAL" clId="{EEC19D28-49A0-4540-A629-20D5D9CC9917}" dt="2024-02-19T13:47:32.822" v="18015" actId="478"/>
          <ac:spMkLst>
            <pc:docMk/>
            <pc:sldMk cId="1309599349" sldId="320"/>
            <ac:spMk id="6" creationId="{35C0F5E0-8344-BD85-1A51-A8C4308288F2}"/>
          </ac:spMkLst>
        </pc:spChg>
        <pc:spChg chg="add del">
          <ac:chgData name="Nikki Sakari" userId="cc3a8ce0-d5e0-4d4d-bfea-20feff3f7ac3" providerId="ADAL" clId="{EEC19D28-49A0-4540-A629-20D5D9CC9917}" dt="2024-02-19T13:47:32.822" v="18015" actId="478"/>
          <ac:spMkLst>
            <pc:docMk/>
            <pc:sldMk cId="1309599349" sldId="320"/>
            <ac:spMk id="9" creationId="{D3015C69-A342-1301-21D8-5CC735FA24F3}"/>
          </ac:spMkLst>
        </pc:spChg>
        <pc:spChg chg="add del">
          <ac:chgData name="Nikki Sakari" userId="cc3a8ce0-d5e0-4d4d-bfea-20feff3f7ac3" providerId="ADAL" clId="{EEC19D28-49A0-4540-A629-20D5D9CC9917}" dt="2024-02-19T13:47:32.822" v="18015" actId="478"/>
          <ac:spMkLst>
            <pc:docMk/>
            <pc:sldMk cId="1309599349" sldId="320"/>
            <ac:spMk id="12" creationId="{BC6ACEB3-5BCB-A050-C911-C54782E1637D}"/>
          </ac:spMkLst>
        </pc:spChg>
        <pc:spChg chg="add del">
          <ac:chgData name="Nikki Sakari" userId="cc3a8ce0-d5e0-4d4d-bfea-20feff3f7ac3" providerId="ADAL" clId="{EEC19D28-49A0-4540-A629-20D5D9CC9917}" dt="2024-02-19T13:47:32.822" v="18015" actId="478"/>
          <ac:spMkLst>
            <pc:docMk/>
            <pc:sldMk cId="1309599349" sldId="320"/>
            <ac:spMk id="13" creationId="{7312000D-45CC-C302-7B52-3CC279F2F200}"/>
          </ac:spMkLst>
        </pc:spChg>
        <pc:spChg chg="add mod ord">
          <ac:chgData name="Nikki Sakari" userId="cc3a8ce0-d5e0-4d4d-bfea-20feff3f7ac3" providerId="ADAL" clId="{EEC19D28-49A0-4540-A629-20D5D9CC9917}" dt="2024-02-20T08:02:30.282" v="18781" actId="1076"/>
          <ac:spMkLst>
            <pc:docMk/>
            <pc:sldMk cId="1309599349" sldId="320"/>
            <ac:spMk id="16" creationId="{3DC8E336-B84F-18D4-F6C9-08BF49C60A93}"/>
          </ac:spMkLst>
        </pc:spChg>
        <pc:spChg chg="add del mod">
          <ac:chgData name="Nikki Sakari" userId="cc3a8ce0-d5e0-4d4d-bfea-20feff3f7ac3" providerId="ADAL" clId="{EEC19D28-49A0-4540-A629-20D5D9CC9917}" dt="2024-02-19T14:04:48.613" v="18068" actId="478"/>
          <ac:spMkLst>
            <pc:docMk/>
            <pc:sldMk cId="1309599349" sldId="320"/>
            <ac:spMk id="21" creationId="{59CC832D-2C5D-9786-2650-3EAA5E7F029E}"/>
          </ac:spMkLst>
        </pc:spChg>
        <pc:picChg chg="add del mod modCrop">
          <ac:chgData name="Nikki Sakari" userId="cc3a8ce0-d5e0-4d4d-bfea-20feff3f7ac3" providerId="ADAL" clId="{EEC19D28-49A0-4540-A629-20D5D9CC9917}" dt="2024-02-28T06:48:42.486" v="19550" actId="478"/>
          <ac:picMkLst>
            <pc:docMk/>
            <pc:sldMk cId="1309599349" sldId="320"/>
            <ac:picMk id="3" creationId="{23ED1CA8-95AD-652A-D422-59C056D33517}"/>
          </ac:picMkLst>
        </pc:picChg>
        <pc:picChg chg="add mod ord modCrop">
          <ac:chgData name="Nikki Sakari" userId="cc3a8ce0-d5e0-4d4d-bfea-20feff3f7ac3" providerId="ADAL" clId="{EEC19D28-49A0-4540-A629-20D5D9CC9917}" dt="2024-02-28T06:49:54.906" v="19568" actId="171"/>
          <ac:picMkLst>
            <pc:docMk/>
            <pc:sldMk cId="1309599349" sldId="320"/>
            <ac:picMk id="4" creationId="{B973EBD2-0B98-BD7A-5714-0C4FAC63EF89}"/>
          </ac:picMkLst>
        </pc:picChg>
        <pc:picChg chg="add del">
          <ac:chgData name="Nikki Sakari" userId="cc3a8ce0-d5e0-4d4d-bfea-20feff3f7ac3" providerId="ADAL" clId="{EEC19D28-49A0-4540-A629-20D5D9CC9917}" dt="2024-02-19T13:47:32.822" v="18015" actId="478"/>
          <ac:picMkLst>
            <pc:docMk/>
            <pc:sldMk cId="1309599349" sldId="320"/>
            <ac:picMk id="5" creationId="{86F0102E-5709-B823-3C20-8C79638F4F49}"/>
          </ac:picMkLst>
        </pc:picChg>
        <pc:picChg chg="add del">
          <ac:chgData name="Nikki Sakari" userId="cc3a8ce0-d5e0-4d4d-bfea-20feff3f7ac3" providerId="ADAL" clId="{EEC19D28-49A0-4540-A629-20D5D9CC9917}" dt="2024-02-19T13:47:32.822" v="18015" actId="478"/>
          <ac:picMkLst>
            <pc:docMk/>
            <pc:sldMk cId="1309599349" sldId="320"/>
            <ac:picMk id="7" creationId="{A09AC628-B75E-E91E-B1FD-B0C4EF9E9F65}"/>
          </ac:picMkLst>
        </pc:picChg>
        <pc:picChg chg="add del">
          <ac:chgData name="Nikki Sakari" userId="cc3a8ce0-d5e0-4d4d-bfea-20feff3f7ac3" providerId="ADAL" clId="{EEC19D28-49A0-4540-A629-20D5D9CC9917}" dt="2024-02-19T13:47:30.724" v="18014" actId="478"/>
          <ac:picMkLst>
            <pc:docMk/>
            <pc:sldMk cId="1309599349" sldId="320"/>
            <ac:picMk id="8" creationId="{BBC43958-3810-17AA-3803-379BD2920682}"/>
          </ac:picMkLst>
        </pc:picChg>
        <pc:picChg chg="add del">
          <ac:chgData name="Nikki Sakari" userId="cc3a8ce0-d5e0-4d4d-bfea-20feff3f7ac3" providerId="ADAL" clId="{EEC19D28-49A0-4540-A629-20D5D9CC9917}" dt="2024-02-19T13:47:32.822" v="18015" actId="478"/>
          <ac:picMkLst>
            <pc:docMk/>
            <pc:sldMk cId="1309599349" sldId="320"/>
            <ac:picMk id="10" creationId="{D943C4CC-E680-9C52-5ECF-E3BCB7222454}"/>
          </ac:picMkLst>
        </pc:picChg>
        <pc:picChg chg="add del">
          <ac:chgData name="Nikki Sakari" userId="cc3a8ce0-d5e0-4d4d-bfea-20feff3f7ac3" providerId="ADAL" clId="{EEC19D28-49A0-4540-A629-20D5D9CC9917}" dt="2024-02-19T13:47:32.822" v="18015" actId="478"/>
          <ac:picMkLst>
            <pc:docMk/>
            <pc:sldMk cId="1309599349" sldId="320"/>
            <ac:picMk id="11" creationId="{4EDFD8C3-9DF9-0B6D-DB14-0A7C3DA47359}"/>
          </ac:picMkLst>
        </pc:picChg>
        <pc:picChg chg="add del">
          <ac:chgData name="Nikki Sakari" userId="cc3a8ce0-d5e0-4d4d-bfea-20feff3f7ac3" providerId="ADAL" clId="{EEC19D28-49A0-4540-A629-20D5D9CC9917}" dt="2024-02-19T13:47:32.822" v="18015" actId="478"/>
          <ac:picMkLst>
            <pc:docMk/>
            <pc:sldMk cId="1309599349" sldId="320"/>
            <ac:picMk id="14" creationId="{5D0DB17C-E5BE-72CB-1B54-64CAC529249C}"/>
          </ac:picMkLst>
        </pc:picChg>
        <pc:picChg chg="add mod modCrop">
          <ac:chgData name="Nikki Sakari" userId="cc3a8ce0-d5e0-4d4d-bfea-20feff3f7ac3" providerId="ADAL" clId="{EEC19D28-49A0-4540-A629-20D5D9CC9917}" dt="2024-02-19T14:03:25.658" v="18054" actId="18131"/>
          <ac:picMkLst>
            <pc:docMk/>
            <pc:sldMk cId="1309599349" sldId="320"/>
            <ac:picMk id="18" creationId="{1EAA381D-DB0C-F4D0-96CD-5E131032322C}"/>
          </ac:picMkLst>
        </pc:picChg>
        <pc:picChg chg="add mod modCrop">
          <ac:chgData name="Nikki Sakari" userId="cc3a8ce0-d5e0-4d4d-bfea-20feff3f7ac3" providerId="ADAL" clId="{EEC19D28-49A0-4540-A629-20D5D9CC9917}" dt="2024-02-28T06:36:00.036" v="19544" actId="18131"/>
          <ac:picMkLst>
            <pc:docMk/>
            <pc:sldMk cId="1309599349" sldId="320"/>
            <ac:picMk id="20" creationId="{B7C3D3E6-9324-BF55-BEDA-A524EE5596F0}"/>
          </ac:picMkLst>
        </pc:picChg>
        <pc:picChg chg="add del">
          <ac:chgData name="Nikki Sakari" userId="cc3a8ce0-d5e0-4d4d-bfea-20feff3f7ac3" providerId="ADAL" clId="{EEC19D28-49A0-4540-A629-20D5D9CC9917}" dt="2024-02-19T13:47:32.822" v="18015" actId="478"/>
          <ac:picMkLst>
            <pc:docMk/>
            <pc:sldMk cId="1309599349" sldId="320"/>
            <ac:picMk id="29" creationId="{3C7DB8B0-0042-3713-0AE0-1BA5A81F0E7A}"/>
          </ac:picMkLst>
        </pc:picChg>
      </pc:sldChg>
      <pc:sldChg chg="addSp delSp modSp add mod chgLayout modNotes modNotesTx">
        <pc:chgData name="Nikki Sakari" userId="cc3a8ce0-d5e0-4d4d-bfea-20feff3f7ac3" providerId="ADAL" clId="{EEC19D28-49A0-4540-A629-20D5D9CC9917}" dt="2024-04-15T13:06:54.432" v="63017" actId="20577"/>
        <pc:sldMkLst>
          <pc:docMk/>
          <pc:sldMk cId="2497814513" sldId="321"/>
        </pc:sldMkLst>
        <pc:spChg chg="add del mod">
          <ac:chgData name="Nikki Sakari" userId="cc3a8ce0-d5e0-4d4d-bfea-20feff3f7ac3" providerId="ADAL" clId="{EEC19D28-49A0-4540-A629-20D5D9CC9917}" dt="2024-03-01T07:04:48.465" v="20184" actId="478"/>
          <ac:spMkLst>
            <pc:docMk/>
            <pc:sldMk cId="2497814513" sldId="321"/>
            <ac:spMk id="2" creationId="{2C27B6BD-DD3B-181B-3C05-4557C79AE550}"/>
          </ac:spMkLst>
        </pc:spChg>
        <pc:spChg chg="add del mod ord">
          <ac:chgData name="Nikki Sakari" userId="cc3a8ce0-d5e0-4d4d-bfea-20feff3f7ac3" providerId="ADAL" clId="{EEC19D28-49A0-4540-A629-20D5D9CC9917}" dt="2024-02-28T17:20:15.560" v="19700" actId="700"/>
          <ac:spMkLst>
            <pc:docMk/>
            <pc:sldMk cId="2497814513" sldId="321"/>
            <ac:spMk id="3" creationId="{0A06CE03-B762-C1C1-CD46-8149ACDD0FA6}"/>
          </ac:spMkLst>
        </pc:spChg>
        <pc:spChg chg="mod ord">
          <ac:chgData name="Nikki Sakari" userId="cc3a8ce0-d5e0-4d4d-bfea-20feff3f7ac3" providerId="ADAL" clId="{EEC19D28-49A0-4540-A629-20D5D9CC9917}" dt="2024-03-06T09:18:31.337" v="51335" actId="20577"/>
          <ac:spMkLst>
            <pc:docMk/>
            <pc:sldMk cId="2497814513" sldId="321"/>
            <ac:spMk id="4" creationId="{C0AC8426-8705-BFD8-F3D7-D0DA5DF5F439}"/>
          </ac:spMkLst>
        </pc:spChg>
        <pc:spChg chg="mod">
          <ac:chgData name="Nikki Sakari" userId="cc3a8ce0-d5e0-4d4d-bfea-20feff3f7ac3" providerId="ADAL" clId="{EEC19D28-49A0-4540-A629-20D5D9CC9917}" dt="2024-04-15T13:05:59.462" v="63016" actId="20577"/>
          <ac:spMkLst>
            <pc:docMk/>
            <pc:sldMk cId="2497814513" sldId="321"/>
            <ac:spMk id="6" creationId="{5CEBCCE5-1B84-E548-FEA1-C6F583944723}"/>
          </ac:spMkLst>
        </pc:spChg>
        <pc:spChg chg="add del mod">
          <ac:chgData name="Nikki Sakari" userId="cc3a8ce0-d5e0-4d4d-bfea-20feff3f7ac3" providerId="ADAL" clId="{EEC19D28-49A0-4540-A629-20D5D9CC9917}" dt="2024-02-28T17:28:06.779" v="19851" actId="478"/>
          <ac:spMkLst>
            <pc:docMk/>
            <pc:sldMk cId="2497814513" sldId="321"/>
            <ac:spMk id="24" creationId="{1847F5E8-6F04-FE7E-9725-C1A17A7E939C}"/>
          </ac:spMkLst>
        </pc:spChg>
        <pc:spChg chg="add mod">
          <ac:chgData name="Nikki Sakari" userId="cc3a8ce0-d5e0-4d4d-bfea-20feff3f7ac3" providerId="ADAL" clId="{EEC19D28-49A0-4540-A629-20D5D9CC9917}" dt="2024-02-28T17:20:43.529" v="19708" actId="21"/>
          <ac:spMkLst>
            <pc:docMk/>
            <pc:sldMk cId="2497814513" sldId="321"/>
            <ac:spMk id="25" creationId="{7BD62808-9AA5-0FEE-AC2D-78D7301230A6}"/>
          </ac:spMkLst>
        </pc:spChg>
        <pc:spChg chg="add del mod ord">
          <ac:chgData name="Nikki Sakari" userId="cc3a8ce0-d5e0-4d4d-bfea-20feff3f7ac3" providerId="ADAL" clId="{EEC19D28-49A0-4540-A629-20D5D9CC9917}" dt="2024-02-28T17:21:09.408" v="19713" actId="12084"/>
          <ac:spMkLst>
            <pc:docMk/>
            <pc:sldMk cId="2497814513" sldId="321"/>
            <ac:spMk id="26" creationId="{28F755F0-4A9C-91CD-6060-49C36534414F}"/>
          </ac:spMkLst>
        </pc:spChg>
        <pc:spChg chg="add del mod">
          <ac:chgData name="Nikki Sakari" userId="cc3a8ce0-d5e0-4d4d-bfea-20feff3f7ac3" providerId="ADAL" clId="{EEC19D28-49A0-4540-A629-20D5D9CC9917}" dt="2024-02-28T17:28:07.839" v="19852" actId="478"/>
          <ac:spMkLst>
            <pc:docMk/>
            <pc:sldMk cId="2497814513" sldId="321"/>
            <ac:spMk id="28" creationId="{D4FFDEFD-696B-ED2A-0633-8642F7E56A5C}"/>
          </ac:spMkLst>
        </pc:spChg>
        <pc:spChg chg="mod">
          <ac:chgData name="Nikki Sakari" userId="cc3a8ce0-d5e0-4d4d-bfea-20feff3f7ac3" providerId="ADAL" clId="{EEC19D28-49A0-4540-A629-20D5D9CC9917}" dt="2024-03-03T09:29:38.506" v="30213" actId="20577"/>
          <ac:spMkLst>
            <pc:docMk/>
            <pc:sldMk cId="2497814513" sldId="321"/>
            <ac:spMk id="30" creationId="{7A530C70-7A70-598F-0244-9E440E4FC2AB}"/>
          </ac:spMkLst>
        </pc:spChg>
        <pc:spChg chg="mod">
          <ac:chgData name="Nikki Sakari" userId="cc3a8ce0-d5e0-4d4d-bfea-20feff3f7ac3" providerId="ADAL" clId="{EEC19D28-49A0-4540-A629-20D5D9CC9917}" dt="2024-03-01T07:04:38.722" v="20180" actId="14100"/>
          <ac:spMkLst>
            <pc:docMk/>
            <pc:sldMk cId="2497814513" sldId="321"/>
            <ac:spMk id="31" creationId="{E58AC390-AB9D-976C-8C28-D58ABD1EBC9E}"/>
          </ac:spMkLst>
        </pc:spChg>
        <pc:spChg chg="del mod">
          <ac:chgData name="Nikki Sakari" userId="cc3a8ce0-d5e0-4d4d-bfea-20feff3f7ac3" providerId="ADAL" clId="{EEC19D28-49A0-4540-A629-20D5D9CC9917}" dt="2024-02-28T17:30:24.669" v="19859" actId="478"/>
          <ac:spMkLst>
            <pc:docMk/>
            <pc:sldMk cId="2497814513" sldId="321"/>
            <ac:spMk id="32" creationId="{B09D7916-9B31-398D-AB99-50ACD941BAE1}"/>
          </ac:spMkLst>
        </pc:spChg>
        <pc:spChg chg="mod">
          <ac:chgData name="Nikki Sakari" userId="cc3a8ce0-d5e0-4d4d-bfea-20feff3f7ac3" providerId="ADAL" clId="{EEC19D28-49A0-4540-A629-20D5D9CC9917}" dt="2024-03-01T07:04:38.722" v="20180" actId="14100"/>
          <ac:spMkLst>
            <pc:docMk/>
            <pc:sldMk cId="2497814513" sldId="321"/>
            <ac:spMk id="33" creationId="{D9666273-732E-0C7F-684D-9538DA4E4B53}"/>
          </ac:spMkLst>
        </pc:spChg>
        <pc:spChg chg="del mod">
          <ac:chgData name="Nikki Sakari" userId="cc3a8ce0-d5e0-4d4d-bfea-20feff3f7ac3" providerId="ADAL" clId="{EEC19D28-49A0-4540-A629-20D5D9CC9917}" dt="2024-02-28T17:30:24.669" v="19859" actId="478"/>
          <ac:spMkLst>
            <pc:docMk/>
            <pc:sldMk cId="2497814513" sldId="321"/>
            <ac:spMk id="34" creationId="{02244A01-D41D-BC01-20CE-99F4225322B8}"/>
          </ac:spMkLst>
        </pc:spChg>
        <pc:spChg chg="mod">
          <ac:chgData name="Nikki Sakari" userId="cc3a8ce0-d5e0-4d4d-bfea-20feff3f7ac3" providerId="ADAL" clId="{EEC19D28-49A0-4540-A629-20D5D9CC9917}" dt="2024-03-01T07:04:38.722" v="20180" actId="14100"/>
          <ac:spMkLst>
            <pc:docMk/>
            <pc:sldMk cId="2497814513" sldId="321"/>
            <ac:spMk id="35" creationId="{7996CDC0-D477-F55B-0AD4-DE4D8B23B920}"/>
          </ac:spMkLst>
        </pc:spChg>
        <pc:spChg chg="del mod">
          <ac:chgData name="Nikki Sakari" userId="cc3a8ce0-d5e0-4d4d-bfea-20feff3f7ac3" providerId="ADAL" clId="{EEC19D28-49A0-4540-A629-20D5D9CC9917}" dt="2024-02-28T17:30:24.669" v="19859" actId="478"/>
          <ac:spMkLst>
            <pc:docMk/>
            <pc:sldMk cId="2497814513" sldId="321"/>
            <ac:spMk id="36" creationId="{660AA776-C3DA-54B3-BE0A-1C0F12B87F86}"/>
          </ac:spMkLst>
        </pc:spChg>
        <pc:spChg chg="mod">
          <ac:chgData name="Nikki Sakari" userId="cc3a8ce0-d5e0-4d4d-bfea-20feff3f7ac3" providerId="ADAL" clId="{EEC19D28-49A0-4540-A629-20D5D9CC9917}" dt="2024-03-01T07:04:38.722" v="20180" actId="14100"/>
          <ac:spMkLst>
            <pc:docMk/>
            <pc:sldMk cId="2497814513" sldId="321"/>
            <ac:spMk id="37" creationId="{31E84038-BC65-A5F1-EABE-F4D250445273}"/>
          </ac:spMkLst>
        </pc:spChg>
        <pc:spChg chg="del mod">
          <ac:chgData name="Nikki Sakari" userId="cc3a8ce0-d5e0-4d4d-bfea-20feff3f7ac3" providerId="ADAL" clId="{EEC19D28-49A0-4540-A629-20D5D9CC9917}" dt="2024-02-28T17:30:24.669" v="19859" actId="478"/>
          <ac:spMkLst>
            <pc:docMk/>
            <pc:sldMk cId="2497814513" sldId="321"/>
            <ac:spMk id="38" creationId="{9D8BE6C8-E43B-9517-017B-ECC2299944F6}"/>
          </ac:spMkLst>
        </pc:spChg>
        <pc:spChg chg="mod">
          <ac:chgData name="Nikki Sakari" userId="cc3a8ce0-d5e0-4d4d-bfea-20feff3f7ac3" providerId="ADAL" clId="{EEC19D28-49A0-4540-A629-20D5D9CC9917}" dt="2024-03-01T07:04:38.722" v="20180" actId="14100"/>
          <ac:spMkLst>
            <pc:docMk/>
            <pc:sldMk cId="2497814513" sldId="321"/>
            <ac:spMk id="39" creationId="{39702D76-2769-47FD-FDBF-A3B9912E794A}"/>
          </ac:spMkLst>
        </pc:spChg>
        <pc:spChg chg="mod">
          <ac:chgData name="Nikki Sakari" userId="cc3a8ce0-d5e0-4d4d-bfea-20feff3f7ac3" providerId="ADAL" clId="{EEC19D28-49A0-4540-A629-20D5D9CC9917}" dt="2024-03-03T09:29:39.675" v="30214" actId="20577"/>
          <ac:spMkLst>
            <pc:docMk/>
            <pc:sldMk cId="2497814513" sldId="321"/>
            <ac:spMk id="40" creationId="{7372AD78-5E8F-6EB6-0CDE-DDE7E0C68682}"/>
          </ac:spMkLst>
        </pc:spChg>
        <pc:spChg chg="mod">
          <ac:chgData name="Nikki Sakari" userId="cc3a8ce0-d5e0-4d4d-bfea-20feff3f7ac3" providerId="ADAL" clId="{EEC19D28-49A0-4540-A629-20D5D9CC9917}" dt="2024-03-01T07:04:38.722" v="20180" actId="14100"/>
          <ac:spMkLst>
            <pc:docMk/>
            <pc:sldMk cId="2497814513" sldId="321"/>
            <ac:spMk id="41" creationId="{BA2C01FF-3CFB-7BB1-3333-15D36D0990BA}"/>
          </ac:spMkLst>
        </pc:spChg>
        <pc:spChg chg="add del mod">
          <ac:chgData name="Nikki Sakari" userId="cc3a8ce0-d5e0-4d4d-bfea-20feff3f7ac3" providerId="ADAL" clId="{EEC19D28-49A0-4540-A629-20D5D9CC9917}" dt="2024-02-28T17:32:53.623" v="19895" actId="478"/>
          <ac:spMkLst>
            <pc:docMk/>
            <pc:sldMk cId="2497814513" sldId="321"/>
            <ac:spMk id="42" creationId="{93524B7F-B646-A9A4-A6DC-5545C8FB945A}"/>
          </ac:spMkLst>
        </pc:spChg>
        <pc:spChg chg="add mod">
          <ac:chgData name="Nikki Sakari" userId="cc3a8ce0-d5e0-4d4d-bfea-20feff3f7ac3" providerId="ADAL" clId="{EEC19D28-49A0-4540-A629-20D5D9CC9917}" dt="2024-03-01T07:04:43.178" v="20181" actId="1076"/>
          <ac:spMkLst>
            <pc:docMk/>
            <pc:sldMk cId="2497814513" sldId="321"/>
            <ac:spMk id="43" creationId="{E8F41256-0A91-6BB0-D95F-1B748EB8B3C5}"/>
          </ac:spMkLst>
        </pc:spChg>
        <pc:spChg chg="add del mod">
          <ac:chgData name="Nikki Sakari" userId="cc3a8ce0-d5e0-4d4d-bfea-20feff3f7ac3" providerId="ADAL" clId="{EEC19D28-49A0-4540-A629-20D5D9CC9917}" dt="2024-02-28T17:34:35.285" v="19911" actId="478"/>
          <ac:spMkLst>
            <pc:docMk/>
            <pc:sldMk cId="2497814513" sldId="321"/>
            <ac:spMk id="44" creationId="{95E53CA1-9C2D-8C7D-4DE2-37BF3C1DEEA1}"/>
          </ac:spMkLst>
        </pc:spChg>
        <pc:grpChg chg="del">
          <ac:chgData name="Nikki Sakari" userId="cc3a8ce0-d5e0-4d4d-bfea-20feff3f7ac3" providerId="ADAL" clId="{EEC19D28-49A0-4540-A629-20D5D9CC9917}" dt="2024-02-28T17:20:05.605" v="19698" actId="478"/>
          <ac:grpSpMkLst>
            <pc:docMk/>
            <pc:sldMk cId="2497814513" sldId="321"/>
            <ac:grpSpMk id="2" creationId="{E7F4417B-0F6A-FB04-621B-5121F58E456F}"/>
          </ac:grpSpMkLst>
        </pc:grpChg>
        <pc:grpChg chg="mod">
          <ac:chgData name="Nikki Sakari" userId="cc3a8ce0-d5e0-4d4d-bfea-20feff3f7ac3" providerId="ADAL" clId="{EEC19D28-49A0-4540-A629-20D5D9CC9917}" dt="2024-02-28T17:30:19.822" v="19858" actId="18245"/>
          <ac:grpSpMkLst>
            <pc:docMk/>
            <pc:sldMk cId="2497814513" sldId="321"/>
            <ac:grpSpMk id="29" creationId="{B5B9F792-026A-8604-B5AD-12968AD5B591}"/>
          </ac:grpSpMkLst>
        </pc:grpChg>
        <pc:graphicFrameChg chg="add del mod">
          <ac:chgData name="Nikki Sakari" userId="cc3a8ce0-d5e0-4d4d-bfea-20feff3f7ac3" providerId="ADAL" clId="{EEC19D28-49A0-4540-A629-20D5D9CC9917}" dt="2024-02-28T17:20:37.611" v="19706" actId="11529"/>
          <ac:graphicFrameMkLst>
            <pc:docMk/>
            <pc:sldMk cId="2497814513" sldId="321"/>
            <ac:graphicFrameMk id="23" creationId="{532128A5-7ADC-022D-3F77-EA7E3584A053}"/>
          </ac:graphicFrameMkLst>
        </pc:graphicFrameChg>
        <pc:graphicFrameChg chg="add del mod">
          <ac:chgData name="Nikki Sakari" userId="cc3a8ce0-d5e0-4d4d-bfea-20feff3f7ac3" providerId="ADAL" clId="{EEC19D28-49A0-4540-A629-20D5D9CC9917}" dt="2024-02-28T17:30:19.822" v="19858" actId="18245"/>
          <ac:graphicFrameMkLst>
            <pc:docMk/>
            <pc:sldMk cId="2497814513" sldId="321"/>
            <ac:graphicFrameMk id="27" creationId="{751EC4AA-63DD-671D-F8E9-1B96F6828A94}"/>
          </ac:graphicFrameMkLst>
        </pc:graphicFrameChg>
        <pc:picChg chg="add del">
          <ac:chgData name="Nikki Sakari" userId="cc3a8ce0-d5e0-4d4d-bfea-20feff3f7ac3" providerId="ADAL" clId="{EEC19D28-49A0-4540-A629-20D5D9CC9917}" dt="2024-03-01T07:04:46.277" v="20183" actId="478"/>
          <ac:picMkLst>
            <pc:docMk/>
            <pc:sldMk cId="2497814513" sldId="321"/>
            <ac:picMk id="7" creationId="{28A72F75-8FE9-21C9-24BB-4A4570D62027}"/>
          </ac:picMkLst>
        </pc:picChg>
      </pc:sldChg>
      <pc:sldChg chg="addSp delSp modSp add mod ord modClrScheme chgLayout modNotes">
        <pc:chgData name="Nikki Sakari" userId="cc3a8ce0-d5e0-4d4d-bfea-20feff3f7ac3" providerId="ADAL" clId="{EEC19D28-49A0-4540-A629-20D5D9CC9917}" dt="2024-04-03T15:34:08.950" v="62950" actId="20577"/>
        <pc:sldMkLst>
          <pc:docMk/>
          <pc:sldMk cId="2193941173" sldId="322"/>
        </pc:sldMkLst>
        <pc:spChg chg="mod">
          <ac:chgData name="Nikki Sakari" userId="cc3a8ce0-d5e0-4d4d-bfea-20feff3f7ac3" providerId="ADAL" clId="{EEC19D28-49A0-4540-A629-20D5D9CC9917}" dt="2024-04-03T15:34:08.950" v="62950" actId="20577"/>
          <ac:spMkLst>
            <pc:docMk/>
            <pc:sldMk cId="2193941173" sldId="322"/>
            <ac:spMk id="2" creationId="{754B3FFC-8BD6-A6BD-B33F-26D4656F1663}"/>
          </ac:spMkLst>
        </pc:spChg>
        <pc:spChg chg="add del mod ord">
          <ac:chgData name="Nikki Sakari" userId="cc3a8ce0-d5e0-4d4d-bfea-20feff3f7ac3" providerId="ADAL" clId="{EEC19D28-49A0-4540-A629-20D5D9CC9917}" dt="2024-02-29T08:39:15.883" v="20050" actId="12084"/>
          <ac:spMkLst>
            <pc:docMk/>
            <pc:sldMk cId="2193941173" sldId="322"/>
            <ac:spMk id="3" creationId="{E0AC4BAC-4683-01B2-13C9-709CBC449E72}"/>
          </ac:spMkLst>
        </pc:spChg>
        <pc:spChg chg="mod ord">
          <ac:chgData name="Nikki Sakari" userId="cc3a8ce0-d5e0-4d4d-bfea-20feff3f7ac3" providerId="ADAL" clId="{EEC19D28-49A0-4540-A629-20D5D9CC9917}" dt="2024-03-03T09:19:54.337" v="30074" actId="20577"/>
          <ac:spMkLst>
            <pc:docMk/>
            <pc:sldMk cId="2193941173" sldId="322"/>
            <ac:spMk id="4" creationId="{46AA76EF-A699-2806-1A05-20664BE813E7}"/>
          </ac:spMkLst>
        </pc:spChg>
        <pc:spChg chg="del">
          <ac:chgData name="Nikki Sakari" userId="cc3a8ce0-d5e0-4d4d-bfea-20feff3f7ac3" providerId="ADAL" clId="{EEC19D28-49A0-4540-A629-20D5D9CC9917}" dt="2024-02-29T08:38:08.444" v="19983" actId="478"/>
          <ac:spMkLst>
            <pc:docMk/>
            <pc:sldMk cId="2193941173" sldId="322"/>
            <ac:spMk id="5" creationId="{547149F2-A620-0BCE-14B8-84D364549066}"/>
          </ac:spMkLst>
        </pc:spChg>
        <pc:graphicFrameChg chg="add mod ord modGraphic">
          <ac:chgData name="Nikki Sakari" userId="cc3a8ce0-d5e0-4d4d-bfea-20feff3f7ac3" providerId="ADAL" clId="{EEC19D28-49A0-4540-A629-20D5D9CC9917}" dt="2024-02-29T09:36:50.951" v="20171" actId="339"/>
          <ac:graphicFrameMkLst>
            <pc:docMk/>
            <pc:sldMk cId="2193941173" sldId="322"/>
            <ac:graphicFrameMk id="8" creationId="{050FE09E-CDEE-03B7-DF1E-B517B49549B3}"/>
          </ac:graphicFrameMkLst>
        </pc:graphicFrameChg>
        <pc:picChg chg="del">
          <ac:chgData name="Nikki Sakari" userId="cc3a8ce0-d5e0-4d4d-bfea-20feff3f7ac3" providerId="ADAL" clId="{EEC19D28-49A0-4540-A629-20D5D9CC9917}" dt="2024-02-29T08:38:06.786" v="19982" actId="478"/>
          <ac:picMkLst>
            <pc:docMk/>
            <pc:sldMk cId="2193941173" sldId="322"/>
            <ac:picMk id="11" creationId="{8631FB08-0357-1177-A144-40A03CFFC93F}"/>
          </ac:picMkLst>
        </pc:picChg>
      </pc:sldChg>
      <pc:sldChg chg="addSp delSp modSp add mod ord modClrScheme chgLayout modNotes">
        <pc:chgData name="Nikki Sakari" userId="cc3a8ce0-d5e0-4d4d-bfea-20feff3f7ac3" providerId="ADAL" clId="{EEC19D28-49A0-4540-A629-20D5D9CC9917}" dt="2024-04-03T15:36:17.527" v="62994" actId="20577"/>
        <pc:sldMkLst>
          <pc:docMk/>
          <pc:sldMk cId="847931625" sldId="323"/>
        </pc:sldMkLst>
        <pc:spChg chg="add del mod ord">
          <ac:chgData name="Nikki Sakari" userId="cc3a8ce0-d5e0-4d4d-bfea-20feff3f7ac3" providerId="ADAL" clId="{EEC19D28-49A0-4540-A629-20D5D9CC9917}" dt="2024-03-01T08:00:40.561" v="20366" actId="12084"/>
          <ac:spMkLst>
            <pc:docMk/>
            <pc:sldMk cId="847931625" sldId="323"/>
            <ac:spMk id="2" creationId="{86980963-969C-B147-6C7F-0FD71D1CCC87}"/>
          </ac:spMkLst>
        </pc:spChg>
        <pc:spChg chg="mod ord">
          <ac:chgData name="Nikki Sakari" userId="cc3a8ce0-d5e0-4d4d-bfea-20feff3f7ac3" providerId="ADAL" clId="{EEC19D28-49A0-4540-A629-20D5D9CC9917}" dt="2024-03-01T08:08:13.631" v="20522" actId="700"/>
          <ac:spMkLst>
            <pc:docMk/>
            <pc:sldMk cId="847931625" sldId="323"/>
            <ac:spMk id="4" creationId="{4DBF7CF2-56EA-A436-B74F-EF4E0BBE8544}"/>
          </ac:spMkLst>
        </pc:spChg>
        <pc:spChg chg="mod">
          <ac:chgData name="Nikki Sakari" userId="cc3a8ce0-d5e0-4d4d-bfea-20feff3f7ac3" providerId="ADAL" clId="{EEC19D28-49A0-4540-A629-20D5D9CC9917}" dt="2024-04-03T15:36:17.527" v="62994" actId="20577"/>
          <ac:spMkLst>
            <pc:docMk/>
            <pc:sldMk cId="847931625" sldId="323"/>
            <ac:spMk id="5" creationId="{5D52BED2-A599-2414-C872-9C783DD843ED}"/>
          </ac:spMkLst>
        </pc:spChg>
        <pc:spChg chg="add del mod">
          <ac:chgData name="Nikki Sakari" userId="cc3a8ce0-d5e0-4d4d-bfea-20feff3f7ac3" providerId="ADAL" clId="{EEC19D28-49A0-4540-A629-20D5D9CC9917}" dt="2024-03-01T08:05:17.327" v="20464" actId="12084"/>
          <ac:spMkLst>
            <pc:docMk/>
            <pc:sldMk cId="847931625" sldId="323"/>
            <ac:spMk id="9" creationId="{308D5050-4C53-BCCA-4B4C-D46D29AFC87C}"/>
          </ac:spMkLst>
        </pc:spChg>
        <pc:spChg chg="add del mod">
          <ac:chgData name="Nikki Sakari" userId="cc3a8ce0-d5e0-4d4d-bfea-20feff3f7ac3" providerId="ADAL" clId="{EEC19D28-49A0-4540-A629-20D5D9CC9917}" dt="2024-03-01T08:08:13.631" v="20522" actId="700"/>
          <ac:spMkLst>
            <pc:docMk/>
            <pc:sldMk cId="847931625" sldId="323"/>
            <ac:spMk id="12" creationId="{18F3D584-D269-BCE2-CDE8-19DC01E571C6}"/>
          </ac:spMkLst>
        </pc:spChg>
        <pc:spChg chg="add del mod">
          <ac:chgData name="Nikki Sakari" userId="cc3a8ce0-d5e0-4d4d-bfea-20feff3f7ac3" providerId="ADAL" clId="{EEC19D28-49A0-4540-A629-20D5D9CC9917}" dt="2024-03-01T08:09:02.944" v="20533" actId="478"/>
          <ac:spMkLst>
            <pc:docMk/>
            <pc:sldMk cId="847931625" sldId="323"/>
            <ac:spMk id="13" creationId="{E5549B4A-D6C6-1759-D563-7394329B01EB}"/>
          </ac:spMkLst>
        </pc:spChg>
        <pc:spChg chg="add del mod">
          <ac:chgData name="Nikki Sakari" userId="cc3a8ce0-d5e0-4d4d-bfea-20feff3f7ac3" providerId="ADAL" clId="{EEC19D28-49A0-4540-A629-20D5D9CC9917}" dt="2024-03-01T08:09:21.698" v="20539" actId="11529"/>
          <ac:spMkLst>
            <pc:docMk/>
            <pc:sldMk cId="847931625" sldId="323"/>
            <ac:spMk id="14" creationId="{C352CA7D-C556-48DA-DB26-40BE6D118695}"/>
          </ac:spMkLst>
        </pc:spChg>
        <pc:spChg chg="del">
          <ac:chgData name="Nikki Sakari" userId="cc3a8ce0-d5e0-4d4d-bfea-20feff3f7ac3" providerId="ADAL" clId="{EEC19D28-49A0-4540-A629-20D5D9CC9917}" dt="2024-03-01T07:48:29.248" v="20325" actId="478"/>
          <ac:spMkLst>
            <pc:docMk/>
            <pc:sldMk cId="847931625" sldId="323"/>
            <ac:spMk id="16" creationId="{746C9B47-F7EC-0F2D-2B25-E97A3A7728FF}"/>
          </ac:spMkLst>
        </pc:spChg>
        <pc:spChg chg="del">
          <ac:chgData name="Nikki Sakari" userId="cc3a8ce0-d5e0-4d4d-bfea-20feff3f7ac3" providerId="ADAL" clId="{EEC19D28-49A0-4540-A629-20D5D9CC9917}" dt="2024-03-01T07:48:29.248" v="20325" actId="478"/>
          <ac:spMkLst>
            <pc:docMk/>
            <pc:sldMk cId="847931625" sldId="323"/>
            <ac:spMk id="17" creationId="{792B354F-4278-69F4-8988-77B46FD99E31}"/>
          </ac:spMkLst>
        </pc:spChg>
        <pc:spChg chg="mod topLvl">
          <ac:chgData name="Nikki Sakari" userId="cc3a8ce0-d5e0-4d4d-bfea-20feff3f7ac3" providerId="ADAL" clId="{EEC19D28-49A0-4540-A629-20D5D9CC9917}" dt="2024-03-01T09:27:15.668" v="20770" actId="3064"/>
          <ac:spMkLst>
            <pc:docMk/>
            <pc:sldMk cId="847931625" sldId="323"/>
            <ac:spMk id="19" creationId="{5D2645CB-A944-63EA-DC16-B8883CEFDBF9}"/>
          </ac:spMkLst>
        </pc:spChg>
        <pc:spChg chg="add del mod topLvl">
          <ac:chgData name="Nikki Sakari" userId="cc3a8ce0-d5e0-4d4d-bfea-20feff3f7ac3" providerId="ADAL" clId="{EEC19D28-49A0-4540-A629-20D5D9CC9917}" dt="2024-03-01T09:27:15.668" v="20770" actId="3064"/>
          <ac:spMkLst>
            <pc:docMk/>
            <pc:sldMk cId="847931625" sldId="323"/>
            <ac:spMk id="20" creationId="{8FB0BD5B-4C48-13A3-35BC-D6A5C3303649}"/>
          </ac:spMkLst>
        </pc:spChg>
        <pc:spChg chg="add mod topLvl">
          <ac:chgData name="Nikki Sakari" userId="cc3a8ce0-d5e0-4d4d-bfea-20feff3f7ac3" providerId="ADAL" clId="{EEC19D28-49A0-4540-A629-20D5D9CC9917}" dt="2024-03-01T09:27:15.668" v="20770" actId="3064"/>
          <ac:spMkLst>
            <pc:docMk/>
            <pc:sldMk cId="847931625" sldId="323"/>
            <ac:spMk id="21" creationId="{7EA89C77-292F-D352-9CFC-518092CFABEF}"/>
          </ac:spMkLst>
        </pc:spChg>
        <pc:spChg chg="add del mod">
          <ac:chgData name="Nikki Sakari" userId="cc3a8ce0-d5e0-4d4d-bfea-20feff3f7ac3" providerId="ADAL" clId="{EEC19D28-49A0-4540-A629-20D5D9CC9917}" dt="2024-03-01T08:12:10.855" v="20626" actId="478"/>
          <ac:spMkLst>
            <pc:docMk/>
            <pc:sldMk cId="847931625" sldId="323"/>
            <ac:spMk id="22" creationId="{2A7167F4-EA46-6699-E22A-57DA1DFC01D8}"/>
          </ac:spMkLst>
        </pc:spChg>
        <pc:spChg chg="del">
          <ac:chgData name="Nikki Sakari" userId="cc3a8ce0-d5e0-4d4d-bfea-20feff3f7ac3" providerId="ADAL" clId="{EEC19D28-49A0-4540-A629-20D5D9CC9917}" dt="2024-03-01T07:48:24.870" v="20322" actId="478"/>
          <ac:spMkLst>
            <pc:docMk/>
            <pc:sldMk cId="847931625" sldId="323"/>
            <ac:spMk id="30" creationId="{EE61B8E9-8B6D-6257-2170-8FD3E2098942}"/>
          </ac:spMkLst>
        </pc:spChg>
        <pc:spChg chg="del">
          <ac:chgData name="Nikki Sakari" userId="cc3a8ce0-d5e0-4d4d-bfea-20feff3f7ac3" providerId="ADAL" clId="{EEC19D28-49A0-4540-A629-20D5D9CC9917}" dt="2024-03-01T07:48:29.248" v="20325" actId="478"/>
          <ac:spMkLst>
            <pc:docMk/>
            <pc:sldMk cId="847931625" sldId="323"/>
            <ac:spMk id="31" creationId="{ABB7B037-2841-4687-FB1A-760873E371E4}"/>
          </ac:spMkLst>
        </pc:spChg>
        <pc:grpChg chg="add del mod">
          <ac:chgData name="Nikki Sakari" userId="cc3a8ce0-d5e0-4d4d-bfea-20feff3f7ac3" providerId="ADAL" clId="{EEC19D28-49A0-4540-A629-20D5D9CC9917}" dt="2024-03-01T08:12:42.144" v="20636" actId="165"/>
          <ac:grpSpMkLst>
            <pc:docMk/>
            <pc:sldMk cId="847931625" sldId="323"/>
            <ac:grpSpMk id="23" creationId="{9388426B-03C6-18EF-9148-A46CD2A549AA}"/>
          </ac:grpSpMkLst>
        </pc:grpChg>
        <pc:graphicFrameChg chg="del">
          <ac:chgData name="Nikki Sakari" userId="cc3a8ce0-d5e0-4d4d-bfea-20feff3f7ac3" providerId="ADAL" clId="{EEC19D28-49A0-4540-A629-20D5D9CC9917}" dt="2024-03-01T07:48:23.900" v="20321" actId="478"/>
          <ac:graphicFrameMkLst>
            <pc:docMk/>
            <pc:sldMk cId="847931625" sldId="323"/>
            <ac:graphicFrameMk id="6" creationId="{FC4D92D0-3C4F-C6F6-10F5-4B9B53D4A75C}"/>
          </ac:graphicFrameMkLst>
        </pc:graphicFrameChg>
        <pc:graphicFrameChg chg="add del mod modGraphic">
          <ac:chgData name="Nikki Sakari" userId="cc3a8ce0-d5e0-4d4d-bfea-20feff3f7ac3" providerId="ADAL" clId="{EEC19D28-49A0-4540-A629-20D5D9CC9917}" dt="2024-03-01T08:05:11.984" v="20463" actId="11529"/>
          <ac:graphicFrameMkLst>
            <pc:docMk/>
            <pc:sldMk cId="847931625" sldId="323"/>
            <ac:graphicFrameMk id="8" creationId="{8A5CD314-37E1-5AFE-24F9-57F67CFA45A7}"/>
          </ac:graphicFrameMkLst>
        </pc:graphicFrameChg>
        <pc:graphicFrameChg chg="add del mod modGraphic">
          <ac:chgData name="Nikki Sakari" userId="cc3a8ce0-d5e0-4d4d-bfea-20feff3f7ac3" providerId="ADAL" clId="{EEC19D28-49A0-4540-A629-20D5D9CC9917}" dt="2024-03-01T08:08:09.070" v="20521" actId="478"/>
          <ac:graphicFrameMkLst>
            <pc:docMk/>
            <pc:sldMk cId="847931625" sldId="323"/>
            <ac:graphicFrameMk id="10" creationId="{9BBE73FF-6595-B84D-DC16-74B6253B3035}"/>
          </ac:graphicFrameMkLst>
        </pc:graphicFrameChg>
        <pc:picChg chg="add del">
          <ac:chgData name="Nikki Sakari" userId="cc3a8ce0-d5e0-4d4d-bfea-20feff3f7ac3" providerId="ADAL" clId="{EEC19D28-49A0-4540-A629-20D5D9CC9917}" dt="2024-03-01T07:48:26.160" v="20324" actId="478"/>
          <ac:picMkLst>
            <pc:docMk/>
            <pc:sldMk cId="847931625" sldId="323"/>
            <ac:picMk id="7" creationId="{0E8FC386-9AFF-3E60-1EC1-6904C298EF9F}"/>
          </ac:picMkLst>
        </pc:picChg>
        <pc:picChg chg="add del mod">
          <ac:chgData name="Nikki Sakari" userId="cc3a8ce0-d5e0-4d4d-bfea-20feff3f7ac3" providerId="ADAL" clId="{EEC19D28-49A0-4540-A629-20D5D9CC9917}" dt="2024-03-01T08:09:48.056" v="20542" actId="27803"/>
          <ac:picMkLst>
            <pc:docMk/>
            <pc:sldMk cId="847931625" sldId="323"/>
            <ac:picMk id="18" creationId="{5D2645CB-A944-63EA-DC16-B8883CEFDBF9}"/>
          </ac:picMkLst>
        </pc:picChg>
      </pc:sldChg>
      <pc:sldChg chg="delSp modSp add del mod">
        <pc:chgData name="Nikki Sakari" userId="cc3a8ce0-d5e0-4d4d-bfea-20feff3f7ac3" providerId="ADAL" clId="{EEC19D28-49A0-4540-A629-20D5D9CC9917}" dt="2024-03-04T09:00:28.868" v="32803" actId="47"/>
        <pc:sldMkLst>
          <pc:docMk/>
          <pc:sldMk cId="2282263473" sldId="324"/>
        </pc:sldMkLst>
        <pc:spChg chg="mod">
          <ac:chgData name="Nikki Sakari" userId="cc3a8ce0-d5e0-4d4d-bfea-20feff3f7ac3" providerId="ADAL" clId="{EEC19D28-49A0-4540-A629-20D5D9CC9917}" dt="2024-03-04T09:00:24.840" v="32802" actId="20577"/>
          <ac:spMkLst>
            <pc:docMk/>
            <pc:sldMk cId="2282263473" sldId="324"/>
            <ac:spMk id="15" creationId="{AA01AF05-40BA-9D14-EC92-6CBD68845E73}"/>
          </ac:spMkLst>
        </pc:spChg>
        <pc:picChg chg="del">
          <ac:chgData name="Nikki Sakari" userId="cc3a8ce0-d5e0-4d4d-bfea-20feff3f7ac3" providerId="ADAL" clId="{EEC19D28-49A0-4540-A629-20D5D9CC9917}" dt="2024-03-04T09:00:05.046" v="32793" actId="478"/>
          <ac:picMkLst>
            <pc:docMk/>
            <pc:sldMk cId="2282263473" sldId="324"/>
            <ac:picMk id="6" creationId="{17FEC548-B3CF-72C6-DB7B-88B1E6B12F61}"/>
          </ac:picMkLst>
        </pc:picChg>
      </pc:sldChg>
      <pc:sldChg chg="addSp delSp modSp add mod modNotes">
        <pc:chgData name="Nikki Sakari" userId="cc3a8ce0-d5e0-4d4d-bfea-20feff3f7ac3" providerId="ADAL" clId="{EEC19D28-49A0-4540-A629-20D5D9CC9917}" dt="2024-04-15T12:59:26.801" v="63006" actId="20577"/>
        <pc:sldMkLst>
          <pc:docMk/>
          <pc:sldMk cId="3718467397" sldId="324"/>
        </pc:sldMkLst>
        <pc:spChg chg="mod">
          <ac:chgData name="Nikki Sakari" userId="cc3a8ce0-d5e0-4d4d-bfea-20feff3f7ac3" providerId="ADAL" clId="{EEC19D28-49A0-4540-A629-20D5D9CC9917}" dt="2024-04-15T12:59:26.801" v="63006" actId="20577"/>
          <ac:spMkLst>
            <pc:docMk/>
            <pc:sldMk cId="3718467397" sldId="324"/>
            <ac:spMk id="2" creationId="{EACDD15F-F5C6-979D-6E71-30B0305F346C}"/>
          </ac:spMkLst>
        </pc:spChg>
        <pc:spChg chg="mod">
          <ac:chgData name="Nikki Sakari" userId="cc3a8ce0-d5e0-4d4d-bfea-20feff3f7ac3" providerId="ADAL" clId="{EEC19D28-49A0-4540-A629-20D5D9CC9917}" dt="2024-03-04T09:00:36.318" v="32809" actId="20577"/>
          <ac:spMkLst>
            <pc:docMk/>
            <pc:sldMk cId="3718467397" sldId="324"/>
            <ac:spMk id="15" creationId="{06ACD2B5-7733-5DB9-0580-A60A2CE99807}"/>
          </ac:spMkLst>
        </pc:spChg>
        <pc:spChg chg="mod">
          <ac:chgData name="Nikki Sakari" userId="cc3a8ce0-d5e0-4d4d-bfea-20feff3f7ac3" providerId="ADAL" clId="{EEC19D28-49A0-4540-A629-20D5D9CC9917}" dt="2024-03-04T09:00:39.688" v="32818" actId="20577"/>
          <ac:spMkLst>
            <pc:docMk/>
            <pc:sldMk cId="3718467397" sldId="324"/>
            <ac:spMk id="18" creationId="{BA894815-347A-1CDE-E779-88488E9C7666}"/>
          </ac:spMkLst>
        </pc:spChg>
        <pc:picChg chg="del">
          <ac:chgData name="Nikki Sakari" userId="cc3a8ce0-d5e0-4d4d-bfea-20feff3f7ac3" providerId="ADAL" clId="{EEC19D28-49A0-4540-A629-20D5D9CC9917}" dt="2024-03-04T09:03:14.092" v="32850" actId="478"/>
          <ac:picMkLst>
            <pc:docMk/>
            <pc:sldMk cId="3718467397" sldId="324"/>
            <ac:picMk id="6" creationId="{8BD9AB32-B7F1-3A2A-407D-EDD7677856C9}"/>
          </ac:picMkLst>
        </pc:picChg>
        <pc:picChg chg="add del mod modCrop">
          <ac:chgData name="Nikki Sakari" userId="cc3a8ce0-d5e0-4d4d-bfea-20feff3f7ac3" providerId="ADAL" clId="{EEC19D28-49A0-4540-A629-20D5D9CC9917}" dt="2024-03-04T09:02:35.452" v="32829" actId="478"/>
          <ac:picMkLst>
            <pc:docMk/>
            <pc:sldMk cId="3718467397" sldId="324"/>
            <ac:picMk id="7" creationId="{41C47ECF-0521-F5B5-514A-38A8245D1E85}"/>
          </ac:picMkLst>
        </pc:picChg>
        <pc:picChg chg="del">
          <ac:chgData name="Nikki Sakari" userId="cc3a8ce0-d5e0-4d4d-bfea-20feff3f7ac3" providerId="ADAL" clId="{EEC19D28-49A0-4540-A629-20D5D9CC9917}" dt="2024-03-04T09:00:41.037" v="32819" actId="478"/>
          <ac:picMkLst>
            <pc:docMk/>
            <pc:sldMk cId="3718467397" sldId="324"/>
            <ac:picMk id="8" creationId="{7D5AF5F0-6D08-E3BC-F637-58D102A92398}"/>
          </ac:picMkLst>
        </pc:picChg>
        <pc:picChg chg="del">
          <ac:chgData name="Nikki Sakari" userId="cc3a8ce0-d5e0-4d4d-bfea-20feff3f7ac3" providerId="ADAL" clId="{EEC19D28-49A0-4540-A629-20D5D9CC9917}" dt="2024-03-04T09:02:07.930" v="32823" actId="478"/>
          <ac:picMkLst>
            <pc:docMk/>
            <pc:sldMk cId="3718467397" sldId="324"/>
            <ac:picMk id="9" creationId="{816EB828-8CD2-791D-7F33-FADF144257E2}"/>
          </ac:picMkLst>
        </pc:picChg>
        <pc:picChg chg="add mod ord modCrop">
          <ac:chgData name="Nikki Sakari" userId="cc3a8ce0-d5e0-4d4d-bfea-20feff3f7ac3" providerId="ADAL" clId="{EEC19D28-49A0-4540-A629-20D5D9CC9917}" dt="2024-03-04T09:03:09.677" v="32849" actId="171"/>
          <ac:picMkLst>
            <pc:docMk/>
            <pc:sldMk cId="3718467397" sldId="324"/>
            <ac:picMk id="12" creationId="{5791992D-BF83-A734-D0B7-C098864AB3B9}"/>
          </ac:picMkLst>
        </pc:picChg>
        <pc:picChg chg="add mod ord modCrop">
          <ac:chgData name="Nikki Sakari" userId="cc3a8ce0-d5e0-4d4d-bfea-20feff3f7ac3" providerId="ADAL" clId="{EEC19D28-49A0-4540-A629-20D5D9CC9917}" dt="2024-03-04T09:03:51.306" v="32859" actId="171"/>
          <ac:picMkLst>
            <pc:docMk/>
            <pc:sldMk cId="3718467397" sldId="324"/>
            <ac:picMk id="14" creationId="{F19EC07D-0D0D-8245-6313-215AAD4E90B0}"/>
          </ac:picMkLst>
        </pc:picChg>
      </pc:sldChg>
      <pc:sldMasterChg chg="setBg modSldLayout">
        <pc:chgData name="Nikki Sakari" userId="cc3a8ce0-d5e0-4d4d-bfea-20feff3f7ac3" providerId="ADAL" clId="{EEC19D28-49A0-4540-A629-20D5D9CC9917}" dt="2024-02-20T07:59:53.905" v="18780"/>
        <pc:sldMasterMkLst>
          <pc:docMk/>
          <pc:sldMasterMk cId="155536075" sldId="2147483648"/>
        </pc:sldMasterMkLst>
        <pc:sldLayoutChg chg="setBg">
          <pc:chgData name="Nikki Sakari" userId="cc3a8ce0-d5e0-4d4d-bfea-20feff3f7ac3" providerId="ADAL" clId="{EEC19D28-49A0-4540-A629-20D5D9CC9917}" dt="2024-02-20T07:59:53.905" v="18780"/>
          <pc:sldLayoutMkLst>
            <pc:docMk/>
            <pc:sldMasterMk cId="155536075" sldId="2147483648"/>
            <pc:sldLayoutMk cId="74804633" sldId="2147483649"/>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3634605362" sldId="2147483650"/>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1027634059" sldId="2147483651"/>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3812206385" sldId="2147483652"/>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3213609541" sldId="2147483653"/>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2391598503" sldId="2147483654"/>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2052134051" sldId="2147483655"/>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22161387" sldId="2147483656"/>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1956594739" sldId="2147483657"/>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2842727473" sldId="2147483658"/>
          </pc:sldLayoutMkLst>
        </pc:sldLayoutChg>
        <pc:sldLayoutChg chg="setBg">
          <pc:chgData name="Nikki Sakari" userId="cc3a8ce0-d5e0-4d4d-bfea-20feff3f7ac3" providerId="ADAL" clId="{EEC19D28-49A0-4540-A629-20D5D9CC9917}" dt="2024-02-20T07:59:53.905" v="18780"/>
          <pc:sldLayoutMkLst>
            <pc:docMk/>
            <pc:sldMasterMk cId="155536075" sldId="2147483648"/>
            <pc:sldLayoutMk cId="2052411356" sldId="2147483659"/>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i-FI"/>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3000" b="0" i="0" u="none" strike="noStrike" kern="1200" spc="0" baseline="0">
                <a:solidFill>
                  <a:schemeClr val="tx1"/>
                </a:solidFill>
                <a:latin typeface="+mn-lt"/>
                <a:ea typeface="+mn-ea"/>
                <a:cs typeface="+mn-cs"/>
              </a:defRPr>
            </a:pPr>
            <a:r>
              <a:rPr lang="en-US" sz="3000" dirty="0" err="1">
                <a:solidFill>
                  <a:schemeClr val="tx1"/>
                </a:solidFill>
              </a:rPr>
              <a:t>Suomen</a:t>
            </a:r>
            <a:r>
              <a:rPr lang="en-US" sz="3000" baseline="0" dirty="0">
                <a:solidFill>
                  <a:schemeClr val="tx1"/>
                </a:solidFill>
              </a:rPr>
              <a:t> </a:t>
            </a:r>
            <a:r>
              <a:rPr lang="en-US" sz="3000" dirty="0">
                <a:solidFill>
                  <a:schemeClr val="tx1"/>
                </a:solidFill>
              </a:rPr>
              <a:t>maa-ala</a:t>
            </a:r>
          </a:p>
        </c:rich>
      </c:tx>
      <c:overlay val="0"/>
      <c:spPr>
        <a:noFill/>
        <a:ln>
          <a:noFill/>
        </a:ln>
        <a:effectLst/>
      </c:spPr>
      <c:txPr>
        <a:bodyPr rot="0" spcFirstLastPara="1" vertOverflow="ellipsis" vert="horz" wrap="square" anchor="ctr" anchorCtr="1"/>
        <a:lstStyle/>
        <a:p>
          <a:pPr>
            <a:defRPr sz="3000" b="0" i="0" u="none" strike="noStrike" kern="1200" spc="0" baseline="0">
              <a:solidFill>
                <a:schemeClr val="tx1"/>
              </a:solidFill>
              <a:latin typeface="+mn-lt"/>
              <a:ea typeface="+mn-ea"/>
              <a:cs typeface="+mn-cs"/>
            </a:defRPr>
          </a:pPr>
          <a:endParaRPr lang="fi-FI"/>
        </a:p>
      </c:txPr>
    </c:title>
    <c:autoTitleDeleted val="0"/>
    <c:plotArea>
      <c:layout/>
      <c:pieChart>
        <c:varyColors val="1"/>
        <c:ser>
          <c:idx val="0"/>
          <c:order val="0"/>
          <c:tx>
            <c:strRef>
              <c:f>Taul1!$B$1</c:f>
              <c:strCache>
                <c:ptCount val="1"/>
                <c:pt idx="0">
                  <c:v>Soiden osuus Suomen maa-alasta</c:v>
                </c:pt>
              </c:strCache>
            </c:strRef>
          </c:tx>
          <c:dPt>
            <c:idx val="0"/>
            <c:bubble3D val="0"/>
            <c:spPr>
              <a:solidFill>
                <a:schemeClr val="accent2">
                  <a:shade val="76000"/>
                </a:schemeClr>
              </a:solidFill>
              <a:ln w="19050">
                <a:solidFill>
                  <a:schemeClr val="lt1"/>
                </a:solidFill>
              </a:ln>
              <a:effectLst/>
            </c:spPr>
            <c:extLst>
              <c:ext xmlns:c16="http://schemas.microsoft.com/office/drawing/2014/chart" uri="{C3380CC4-5D6E-409C-BE32-E72D297353CC}">
                <c16:uniqueId val="{00000001-B3BF-45F0-8893-4FCB8321ED08}"/>
              </c:ext>
            </c:extLst>
          </c:dPt>
          <c:dPt>
            <c:idx val="1"/>
            <c:bubble3D val="0"/>
            <c:spPr>
              <a:solidFill>
                <a:schemeClr val="bg2">
                  <a:lumMod val="90000"/>
                </a:schemeClr>
              </a:solidFill>
              <a:ln w="19050">
                <a:solidFill>
                  <a:schemeClr val="lt1"/>
                </a:solidFill>
              </a:ln>
              <a:effectLst/>
            </c:spPr>
            <c:extLst>
              <c:ext xmlns:c16="http://schemas.microsoft.com/office/drawing/2014/chart" uri="{C3380CC4-5D6E-409C-BE32-E72D297353CC}">
                <c16:uniqueId val="{00000003-B3BF-45F0-8893-4FCB8321ED08}"/>
              </c:ext>
            </c:extLst>
          </c:dPt>
          <c:dLbls>
            <c:numFmt formatCode="0.0\ %" sourceLinked="0"/>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fi-FI"/>
              </a:p>
            </c:txPr>
            <c:dLblPos val="ct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Taul1!$A$2:$A$3</c:f>
              <c:strCache>
                <c:ptCount val="2"/>
                <c:pt idx="0">
                  <c:v>Suota</c:v>
                </c:pt>
                <c:pt idx="1">
                  <c:v>Muuta maata</c:v>
                </c:pt>
              </c:strCache>
            </c:strRef>
          </c:cat>
          <c:val>
            <c:numRef>
              <c:f>Taul1!$B$2:$B$3</c:f>
              <c:numCache>
                <c:formatCode>General</c:formatCode>
                <c:ptCount val="2"/>
                <c:pt idx="0">
                  <c:v>29.9</c:v>
                </c:pt>
                <c:pt idx="1">
                  <c:v>70.099999999999994</c:v>
                </c:pt>
              </c:numCache>
            </c:numRef>
          </c:val>
          <c:extLst>
            <c:ext xmlns:c16="http://schemas.microsoft.com/office/drawing/2014/chart" uri="{C3380CC4-5D6E-409C-BE32-E72D297353CC}">
              <c16:uniqueId val="{00000000-1A00-4492-824D-E939791076A9}"/>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fi-FI"/>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i-FI"/>
  <c:roundedCorners val="0"/>
  <mc:AlternateContent xmlns:mc="http://schemas.openxmlformats.org/markup-compatibility/2006">
    <mc:Choice xmlns:c14="http://schemas.microsoft.com/office/drawing/2007/8/2/chart" Requires="c14">
      <c14:style val="104"/>
    </mc:Choice>
    <mc:Fallback>
      <c:style val="4"/>
    </mc:Fallback>
  </mc:AlternateContent>
  <c:chart>
    <c:title>
      <c:overlay val="0"/>
      <c:spPr>
        <a:noFill/>
        <a:ln>
          <a:noFill/>
        </a:ln>
        <a:effectLst/>
      </c:spPr>
      <c:txPr>
        <a:bodyPr rot="0" spcFirstLastPara="1" vertOverflow="ellipsis" vert="horz" wrap="square" anchor="ctr" anchorCtr="1"/>
        <a:lstStyle/>
        <a:p>
          <a:pPr>
            <a:defRPr sz="3200" b="1" i="0" u="none" strike="noStrike" kern="1200" baseline="0">
              <a:solidFill>
                <a:schemeClr val="tx1"/>
              </a:solidFill>
              <a:latin typeface="+mn-lt"/>
              <a:ea typeface="+mn-ea"/>
              <a:cs typeface="+mn-cs"/>
            </a:defRPr>
          </a:pPr>
          <a:endParaRPr lang="fi-FI"/>
        </a:p>
      </c:txPr>
    </c:title>
    <c:autoTitleDeleted val="0"/>
    <c:plotArea>
      <c:layout/>
      <c:pieChart>
        <c:varyColors val="1"/>
        <c:ser>
          <c:idx val="0"/>
          <c:order val="0"/>
          <c:tx>
            <c:strRef>
              <c:f>Taul1!$B$1</c:f>
              <c:strCache>
                <c:ptCount val="1"/>
                <c:pt idx="0">
                  <c:v>Suomen hiilivarastot</c:v>
                </c:pt>
              </c:strCache>
            </c:strRef>
          </c:tx>
          <c:spPr>
            <a:ln w="38100">
              <a:solidFill>
                <a:schemeClr val="tx2"/>
              </a:solidFill>
            </a:ln>
          </c:spPr>
          <c:dPt>
            <c:idx val="0"/>
            <c:bubble3D val="0"/>
            <c:spPr>
              <a:gradFill rotWithShape="1">
                <a:gsLst>
                  <a:gs pos="0">
                    <a:schemeClr val="accent2">
                      <a:shade val="76000"/>
                      <a:satMod val="103000"/>
                      <a:lumMod val="102000"/>
                      <a:tint val="94000"/>
                    </a:schemeClr>
                  </a:gs>
                  <a:gs pos="50000">
                    <a:schemeClr val="accent2">
                      <a:shade val="76000"/>
                      <a:satMod val="110000"/>
                      <a:lumMod val="100000"/>
                      <a:shade val="100000"/>
                    </a:schemeClr>
                  </a:gs>
                  <a:gs pos="100000">
                    <a:schemeClr val="accent2">
                      <a:shade val="76000"/>
                      <a:lumMod val="99000"/>
                      <a:satMod val="120000"/>
                      <a:shade val="78000"/>
                    </a:schemeClr>
                  </a:gs>
                </a:gsLst>
                <a:lin ang="5400000" scaled="0"/>
              </a:gradFill>
              <a:ln w="38100">
                <a:solidFill>
                  <a:schemeClr val="tx2"/>
                </a:solidFill>
              </a:ln>
              <a:effectLst/>
            </c:spPr>
            <c:extLst>
              <c:ext xmlns:c16="http://schemas.microsoft.com/office/drawing/2014/chart" uri="{C3380CC4-5D6E-409C-BE32-E72D297353CC}">
                <c16:uniqueId val="{00000001-1231-4DD3-B480-9E370770E23C}"/>
              </c:ext>
            </c:extLst>
          </c:dPt>
          <c:dPt>
            <c:idx val="1"/>
            <c:bubble3D val="0"/>
            <c:spPr>
              <a:gradFill rotWithShape="1">
                <a:gsLst>
                  <a:gs pos="0">
                    <a:schemeClr val="accent2">
                      <a:tint val="77000"/>
                      <a:satMod val="103000"/>
                      <a:lumMod val="102000"/>
                      <a:tint val="94000"/>
                    </a:schemeClr>
                  </a:gs>
                  <a:gs pos="50000">
                    <a:schemeClr val="accent2">
                      <a:tint val="77000"/>
                      <a:satMod val="110000"/>
                      <a:lumMod val="100000"/>
                      <a:shade val="100000"/>
                    </a:schemeClr>
                  </a:gs>
                  <a:gs pos="100000">
                    <a:schemeClr val="accent2">
                      <a:tint val="77000"/>
                      <a:lumMod val="99000"/>
                      <a:satMod val="120000"/>
                      <a:shade val="78000"/>
                    </a:schemeClr>
                  </a:gs>
                </a:gsLst>
                <a:lin ang="5400000" scaled="0"/>
              </a:gradFill>
              <a:ln w="38100">
                <a:solidFill>
                  <a:schemeClr val="tx2"/>
                </a:solidFill>
              </a:ln>
              <a:effectLst/>
            </c:spPr>
            <c:extLst>
              <c:ext xmlns:c16="http://schemas.microsoft.com/office/drawing/2014/chart" uri="{C3380CC4-5D6E-409C-BE32-E72D297353CC}">
                <c16:uniqueId val="{00000003-1231-4DD3-B480-9E370770E23C}"/>
              </c:ext>
            </c:extLst>
          </c:dPt>
          <c:dLbls>
            <c:dLbl>
              <c:idx val="0"/>
              <c:dLblPos val="ctr"/>
              <c:showLegendKey val="0"/>
              <c:showVal val="0"/>
              <c:showCatName val="1"/>
              <c:showSerName val="0"/>
              <c:showPercent val="0"/>
              <c:showBubbleSize val="0"/>
              <c:extLst>
                <c:ext xmlns:c15="http://schemas.microsoft.com/office/drawing/2012/chart" uri="{CE6537A1-D6FC-4f65-9D91-7224C49458BB}">
                  <c15:layout>
                    <c:manualLayout>
                      <c:w val="0.38991743827160497"/>
                      <c:h val="0.15637243492355024"/>
                    </c:manualLayout>
                  </c15:layout>
                </c:ext>
                <c:ext xmlns:c16="http://schemas.microsoft.com/office/drawing/2014/chart" uri="{C3380CC4-5D6E-409C-BE32-E72D297353CC}">
                  <c16:uniqueId val="{00000001-1231-4DD3-B480-9E370770E23C}"/>
                </c:ext>
              </c:extLst>
            </c:dLbl>
            <c:dLbl>
              <c:idx val="1"/>
              <c:dLblPos val="ctr"/>
              <c:showLegendKey val="0"/>
              <c:showVal val="0"/>
              <c:showCatName val="1"/>
              <c:showSerName val="0"/>
              <c:showPercent val="0"/>
              <c:showBubbleSize val="0"/>
              <c:extLst>
                <c:ext xmlns:c15="http://schemas.microsoft.com/office/drawing/2012/chart" uri="{CE6537A1-D6FC-4f65-9D91-7224C49458BB}">
                  <c15:layout>
                    <c:manualLayout>
                      <c:w val="0.28429224537037034"/>
                      <c:h val="0.19345680684217875"/>
                    </c:manualLayout>
                  </c15:layout>
                </c:ext>
                <c:ext xmlns:c16="http://schemas.microsoft.com/office/drawing/2014/chart" uri="{C3380CC4-5D6E-409C-BE32-E72D297353CC}">
                  <c16:uniqueId val="{00000003-1231-4DD3-B480-9E370770E23C}"/>
                </c:ext>
              </c:extLst>
            </c:dLbl>
            <c:numFmt formatCode="0.0\ %" sourceLinked="0"/>
            <c:spPr>
              <a:noFill/>
              <a:ln>
                <a:noFill/>
              </a:ln>
              <a:effectLst/>
            </c:spPr>
            <c:txPr>
              <a:bodyPr rot="0" spcFirstLastPara="1" vertOverflow="overflow" horzOverflow="overflow" vert="horz" wrap="square" lIns="38100" tIns="19050" rIns="38100" bIns="19050" anchor="ctr" anchorCtr="1">
                <a:spAutoFit/>
              </a:bodyPr>
              <a:lstStyle/>
              <a:p>
                <a:pPr>
                  <a:defRPr sz="3000" b="0" i="0" u="none" strike="noStrike" kern="1200" baseline="0">
                    <a:solidFill>
                      <a:schemeClr val="tx1"/>
                    </a:solidFill>
                    <a:latin typeface="+mn-lt"/>
                    <a:ea typeface="+mn-ea"/>
                    <a:cs typeface="+mn-cs"/>
                  </a:defRPr>
                </a:pPr>
                <a:endParaRPr lang="fi-FI"/>
              </a:p>
            </c:txPr>
            <c:dLblPos val="ctr"/>
            <c:showLegendKey val="0"/>
            <c:showVal val="0"/>
            <c:showCatName val="1"/>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15:spPr xmlns:c15="http://schemas.microsoft.com/office/drawing/2012/chart">
                  <a:prstGeom prst="rect">
                    <a:avLst/>
                  </a:prstGeom>
                  <a:noFill/>
                  <a:ln>
                    <a:noFill/>
                  </a:ln>
                </c15:spPr>
              </c:ext>
            </c:extLst>
          </c:dLbls>
          <c:cat>
            <c:strRef>
              <c:f>Taul1!$A$2:$A$3</c:f>
              <c:strCache>
                <c:ptCount val="2"/>
                <c:pt idx="0">
                  <c:v>Turpeessa ⅔</c:v>
                </c:pt>
                <c:pt idx="1">
                  <c:v>Muualla ⅓</c:v>
                </c:pt>
              </c:strCache>
            </c:strRef>
          </c:cat>
          <c:val>
            <c:numRef>
              <c:f>Taul1!$B$2:$B$3</c:f>
              <c:numCache>
                <c:formatCode>0.00</c:formatCode>
                <c:ptCount val="2"/>
                <c:pt idx="0">
                  <c:v>0.66666666666666663</c:v>
                </c:pt>
                <c:pt idx="1">
                  <c:v>0.33333333333333331</c:v>
                </c:pt>
              </c:numCache>
            </c:numRef>
          </c:val>
          <c:extLst>
            <c:ext xmlns:c16="http://schemas.microsoft.com/office/drawing/2014/chart" uri="{C3380CC4-5D6E-409C-BE32-E72D297353CC}">
              <c16:uniqueId val="{00000004-1231-4DD3-B480-9E370770E23C}"/>
            </c:ext>
          </c:extLst>
        </c:ser>
        <c:dLbls>
          <c:dLblPos val="ctr"/>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fi-FI"/>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colors2.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_rels/data2.xml.rels><?xml version="1.0" encoding="UTF-8" standalone="yes"?>
<Relationships xmlns="http://schemas.openxmlformats.org/package/2006/relationships"><Relationship Id="rId1" Type="http://schemas.openxmlformats.org/officeDocument/2006/relationships/hyperlink" Target="https://asiointi.maanmittauslaitos.fi/karttapaikka/" TargetMode="External"/></Relationships>
</file>

<file path=ppt/diagrams/_rels/data9.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image" Target="../media/image96.jpeg"/></Relationships>
</file>

<file path=ppt/diagrams/_rels/data10.xml.rels><?xml version="1.0" encoding="UTF-8" standalone="yes"?>
<Relationships xmlns="http://schemas.openxmlformats.org/package/2006/relationships"><Relationship Id="rId1" Type="http://schemas.openxmlformats.org/officeDocument/2006/relationships/image" Target="../media/image102.jpeg"/></Relationships>
</file>

<file path=ppt/diagrams/_rels/drawing2.xml.rels><?xml version="1.0" encoding="UTF-8" standalone="yes"?>
<Relationships xmlns="http://schemas.openxmlformats.org/package/2006/relationships"><Relationship Id="rId1" Type="http://schemas.openxmlformats.org/officeDocument/2006/relationships/hyperlink" Target="https://asiointi.maanmittauslaitos.fi/karttapaikka/" TargetMode="External"/></Relationships>
</file>

<file path=ppt/diagrams/_rels/drawing9.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image" Target="../media/image96.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02.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6C6A10-C2BD-4BB7-BD59-CBD1B3822204}"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fi-FI"/>
        </a:p>
      </dgm:t>
    </dgm:pt>
    <dgm:pt modelId="{C9FF502E-3689-4D40-B4B6-56417D641553}">
      <dgm:prSet custT="1"/>
      <dgm:spPr/>
      <dgm:t>
        <a:bodyPr/>
        <a:lstStyle/>
        <a:p>
          <a:r>
            <a:rPr lang="fi-FI" sz="2900" dirty="0"/>
            <a:t>Ekologinen</a:t>
          </a:r>
        </a:p>
      </dgm:t>
    </dgm:pt>
    <dgm:pt modelId="{20634398-3A5B-4D83-A9F8-0B82A8C98C7C}" type="parTrans" cxnId="{87551707-F1B3-4C9B-9EB1-AEEDD958424A}">
      <dgm:prSet/>
      <dgm:spPr/>
      <dgm:t>
        <a:bodyPr/>
        <a:lstStyle/>
        <a:p>
          <a:endParaRPr lang="fi-FI" sz="3000"/>
        </a:p>
      </dgm:t>
    </dgm:pt>
    <dgm:pt modelId="{FB4725EC-CF6A-4B65-9922-29B9402407F0}" type="sibTrans" cxnId="{87551707-F1B3-4C9B-9EB1-AEEDD958424A}">
      <dgm:prSet/>
      <dgm:spPr/>
      <dgm:t>
        <a:bodyPr/>
        <a:lstStyle/>
        <a:p>
          <a:endParaRPr lang="fi-FI" sz="3000"/>
        </a:p>
      </dgm:t>
    </dgm:pt>
    <dgm:pt modelId="{DD42F779-8DBB-42E2-8044-B84CAED0DD8C}">
      <dgm:prSet custT="1"/>
      <dgm:spPr/>
      <dgm:t>
        <a:bodyPr/>
        <a:lstStyle/>
        <a:p>
          <a:r>
            <a:rPr lang="fi-FI" sz="2900" dirty="0"/>
            <a:t>Geologinen</a:t>
          </a:r>
        </a:p>
      </dgm:t>
    </dgm:pt>
    <dgm:pt modelId="{272C2AB6-74DC-4B82-AD2E-245819F630A3}" type="parTrans" cxnId="{C25F0F55-107A-4E69-807C-2E182A23C2FE}">
      <dgm:prSet/>
      <dgm:spPr/>
      <dgm:t>
        <a:bodyPr/>
        <a:lstStyle/>
        <a:p>
          <a:endParaRPr lang="fi-FI" sz="3000"/>
        </a:p>
      </dgm:t>
    </dgm:pt>
    <dgm:pt modelId="{534F0107-62A2-426D-9B79-27B761A63A8A}" type="sibTrans" cxnId="{C25F0F55-107A-4E69-807C-2E182A23C2FE}">
      <dgm:prSet/>
      <dgm:spPr/>
      <dgm:t>
        <a:bodyPr/>
        <a:lstStyle/>
        <a:p>
          <a:endParaRPr lang="fi-FI" sz="3000"/>
        </a:p>
      </dgm:t>
    </dgm:pt>
    <dgm:pt modelId="{8D9F57AE-7CAE-45A3-9D67-6A3BA3522A9D}">
      <dgm:prSet custT="1"/>
      <dgm:spPr/>
      <dgm:t>
        <a:bodyPr/>
        <a:lstStyle/>
        <a:p>
          <a:r>
            <a:rPr lang="fi-FI" sz="2900" dirty="0"/>
            <a:t>Metsä-taloudellinen</a:t>
          </a:r>
        </a:p>
      </dgm:t>
    </dgm:pt>
    <dgm:pt modelId="{AC7ABCB9-88E9-4C91-A582-17609CB3029C}" type="parTrans" cxnId="{3B4F4E5A-4C0C-445E-AEC5-B6922AB42B1E}">
      <dgm:prSet/>
      <dgm:spPr/>
      <dgm:t>
        <a:bodyPr/>
        <a:lstStyle/>
        <a:p>
          <a:endParaRPr lang="fi-FI" sz="3000"/>
        </a:p>
      </dgm:t>
    </dgm:pt>
    <dgm:pt modelId="{C993B6A1-821B-4EE5-95FB-DC1D6A023D05}" type="sibTrans" cxnId="{3B4F4E5A-4C0C-445E-AEC5-B6922AB42B1E}">
      <dgm:prSet/>
      <dgm:spPr/>
      <dgm:t>
        <a:bodyPr/>
        <a:lstStyle/>
        <a:p>
          <a:endParaRPr lang="fi-FI" sz="3000"/>
        </a:p>
      </dgm:t>
    </dgm:pt>
    <dgm:pt modelId="{CF6E0B28-F005-4336-BE58-A43EF6759BAC}">
      <dgm:prSet custT="1"/>
      <dgm:spPr/>
      <dgm:t>
        <a:bodyPr/>
        <a:lstStyle/>
        <a:p>
          <a:r>
            <a:rPr lang="fi-FI" sz="2900" dirty="0"/>
            <a:t>Kasvi-tieteellinen</a:t>
          </a:r>
        </a:p>
      </dgm:t>
    </dgm:pt>
    <dgm:pt modelId="{C56287F3-10B9-4A91-B288-329E640954F1}" type="parTrans" cxnId="{6C550884-1027-406B-ABBE-89420623054C}">
      <dgm:prSet/>
      <dgm:spPr/>
      <dgm:t>
        <a:bodyPr/>
        <a:lstStyle/>
        <a:p>
          <a:endParaRPr lang="fi-FI" sz="3000"/>
        </a:p>
      </dgm:t>
    </dgm:pt>
    <dgm:pt modelId="{18EAB4AF-6E25-4810-8943-29919F16F112}" type="sibTrans" cxnId="{6C550884-1027-406B-ABBE-89420623054C}">
      <dgm:prSet/>
      <dgm:spPr/>
      <dgm:t>
        <a:bodyPr/>
        <a:lstStyle/>
        <a:p>
          <a:endParaRPr lang="fi-FI" sz="3000"/>
        </a:p>
      </dgm:t>
    </dgm:pt>
    <dgm:pt modelId="{749E0C6D-07DE-4786-BE6C-32C9494CCA08}" type="pres">
      <dgm:prSet presAssocID="{746C6A10-C2BD-4BB7-BD59-CBD1B3822204}" presName="diagram" presStyleCnt="0">
        <dgm:presLayoutVars>
          <dgm:dir/>
          <dgm:resizeHandles val="exact"/>
        </dgm:presLayoutVars>
      </dgm:prSet>
      <dgm:spPr/>
    </dgm:pt>
    <dgm:pt modelId="{8CB68241-1B6B-4972-8B97-70D39B69A134}" type="pres">
      <dgm:prSet presAssocID="{CF6E0B28-F005-4336-BE58-A43EF6759BAC}" presName="node" presStyleLbl="node1" presStyleIdx="0" presStyleCnt="4">
        <dgm:presLayoutVars>
          <dgm:bulletEnabled val="1"/>
        </dgm:presLayoutVars>
      </dgm:prSet>
      <dgm:spPr>
        <a:prstGeom prst="roundRect">
          <a:avLst/>
        </a:prstGeom>
      </dgm:spPr>
    </dgm:pt>
    <dgm:pt modelId="{6873C173-E71F-4B1D-BC9F-3A908F514F6F}" type="pres">
      <dgm:prSet presAssocID="{18EAB4AF-6E25-4810-8943-29919F16F112}" presName="sibTrans" presStyleCnt="0"/>
      <dgm:spPr/>
    </dgm:pt>
    <dgm:pt modelId="{CB52207F-E3DD-4737-A11E-1E057A220BDA}" type="pres">
      <dgm:prSet presAssocID="{C9FF502E-3689-4D40-B4B6-56417D641553}" presName="node" presStyleLbl="node1" presStyleIdx="1" presStyleCnt="4">
        <dgm:presLayoutVars>
          <dgm:bulletEnabled val="1"/>
        </dgm:presLayoutVars>
      </dgm:prSet>
      <dgm:spPr>
        <a:prstGeom prst="roundRect">
          <a:avLst/>
        </a:prstGeom>
      </dgm:spPr>
    </dgm:pt>
    <dgm:pt modelId="{2AA889A5-8DF2-4D78-850C-BB0EA0A77703}" type="pres">
      <dgm:prSet presAssocID="{FB4725EC-CF6A-4B65-9922-29B9402407F0}" presName="sibTrans" presStyleCnt="0"/>
      <dgm:spPr/>
    </dgm:pt>
    <dgm:pt modelId="{8B22CF6B-FC46-476E-92A1-C4AA7F6D5D32}" type="pres">
      <dgm:prSet presAssocID="{DD42F779-8DBB-42E2-8044-B84CAED0DD8C}" presName="node" presStyleLbl="node1" presStyleIdx="2" presStyleCnt="4">
        <dgm:presLayoutVars>
          <dgm:bulletEnabled val="1"/>
        </dgm:presLayoutVars>
      </dgm:prSet>
      <dgm:spPr>
        <a:prstGeom prst="roundRect">
          <a:avLst/>
        </a:prstGeom>
      </dgm:spPr>
    </dgm:pt>
    <dgm:pt modelId="{D253A696-1432-406B-9C04-FA954507EEA7}" type="pres">
      <dgm:prSet presAssocID="{534F0107-62A2-426D-9B79-27B761A63A8A}" presName="sibTrans" presStyleCnt="0"/>
      <dgm:spPr/>
    </dgm:pt>
    <dgm:pt modelId="{23CF071F-CFB6-4E94-BD88-114599CF88B6}" type="pres">
      <dgm:prSet presAssocID="{8D9F57AE-7CAE-45A3-9D67-6A3BA3522A9D}" presName="node" presStyleLbl="node1" presStyleIdx="3" presStyleCnt="4">
        <dgm:presLayoutVars>
          <dgm:bulletEnabled val="1"/>
        </dgm:presLayoutVars>
      </dgm:prSet>
      <dgm:spPr>
        <a:prstGeom prst="roundRect">
          <a:avLst/>
        </a:prstGeom>
      </dgm:spPr>
    </dgm:pt>
  </dgm:ptLst>
  <dgm:cxnLst>
    <dgm:cxn modelId="{87551707-F1B3-4C9B-9EB1-AEEDD958424A}" srcId="{746C6A10-C2BD-4BB7-BD59-CBD1B3822204}" destId="{C9FF502E-3689-4D40-B4B6-56417D641553}" srcOrd="1" destOrd="0" parTransId="{20634398-3A5B-4D83-A9F8-0B82A8C98C7C}" sibTransId="{FB4725EC-CF6A-4B65-9922-29B9402407F0}"/>
    <dgm:cxn modelId="{BEC31866-D66A-4176-911A-A7778C49C677}" type="presOf" srcId="{CF6E0B28-F005-4336-BE58-A43EF6759BAC}" destId="{8CB68241-1B6B-4972-8B97-70D39B69A134}" srcOrd="0" destOrd="0" presId="urn:microsoft.com/office/officeart/2005/8/layout/default"/>
    <dgm:cxn modelId="{DA726867-0736-4C88-9479-E6964E3B8A84}" type="presOf" srcId="{DD42F779-8DBB-42E2-8044-B84CAED0DD8C}" destId="{8B22CF6B-FC46-476E-92A1-C4AA7F6D5D32}" srcOrd="0" destOrd="0" presId="urn:microsoft.com/office/officeart/2005/8/layout/default"/>
    <dgm:cxn modelId="{82F17D4E-5D4F-404A-95A3-CEE6D1FC6261}" type="presOf" srcId="{C9FF502E-3689-4D40-B4B6-56417D641553}" destId="{CB52207F-E3DD-4737-A11E-1E057A220BDA}" srcOrd="0" destOrd="0" presId="urn:microsoft.com/office/officeart/2005/8/layout/default"/>
    <dgm:cxn modelId="{C25F0F55-107A-4E69-807C-2E182A23C2FE}" srcId="{746C6A10-C2BD-4BB7-BD59-CBD1B3822204}" destId="{DD42F779-8DBB-42E2-8044-B84CAED0DD8C}" srcOrd="2" destOrd="0" parTransId="{272C2AB6-74DC-4B82-AD2E-245819F630A3}" sibTransId="{534F0107-62A2-426D-9B79-27B761A63A8A}"/>
    <dgm:cxn modelId="{3B4F4E5A-4C0C-445E-AEC5-B6922AB42B1E}" srcId="{746C6A10-C2BD-4BB7-BD59-CBD1B3822204}" destId="{8D9F57AE-7CAE-45A3-9D67-6A3BA3522A9D}" srcOrd="3" destOrd="0" parTransId="{AC7ABCB9-88E9-4C91-A582-17609CB3029C}" sibTransId="{C993B6A1-821B-4EE5-95FB-DC1D6A023D05}"/>
    <dgm:cxn modelId="{6C550884-1027-406B-ABBE-89420623054C}" srcId="{746C6A10-C2BD-4BB7-BD59-CBD1B3822204}" destId="{CF6E0B28-F005-4336-BE58-A43EF6759BAC}" srcOrd="0" destOrd="0" parTransId="{C56287F3-10B9-4A91-B288-329E640954F1}" sibTransId="{18EAB4AF-6E25-4810-8943-29919F16F112}"/>
    <dgm:cxn modelId="{7FCB8CF3-BC3E-495C-AEB1-7CD1558829C2}" type="presOf" srcId="{746C6A10-C2BD-4BB7-BD59-CBD1B3822204}" destId="{749E0C6D-07DE-4786-BE6C-32C9494CCA08}" srcOrd="0" destOrd="0" presId="urn:microsoft.com/office/officeart/2005/8/layout/default"/>
    <dgm:cxn modelId="{9758CCF5-8D15-4368-A1C8-B5A01B86EFE7}" type="presOf" srcId="{8D9F57AE-7CAE-45A3-9D67-6A3BA3522A9D}" destId="{23CF071F-CFB6-4E94-BD88-114599CF88B6}" srcOrd="0" destOrd="0" presId="urn:microsoft.com/office/officeart/2005/8/layout/default"/>
    <dgm:cxn modelId="{5A738F4D-0EB5-492B-8E40-63D33FC7E738}" type="presParOf" srcId="{749E0C6D-07DE-4786-BE6C-32C9494CCA08}" destId="{8CB68241-1B6B-4972-8B97-70D39B69A134}" srcOrd="0" destOrd="0" presId="urn:microsoft.com/office/officeart/2005/8/layout/default"/>
    <dgm:cxn modelId="{690768A2-1973-47E3-8EB7-139777E3E883}" type="presParOf" srcId="{749E0C6D-07DE-4786-BE6C-32C9494CCA08}" destId="{6873C173-E71F-4B1D-BC9F-3A908F514F6F}" srcOrd="1" destOrd="0" presId="urn:microsoft.com/office/officeart/2005/8/layout/default"/>
    <dgm:cxn modelId="{1277B741-EA10-4B94-9DD7-9EC22AE7AAEE}" type="presParOf" srcId="{749E0C6D-07DE-4786-BE6C-32C9494CCA08}" destId="{CB52207F-E3DD-4737-A11E-1E057A220BDA}" srcOrd="2" destOrd="0" presId="urn:microsoft.com/office/officeart/2005/8/layout/default"/>
    <dgm:cxn modelId="{D8B5509F-B3C4-4F3B-B8B2-F5C675AE2108}" type="presParOf" srcId="{749E0C6D-07DE-4786-BE6C-32C9494CCA08}" destId="{2AA889A5-8DF2-4D78-850C-BB0EA0A77703}" srcOrd="3" destOrd="0" presId="urn:microsoft.com/office/officeart/2005/8/layout/default"/>
    <dgm:cxn modelId="{3775696B-B45E-496D-97B6-A3862294010A}" type="presParOf" srcId="{749E0C6D-07DE-4786-BE6C-32C9494CCA08}" destId="{8B22CF6B-FC46-476E-92A1-C4AA7F6D5D32}" srcOrd="4" destOrd="0" presId="urn:microsoft.com/office/officeart/2005/8/layout/default"/>
    <dgm:cxn modelId="{FA16E8B4-D873-4115-BB5B-DA3AF3F310FF}" type="presParOf" srcId="{749E0C6D-07DE-4786-BE6C-32C9494CCA08}" destId="{D253A696-1432-406B-9C04-FA954507EEA7}" srcOrd="5" destOrd="0" presId="urn:microsoft.com/office/officeart/2005/8/layout/default"/>
    <dgm:cxn modelId="{439E22D8-EA40-4B0A-8EEB-B982F8BECC07}" type="presParOf" srcId="{749E0C6D-07DE-4786-BE6C-32C9494CCA08}" destId="{23CF071F-CFB6-4E94-BD88-114599CF88B6}"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5329EA-719D-4062-ABBC-9EFF2C26C74B}"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fi-FI"/>
        </a:p>
      </dgm:t>
    </dgm:pt>
    <dgm:pt modelId="{BADBD9D6-3E86-4272-94A4-197CCD519C8A}">
      <dgm:prSet custT="1"/>
      <dgm:spPr/>
      <dgm:t>
        <a:bodyPr/>
        <a:lstStyle/>
        <a:p>
          <a:r>
            <a:rPr lang="fi-FI" sz="2500" dirty="0"/>
            <a:t>1. Mitä suo tarvitsee ollakseen suo?</a:t>
          </a:r>
        </a:p>
      </dgm:t>
    </dgm:pt>
    <dgm:pt modelId="{5801EFF2-F84F-45E5-937F-D6CCA05AFB8C}" type="parTrans" cxnId="{7A421930-270A-4514-B92A-87892EECCE3F}">
      <dgm:prSet/>
      <dgm:spPr/>
      <dgm:t>
        <a:bodyPr/>
        <a:lstStyle/>
        <a:p>
          <a:endParaRPr lang="fi-FI" sz="2500"/>
        </a:p>
      </dgm:t>
    </dgm:pt>
    <dgm:pt modelId="{D3ED8BED-F8E7-4F81-B5ED-E378ACCB3D28}" type="sibTrans" cxnId="{7A421930-270A-4514-B92A-87892EECCE3F}">
      <dgm:prSet/>
      <dgm:spPr/>
      <dgm:t>
        <a:bodyPr/>
        <a:lstStyle/>
        <a:p>
          <a:endParaRPr lang="fi-FI" sz="2500"/>
        </a:p>
      </dgm:t>
    </dgm:pt>
    <dgm:pt modelId="{3482E89D-E654-4042-8319-8194EAE8F613}">
      <dgm:prSet custT="1"/>
      <dgm:spPr/>
      <dgm:t>
        <a:bodyPr/>
        <a:lstStyle/>
        <a:p>
          <a:r>
            <a:rPr lang="fi-FI" sz="2500" dirty="0"/>
            <a:t>2. Miksi Suomessa on niin paljon soita? Pohdi syitä.</a:t>
          </a:r>
        </a:p>
      </dgm:t>
    </dgm:pt>
    <dgm:pt modelId="{A93E16FD-90B4-42BE-AD0F-A336EADEE524}" type="parTrans" cxnId="{7BDEAC8D-2638-44C4-AFF6-621CCA40221F}">
      <dgm:prSet/>
      <dgm:spPr/>
      <dgm:t>
        <a:bodyPr/>
        <a:lstStyle/>
        <a:p>
          <a:endParaRPr lang="fi-FI" sz="2500"/>
        </a:p>
      </dgm:t>
    </dgm:pt>
    <dgm:pt modelId="{2EF5D252-D229-4561-8BA1-4633C124EAC9}" type="sibTrans" cxnId="{7BDEAC8D-2638-44C4-AFF6-621CCA40221F}">
      <dgm:prSet/>
      <dgm:spPr/>
      <dgm:t>
        <a:bodyPr/>
        <a:lstStyle/>
        <a:p>
          <a:endParaRPr lang="fi-FI" sz="2500"/>
        </a:p>
      </dgm:t>
    </dgm:pt>
    <dgm:pt modelId="{D014A7C6-D82C-47BC-BCE4-C88B5F5963A4}">
      <dgm:prSet custT="1"/>
      <dgm:spPr/>
      <dgm:t>
        <a:bodyPr/>
        <a:lstStyle/>
        <a:p>
          <a:r>
            <a:rPr lang="fi-FI" sz="2500" dirty="0"/>
            <a:t>3. Etsi </a:t>
          </a:r>
          <a:r>
            <a:rPr lang="fi-FI" sz="2500" dirty="0">
              <a:hlinkClick xmlns:r="http://schemas.openxmlformats.org/officeDocument/2006/relationships" r:id="rId1"/>
            </a:rPr>
            <a:t>maastokartasta</a:t>
          </a:r>
          <a:r>
            <a:rPr lang="fi-FI" sz="2500" dirty="0"/>
            <a:t> oma lähisuosi.</a:t>
          </a:r>
        </a:p>
      </dgm:t>
    </dgm:pt>
    <dgm:pt modelId="{62885C97-BCA5-465B-8146-A41397798D1F}" type="parTrans" cxnId="{F02F08C2-CFE8-4C5A-A1F2-E3DF1D66025D}">
      <dgm:prSet/>
      <dgm:spPr/>
      <dgm:t>
        <a:bodyPr/>
        <a:lstStyle/>
        <a:p>
          <a:endParaRPr lang="fi-FI" sz="2500"/>
        </a:p>
      </dgm:t>
    </dgm:pt>
    <dgm:pt modelId="{CE755F53-5D06-4EA8-95D0-1B8472367FB4}" type="sibTrans" cxnId="{F02F08C2-CFE8-4C5A-A1F2-E3DF1D66025D}">
      <dgm:prSet/>
      <dgm:spPr/>
      <dgm:t>
        <a:bodyPr/>
        <a:lstStyle/>
        <a:p>
          <a:endParaRPr lang="fi-FI" sz="2500"/>
        </a:p>
      </dgm:t>
    </dgm:pt>
    <dgm:pt modelId="{105C9F18-9425-4124-8C40-4700BE680BDF}" type="pres">
      <dgm:prSet presAssocID="{B65329EA-719D-4062-ABBC-9EFF2C26C74B}" presName="linear" presStyleCnt="0">
        <dgm:presLayoutVars>
          <dgm:animLvl val="lvl"/>
          <dgm:resizeHandles val="exact"/>
        </dgm:presLayoutVars>
      </dgm:prSet>
      <dgm:spPr/>
    </dgm:pt>
    <dgm:pt modelId="{C3CCA7D6-F482-45AF-B40B-003BA1228EF4}" type="pres">
      <dgm:prSet presAssocID="{BADBD9D6-3E86-4272-94A4-197CCD519C8A}" presName="parentText" presStyleLbl="node1" presStyleIdx="0" presStyleCnt="3">
        <dgm:presLayoutVars>
          <dgm:chMax val="0"/>
          <dgm:bulletEnabled val="1"/>
        </dgm:presLayoutVars>
      </dgm:prSet>
      <dgm:spPr/>
    </dgm:pt>
    <dgm:pt modelId="{B57E98FD-B152-4E2D-B949-9D6C09D46B3C}" type="pres">
      <dgm:prSet presAssocID="{D3ED8BED-F8E7-4F81-B5ED-E378ACCB3D28}" presName="spacer" presStyleCnt="0"/>
      <dgm:spPr/>
    </dgm:pt>
    <dgm:pt modelId="{C7A65EB2-5C92-40EA-B960-CFE52C235714}" type="pres">
      <dgm:prSet presAssocID="{3482E89D-E654-4042-8319-8194EAE8F613}" presName="parentText" presStyleLbl="node1" presStyleIdx="1" presStyleCnt="3">
        <dgm:presLayoutVars>
          <dgm:chMax val="0"/>
          <dgm:bulletEnabled val="1"/>
        </dgm:presLayoutVars>
      </dgm:prSet>
      <dgm:spPr/>
    </dgm:pt>
    <dgm:pt modelId="{FAFC9666-F610-4E80-85A8-B1CC142F1845}" type="pres">
      <dgm:prSet presAssocID="{2EF5D252-D229-4561-8BA1-4633C124EAC9}" presName="spacer" presStyleCnt="0"/>
      <dgm:spPr/>
    </dgm:pt>
    <dgm:pt modelId="{B3A38B37-E576-430C-A3EF-E4D8BED33644}" type="pres">
      <dgm:prSet presAssocID="{D014A7C6-D82C-47BC-BCE4-C88B5F5963A4}" presName="parentText" presStyleLbl="node1" presStyleIdx="2" presStyleCnt="3">
        <dgm:presLayoutVars>
          <dgm:chMax val="0"/>
          <dgm:bulletEnabled val="1"/>
        </dgm:presLayoutVars>
      </dgm:prSet>
      <dgm:spPr/>
    </dgm:pt>
  </dgm:ptLst>
  <dgm:cxnLst>
    <dgm:cxn modelId="{7A421930-270A-4514-B92A-87892EECCE3F}" srcId="{B65329EA-719D-4062-ABBC-9EFF2C26C74B}" destId="{BADBD9D6-3E86-4272-94A4-197CCD519C8A}" srcOrd="0" destOrd="0" parTransId="{5801EFF2-F84F-45E5-937F-D6CCA05AFB8C}" sibTransId="{D3ED8BED-F8E7-4F81-B5ED-E378ACCB3D28}"/>
    <dgm:cxn modelId="{29B0A663-D4A5-4552-B3D5-2A3C3C2E7F11}" type="presOf" srcId="{D014A7C6-D82C-47BC-BCE4-C88B5F5963A4}" destId="{B3A38B37-E576-430C-A3EF-E4D8BED33644}" srcOrd="0" destOrd="0" presId="urn:microsoft.com/office/officeart/2005/8/layout/vList2"/>
    <dgm:cxn modelId="{7BDEAC8D-2638-44C4-AFF6-621CCA40221F}" srcId="{B65329EA-719D-4062-ABBC-9EFF2C26C74B}" destId="{3482E89D-E654-4042-8319-8194EAE8F613}" srcOrd="1" destOrd="0" parTransId="{A93E16FD-90B4-42BE-AD0F-A336EADEE524}" sibTransId="{2EF5D252-D229-4561-8BA1-4633C124EAC9}"/>
    <dgm:cxn modelId="{F02F08C2-CFE8-4C5A-A1F2-E3DF1D66025D}" srcId="{B65329EA-719D-4062-ABBC-9EFF2C26C74B}" destId="{D014A7C6-D82C-47BC-BCE4-C88B5F5963A4}" srcOrd="2" destOrd="0" parTransId="{62885C97-BCA5-465B-8146-A41397798D1F}" sibTransId="{CE755F53-5D06-4EA8-95D0-1B8472367FB4}"/>
    <dgm:cxn modelId="{27E63CCF-72BB-4160-8A32-3E2F4A718997}" type="presOf" srcId="{BADBD9D6-3E86-4272-94A4-197CCD519C8A}" destId="{C3CCA7D6-F482-45AF-B40B-003BA1228EF4}" srcOrd="0" destOrd="0" presId="urn:microsoft.com/office/officeart/2005/8/layout/vList2"/>
    <dgm:cxn modelId="{5A459EE9-8EA0-4BD4-8FD4-8B1E8F340C82}" type="presOf" srcId="{B65329EA-719D-4062-ABBC-9EFF2C26C74B}" destId="{105C9F18-9425-4124-8C40-4700BE680BDF}" srcOrd="0" destOrd="0" presId="urn:microsoft.com/office/officeart/2005/8/layout/vList2"/>
    <dgm:cxn modelId="{0A852EFC-9F0C-40D2-B3EE-21CEDE5F2D24}" type="presOf" srcId="{3482E89D-E654-4042-8319-8194EAE8F613}" destId="{C7A65EB2-5C92-40EA-B960-CFE52C235714}" srcOrd="0" destOrd="0" presId="urn:microsoft.com/office/officeart/2005/8/layout/vList2"/>
    <dgm:cxn modelId="{237F34D5-313A-434A-B27F-F18B22F31FA7}" type="presParOf" srcId="{105C9F18-9425-4124-8C40-4700BE680BDF}" destId="{C3CCA7D6-F482-45AF-B40B-003BA1228EF4}" srcOrd="0" destOrd="0" presId="urn:microsoft.com/office/officeart/2005/8/layout/vList2"/>
    <dgm:cxn modelId="{A5875E1E-BE58-42DD-962A-6C9FA110B4DF}" type="presParOf" srcId="{105C9F18-9425-4124-8C40-4700BE680BDF}" destId="{B57E98FD-B152-4E2D-B949-9D6C09D46B3C}" srcOrd="1" destOrd="0" presId="urn:microsoft.com/office/officeart/2005/8/layout/vList2"/>
    <dgm:cxn modelId="{2FE0FDE7-F7EF-4482-966D-A8202CDCBA00}" type="presParOf" srcId="{105C9F18-9425-4124-8C40-4700BE680BDF}" destId="{C7A65EB2-5C92-40EA-B960-CFE52C235714}" srcOrd="2" destOrd="0" presId="urn:microsoft.com/office/officeart/2005/8/layout/vList2"/>
    <dgm:cxn modelId="{333E7447-1CE1-4207-BEC6-18540576B5A9}" type="presParOf" srcId="{105C9F18-9425-4124-8C40-4700BE680BDF}" destId="{FAFC9666-F610-4E80-85A8-B1CC142F1845}" srcOrd="3" destOrd="0" presId="urn:microsoft.com/office/officeart/2005/8/layout/vList2"/>
    <dgm:cxn modelId="{E78E0E40-269C-4BC8-810D-5C76A58135B3}" type="presParOf" srcId="{105C9F18-9425-4124-8C40-4700BE680BDF}" destId="{B3A38B37-E576-430C-A3EF-E4D8BED33644}"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58001D-290D-4FB1-8532-7F50A00EB12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fi-FI"/>
        </a:p>
      </dgm:t>
    </dgm:pt>
    <dgm:pt modelId="{6250D7FB-D03A-4CEF-A72A-C7B9AFB2F9BA}">
      <dgm:prSet custT="1"/>
      <dgm:spPr/>
      <dgm:t>
        <a:bodyPr/>
        <a:lstStyle/>
        <a:p>
          <a:r>
            <a:rPr lang="fi-FI" sz="2500" dirty="0"/>
            <a:t>1. Mitä soistuminen edellyttää?</a:t>
          </a:r>
        </a:p>
      </dgm:t>
    </dgm:pt>
    <dgm:pt modelId="{31BCBD22-B774-432F-AB88-BBDB21AD28C0}" type="parTrans" cxnId="{5D5FE75E-63F0-4B97-91E6-12CB9D823BBF}">
      <dgm:prSet/>
      <dgm:spPr/>
      <dgm:t>
        <a:bodyPr/>
        <a:lstStyle/>
        <a:p>
          <a:endParaRPr lang="fi-FI" sz="2500"/>
        </a:p>
      </dgm:t>
    </dgm:pt>
    <dgm:pt modelId="{3CFFAFA4-8A37-49C3-9B47-9256615F636B}" type="sibTrans" cxnId="{5D5FE75E-63F0-4B97-91E6-12CB9D823BBF}">
      <dgm:prSet/>
      <dgm:spPr/>
      <dgm:t>
        <a:bodyPr/>
        <a:lstStyle/>
        <a:p>
          <a:endParaRPr lang="fi-FI" sz="2500"/>
        </a:p>
      </dgm:t>
    </dgm:pt>
    <dgm:pt modelId="{42CD5F68-9045-470D-8747-EAE0BF74BA3C}">
      <dgm:prSet custT="1"/>
      <dgm:spPr/>
      <dgm:t>
        <a:bodyPr/>
        <a:lstStyle/>
        <a:p>
          <a:r>
            <a:rPr lang="fi-FI" sz="2500" dirty="0"/>
            <a:t>2. Oletko nähnyt soistuvan paikan? Millainen se oli?</a:t>
          </a:r>
        </a:p>
      </dgm:t>
    </dgm:pt>
    <dgm:pt modelId="{F5727E61-9074-476B-BBAB-EDEDFB0F782C}" type="parTrans" cxnId="{044E0851-9B39-4F0D-B859-8F2519B75331}">
      <dgm:prSet/>
      <dgm:spPr/>
      <dgm:t>
        <a:bodyPr/>
        <a:lstStyle/>
        <a:p>
          <a:endParaRPr lang="fi-FI" sz="2500"/>
        </a:p>
      </dgm:t>
    </dgm:pt>
    <dgm:pt modelId="{28BA24FA-E67F-4FDF-BCDC-77220AC06C2E}" type="sibTrans" cxnId="{044E0851-9B39-4F0D-B859-8F2519B75331}">
      <dgm:prSet/>
      <dgm:spPr/>
      <dgm:t>
        <a:bodyPr/>
        <a:lstStyle/>
        <a:p>
          <a:endParaRPr lang="fi-FI" sz="2500"/>
        </a:p>
      </dgm:t>
    </dgm:pt>
    <dgm:pt modelId="{B9776D63-849F-4A53-9DD6-8FC97AF4861A}" type="pres">
      <dgm:prSet presAssocID="{1F58001D-290D-4FB1-8532-7F50A00EB121}" presName="linear" presStyleCnt="0">
        <dgm:presLayoutVars>
          <dgm:animLvl val="lvl"/>
          <dgm:resizeHandles val="exact"/>
        </dgm:presLayoutVars>
      </dgm:prSet>
      <dgm:spPr/>
    </dgm:pt>
    <dgm:pt modelId="{41B14A6B-D628-44F1-AFA5-4943797428B8}" type="pres">
      <dgm:prSet presAssocID="{6250D7FB-D03A-4CEF-A72A-C7B9AFB2F9BA}" presName="parentText" presStyleLbl="node1" presStyleIdx="0" presStyleCnt="2">
        <dgm:presLayoutVars>
          <dgm:chMax val="0"/>
          <dgm:bulletEnabled val="1"/>
        </dgm:presLayoutVars>
      </dgm:prSet>
      <dgm:spPr/>
    </dgm:pt>
    <dgm:pt modelId="{2CD3C9DA-8325-4BE9-8EEB-F15A99BDDB56}" type="pres">
      <dgm:prSet presAssocID="{3CFFAFA4-8A37-49C3-9B47-9256615F636B}" presName="spacer" presStyleCnt="0"/>
      <dgm:spPr/>
    </dgm:pt>
    <dgm:pt modelId="{F177F244-7A55-4598-8B7B-B75A84536D0E}" type="pres">
      <dgm:prSet presAssocID="{42CD5F68-9045-470D-8747-EAE0BF74BA3C}" presName="parentText" presStyleLbl="node1" presStyleIdx="1" presStyleCnt="2">
        <dgm:presLayoutVars>
          <dgm:chMax val="0"/>
          <dgm:bulletEnabled val="1"/>
        </dgm:presLayoutVars>
      </dgm:prSet>
      <dgm:spPr/>
    </dgm:pt>
  </dgm:ptLst>
  <dgm:cxnLst>
    <dgm:cxn modelId="{5D5FE75E-63F0-4B97-91E6-12CB9D823BBF}" srcId="{1F58001D-290D-4FB1-8532-7F50A00EB121}" destId="{6250D7FB-D03A-4CEF-A72A-C7B9AFB2F9BA}" srcOrd="0" destOrd="0" parTransId="{31BCBD22-B774-432F-AB88-BBDB21AD28C0}" sibTransId="{3CFFAFA4-8A37-49C3-9B47-9256615F636B}"/>
    <dgm:cxn modelId="{044E0851-9B39-4F0D-B859-8F2519B75331}" srcId="{1F58001D-290D-4FB1-8532-7F50A00EB121}" destId="{42CD5F68-9045-470D-8747-EAE0BF74BA3C}" srcOrd="1" destOrd="0" parTransId="{F5727E61-9074-476B-BBAB-EDEDFB0F782C}" sibTransId="{28BA24FA-E67F-4FDF-BCDC-77220AC06C2E}"/>
    <dgm:cxn modelId="{D1FBDCB3-172C-49AE-B86F-85F9B2438B76}" type="presOf" srcId="{1F58001D-290D-4FB1-8532-7F50A00EB121}" destId="{B9776D63-849F-4A53-9DD6-8FC97AF4861A}" srcOrd="0" destOrd="0" presId="urn:microsoft.com/office/officeart/2005/8/layout/vList2"/>
    <dgm:cxn modelId="{B10B28BC-FBFE-484F-AA1D-048574439C06}" type="presOf" srcId="{6250D7FB-D03A-4CEF-A72A-C7B9AFB2F9BA}" destId="{41B14A6B-D628-44F1-AFA5-4943797428B8}" srcOrd="0" destOrd="0" presId="urn:microsoft.com/office/officeart/2005/8/layout/vList2"/>
    <dgm:cxn modelId="{8154A4DA-EB90-4790-BD41-5983D15F8BDC}" type="presOf" srcId="{42CD5F68-9045-470D-8747-EAE0BF74BA3C}" destId="{F177F244-7A55-4598-8B7B-B75A84536D0E}" srcOrd="0" destOrd="0" presId="urn:microsoft.com/office/officeart/2005/8/layout/vList2"/>
    <dgm:cxn modelId="{24167A9C-C240-458B-9E29-EDC9C4B919BE}" type="presParOf" srcId="{B9776D63-849F-4A53-9DD6-8FC97AF4861A}" destId="{41B14A6B-D628-44F1-AFA5-4943797428B8}" srcOrd="0" destOrd="0" presId="urn:microsoft.com/office/officeart/2005/8/layout/vList2"/>
    <dgm:cxn modelId="{F9C25EFA-7353-42FB-B152-015B38974702}" type="presParOf" srcId="{B9776D63-849F-4A53-9DD6-8FC97AF4861A}" destId="{2CD3C9DA-8325-4BE9-8EEB-F15A99BDDB56}" srcOrd="1" destOrd="0" presId="urn:microsoft.com/office/officeart/2005/8/layout/vList2"/>
    <dgm:cxn modelId="{B8934DFD-3DE9-4271-9CA1-7441B3CDA386}" type="presParOf" srcId="{B9776D63-849F-4A53-9DD6-8FC97AF4861A}" destId="{F177F244-7A55-4598-8B7B-B75A84536D0E}"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322007-3891-4732-AAE7-AD18D15453B2}" type="doc">
      <dgm:prSet loTypeId="urn:microsoft.com/office/officeart/2008/layout/VerticalCircleList" loCatId="list" qsTypeId="urn:microsoft.com/office/officeart/2005/8/quickstyle/3d1" qsCatId="3D" csTypeId="urn:microsoft.com/office/officeart/2005/8/colors/colorful5" csCatId="colorful"/>
      <dgm:spPr/>
      <dgm:t>
        <a:bodyPr/>
        <a:lstStyle/>
        <a:p>
          <a:endParaRPr lang="fi-FI"/>
        </a:p>
      </dgm:t>
    </dgm:pt>
    <dgm:pt modelId="{71F6E655-D599-4A1F-8548-9DC52C6DE0A1}">
      <dgm:prSet custT="1"/>
      <dgm:spPr/>
      <dgm:t>
        <a:bodyPr/>
        <a:lstStyle/>
        <a:p>
          <a:r>
            <a:rPr lang="fi-FI" sz="4400" dirty="0"/>
            <a:t>Nisäkkäät</a:t>
          </a:r>
        </a:p>
      </dgm:t>
    </dgm:pt>
    <dgm:pt modelId="{BA60796E-CC46-459C-A328-8383104F7F0D}" type="parTrans" cxnId="{4D85D1D6-6675-4DBD-BF38-98CB5FDAD2D6}">
      <dgm:prSet/>
      <dgm:spPr/>
      <dgm:t>
        <a:bodyPr/>
        <a:lstStyle/>
        <a:p>
          <a:endParaRPr lang="fi-FI" sz="4400"/>
        </a:p>
      </dgm:t>
    </dgm:pt>
    <dgm:pt modelId="{A8A9E26F-CDAD-4225-A2D4-392B6723AA75}" type="sibTrans" cxnId="{4D85D1D6-6675-4DBD-BF38-98CB5FDAD2D6}">
      <dgm:prSet/>
      <dgm:spPr/>
      <dgm:t>
        <a:bodyPr/>
        <a:lstStyle/>
        <a:p>
          <a:endParaRPr lang="fi-FI" sz="4400"/>
        </a:p>
      </dgm:t>
    </dgm:pt>
    <dgm:pt modelId="{C025AAE8-0B0A-4B9D-99D9-73CC7619DDF0}">
      <dgm:prSet custT="1"/>
      <dgm:spPr/>
      <dgm:t>
        <a:bodyPr/>
        <a:lstStyle/>
        <a:p>
          <a:r>
            <a:rPr lang="fi-FI" sz="4400" dirty="0"/>
            <a:t>Linnut</a:t>
          </a:r>
        </a:p>
      </dgm:t>
    </dgm:pt>
    <dgm:pt modelId="{2BDE92B8-64F7-4722-8DC4-5DAFA01C4D69}" type="parTrans" cxnId="{B12C38FC-1919-4B01-8E98-A4C9C86D9DAB}">
      <dgm:prSet/>
      <dgm:spPr/>
      <dgm:t>
        <a:bodyPr/>
        <a:lstStyle/>
        <a:p>
          <a:endParaRPr lang="fi-FI" sz="4400"/>
        </a:p>
      </dgm:t>
    </dgm:pt>
    <dgm:pt modelId="{4278CFE8-DAFC-43FD-BEEF-9E6336552706}" type="sibTrans" cxnId="{B12C38FC-1919-4B01-8E98-A4C9C86D9DAB}">
      <dgm:prSet/>
      <dgm:spPr/>
      <dgm:t>
        <a:bodyPr/>
        <a:lstStyle/>
        <a:p>
          <a:endParaRPr lang="fi-FI" sz="4400"/>
        </a:p>
      </dgm:t>
    </dgm:pt>
    <dgm:pt modelId="{013D8F4D-4FDD-46DB-BEA5-AA695BCF97C9}">
      <dgm:prSet custT="1"/>
      <dgm:spPr/>
      <dgm:t>
        <a:bodyPr/>
        <a:lstStyle/>
        <a:p>
          <a:r>
            <a:rPr lang="fi-FI" sz="4400"/>
            <a:t>Matelijat</a:t>
          </a:r>
        </a:p>
      </dgm:t>
    </dgm:pt>
    <dgm:pt modelId="{0AA10F17-BC06-4617-9D65-C13BB8907172}" type="parTrans" cxnId="{94495264-8022-422D-990A-2F9784FA51E2}">
      <dgm:prSet/>
      <dgm:spPr/>
      <dgm:t>
        <a:bodyPr/>
        <a:lstStyle/>
        <a:p>
          <a:endParaRPr lang="fi-FI" sz="4400"/>
        </a:p>
      </dgm:t>
    </dgm:pt>
    <dgm:pt modelId="{3BEB86F5-C95F-4A89-8481-F33DC90DD456}" type="sibTrans" cxnId="{94495264-8022-422D-990A-2F9784FA51E2}">
      <dgm:prSet/>
      <dgm:spPr/>
      <dgm:t>
        <a:bodyPr/>
        <a:lstStyle/>
        <a:p>
          <a:endParaRPr lang="fi-FI" sz="4400"/>
        </a:p>
      </dgm:t>
    </dgm:pt>
    <dgm:pt modelId="{57D16574-6FC4-482E-9741-805FAF753925}">
      <dgm:prSet custT="1"/>
      <dgm:spPr/>
      <dgm:t>
        <a:bodyPr/>
        <a:lstStyle/>
        <a:p>
          <a:r>
            <a:rPr lang="fi-FI" sz="4400"/>
            <a:t>Hyönteiset</a:t>
          </a:r>
        </a:p>
      </dgm:t>
    </dgm:pt>
    <dgm:pt modelId="{92098028-4D2A-464F-AB1B-91E601C76A44}" type="parTrans" cxnId="{FD1246C3-7114-40DA-8BF8-C9604E2E7D3C}">
      <dgm:prSet/>
      <dgm:spPr/>
      <dgm:t>
        <a:bodyPr/>
        <a:lstStyle/>
        <a:p>
          <a:endParaRPr lang="fi-FI" sz="4400"/>
        </a:p>
      </dgm:t>
    </dgm:pt>
    <dgm:pt modelId="{B52BB684-9AB0-4007-8732-F3A1F3855459}" type="sibTrans" cxnId="{FD1246C3-7114-40DA-8BF8-C9604E2E7D3C}">
      <dgm:prSet/>
      <dgm:spPr/>
      <dgm:t>
        <a:bodyPr/>
        <a:lstStyle/>
        <a:p>
          <a:endParaRPr lang="fi-FI" sz="4400"/>
        </a:p>
      </dgm:t>
    </dgm:pt>
    <dgm:pt modelId="{FE74BA83-C688-432E-8A8D-420CB9A0F75B}" type="pres">
      <dgm:prSet presAssocID="{A7322007-3891-4732-AAE7-AD18D15453B2}" presName="Name0" presStyleCnt="0">
        <dgm:presLayoutVars>
          <dgm:dir/>
        </dgm:presLayoutVars>
      </dgm:prSet>
      <dgm:spPr/>
    </dgm:pt>
    <dgm:pt modelId="{4C72A929-58ED-4058-A9C8-9697CC634791}" type="pres">
      <dgm:prSet presAssocID="{71F6E655-D599-4A1F-8548-9DC52C6DE0A1}" presName="noChildren" presStyleCnt="0"/>
      <dgm:spPr/>
    </dgm:pt>
    <dgm:pt modelId="{83354F8C-6940-41B6-B57D-08FA3DCE9174}" type="pres">
      <dgm:prSet presAssocID="{71F6E655-D599-4A1F-8548-9DC52C6DE0A1}" presName="gap" presStyleCnt="0"/>
      <dgm:spPr/>
    </dgm:pt>
    <dgm:pt modelId="{490C8D60-2E7B-4545-B6B8-31F294853145}" type="pres">
      <dgm:prSet presAssocID="{71F6E655-D599-4A1F-8548-9DC52C6DE0A1}" presName="medCircle2" presStyleLbl="vennNode1" presStyleIdx="0" presStyleCnt="4"/>
      <dgm:spPr/>
    </dgm:pt>
    <dgm:pt modelId="{28CB50C4-BFC6-4D5F-900A-EE276C78F4BC}" type="pres">
      <dgm:prSet presAssocID="{71F6E655-D599-4A1F-8548-9DC52C6DE0A1}" presName="txLvlOnly1" presStyleLbl="revTx" presStyleIdx="0" presStyleCnt="4"/>
      <dgm:spPr/>
    </dgm:pt>
    <dgm:pt modelId="{F88791E0-177C-4EB9-9607-CD8A63CDE2DF}" type="pres">
      <dgm:prSet presAssocID="{C025AAE8-0B0A-4B9D-99D9-73CC7619DDF0}" presName="noChildren" presStyleCnt="0"/>
      <dgm:spPr/>
    </dgm:pt>
    <dgm:pt modelId="{E4DE19DD-C766-46D2-9B2F-DD171ABAC2EB}" type="pres">
      <dgm:prSet presAssocID="{C025AAE8-0B0A-4B9D-99D9-73CC7619DDF0}" presName="gap" presStyleCnt="0"/>
      <dgm:spPr/>
    </dgm:pt>
    <dgm:pt modelId="{92399D43-B59F-433B-B74C-BB28872FF15C}" type="pres">
      <dgm:prSet presAssocID="{C025AAE8-0B0A-4B9D-99D9-73CC7619DDF0}" presName="medCircle2" presStyleLbl="vennNode1" presStyleIdx="1" presStyleCnt="4"/>
      <dgm:spPr/>
    </dgm:pt>
    <dgm:pt modelId="{5FA9C23C-031F-4E79-A0BD-84B016C8962A}" type="pres">
      <dgm:prSet presAssocID="{C025AAE8-0B0A-4B9D-99D9-73CC7619DDF0}" presName="txLvlOnly1" presStyleLbl="revTx" presStyleIdx="1" presStyleCnt="4"/>
      <dgm:spPr/>
    </dgm:pt>
    <dgm:pt modelId="{332BDEA1-EA67-43A7-804F-1797049403C1}" type="pres">
      <dgm:prSet presAssocID="{013D8F4D-4FDD-46DB-BEA5-AA695BCF97C9}" presName="noChildren" presStyleCnt="0"/>
      <dgm:spPr/>
    </dgm:pt>
    <dgm:pt modelId="{5F9BC34D-6CBA-4461-A40A-ECB1AB6AB659}" type="pres">
      <dgm:prSet presAssocID="{013D8F4D-4FDD-46DB-BEA5-AA695BCF97C9}" presName="gap" presStyleCnt="0"/>
      <dgm:spPr/>
    </dgm:pt>
    <dgm:pt modelId="{5A27CC0A-BBCE-4F0B-8F6E-DB2594FAF75A}" type="pres">
      <dgm:prSet presAssocID="{013D8F4D-4FDD-46DB-BEA5-AA695BCF97C9}" presName="medCircle2" presStyleLbl="vennNode1" presStyleIdx="2" presStyleCnt="4"/>
      <dgm:spPr/>
    </dgm:pt>
    <dgm:pt modelId="{4577A88A-CFD1-4DF2-BF30-23BD2253DE94}" type="pres">
      <dgm:prSet presAssocID="{013D8F4D-4FDD-46DB-BEA5-AA695BCF97C9}" presName="txLvlOnly1" presStyleLbl="revTx" presStyleIdx="2" presStyleCnt="4"/>
      <dgm:spPr/>
    </dgm:pt>
    <dgm:pt modelId="{91E20C08-29F0-4612-BA4B-C06AB35D0493}" type="pres">
      <dgm:prSet presAssocID="{57D16574-6FC4-482E-9741-805FAF753925}" presName="noChildren" presStyleCnt="0"/>
      <dgm:spPr/>
    </dgm:pt>
    <dgm:pt modelId="{4DDE8234-F629-4A60-8189-65301EAE7A98}" type="pres">
      <dgm:prSet presAssocID="{57D16574-6FC4-482E-9741-805FAF753925}" presName="gap" presStyleCnt="0"/>
      <dgm:spPr/>
    </dgm:pt>
    <dgm:pt modelId="{BDAED1FB-BC67-45F7-AFBD-2F034F2155A6}" type="pres">
      <dgm:prSet presAssocID="{57D16574-6FC4-482E-9741-805FAF753925}" presName="medCircle2" presStyleLbl="vennNode1" presStyleIdx="3" presStyleCnt="4"/>
      <dgm:spPr/>
    </dgm:pt>
    <dgm:pt modelId="{9FF17812-50DD-4559-8FD3-D9D73119A09F}" type="pres">
      <dgm:prSet presAssocID="{57D16574-6FC4-482E-9741-805FAF753925}" presName="txLvlOnly1" presStyleLbl="revTx" presStyleIdx="3" presStyleCnt="4"/>
      <dgm:spPr/>
    </dgm:pt>
  </dgm:ptLst>
  <dgm:cxnLst>
    <dgm:cxn modelId="{28C1E826-124F-4B1A-A8F8-B4EE724FCE4A}" type="presOf" srcId="{A7322007-3891-4732-AAE7-AD18D15453B2}" destId="{FE74BA83-C688-432E-8A8D-420CB9A0F75B}" srcOrd="0" destOrd="0" presId="urn:microsoft.com/office/officeart/2008/layout/VerticalCircleList"/>
    <dgm:cxn modelId="{3E7FF93F-14DE-43DF-9B02-06AD7F90B0DC}" type="presOf" srcId="{57D16574-6FC4-482E-9741-805FAF753925}" destId="{9FF17812-50DD-4559-8FD3-D9D73119A09F}" srcOrd="0" destOrd="0" presId="urn:microsoft.com/office/officeart/2008/layout/VerticalCircleList"/>
    <dgm:cxn modelId="{94495264-8022-422D-990A-2F9784FA51E2}" srcId="{A7322007-3891-4732-AAE7-AD18D15453B2}" destId="{013D8F4D-4FDD-46DB-BEA5-AA695BCF97C9}" srcOrd="2" destOrd="0" parTransId="{0AA10F17-BC06-4617-9D65-C13BB8907172}" sibTransId="{3BEB86F5-C95F-4A89-8481-F33DC90DD456}"/>
    <dgm:cxn modelId="{6A79A256-FB0F-4476-8E30-0ADE2750BD2C}" type="presOf" srcId="{71F6E655-D599-4A1F-8548-9DC52C6DE0A1}" destId="{28CB50C4-BFC6-4D5F-900A-EE276C78F4BC}" srcOrd="0" destOrd="0" presId="urn:microsoft.com/office/officeart/2008/layout/VerticalCircleList"/>
    <dgm:cxn modelId="{FD1246C3-7114-40DA-8BF8-C9604E2E7D3C}" srcId="{A7322007-3891-4732-AAE7-AD18D15453B2}" destId="{57D16574-6FC4-482E-9741-805FAF753925}" srcOrd="3" destOrd="0" parTransId="{92098028-4D2A-464F-AB1B-91E601C76A44}" sibTransId="{B52BB684-9AB0-4007-8732-F3A1F3855459}"/>
    <dgm:cxn modelId="{4D85D1D6-6675-4DBD-BF38-98CB5FDAD2D6}" srcId="{A7322007-3891-4732-AAE7-AD18D15453B2}" destId="{71F6E655-D599-4A1F-8548-9DC52C6DE0A1}" srcOrd="0" destOrd="0" parTransId="{BA60796E-CC46-459C-A328-8383104F7F0D}" sibTransId="{A8A9E26F-CDAD-4225-A2D4-392B6723AA75}"/>
    <dgm:cxn modelId="{8A7EE5EC-174D-431F-9805-FEA0A7E92407}" type="presOf" srcId="{013D8F4D-4FDD-46DB-BEA5-AA695BCF97C9}" destId="{4577A88A-CFD1-4DF2-BF30-23BD2253DE94}" srcOrd="0" destOrd="0" presId="urn:microsoft.com/office/officeart/2008/layout/VerticalCircleList"/>
    <dgm:cxn modelId="{66ABBCF2-FC26-4943-B16C-94D5FEC86C27}" type="presOf" srcId="{C025AAE8-0B0A-4B9D-99D9-73CC7619DDF0}" destId="{5FA9C23C-031F-4E79-A0BD-84B016C8962A}" srcOrd="0" destOrd="0" presId="urn:microsoft.com/office/officeart/2008/layout/VerticalCircleList"/>
    <dgm:cxn modelId="{B12C38FC-1919-4B01-8E98-A4C9C86D9DAB}" srcId="{A7322007-3891-4732-AAE7-AD18D15453B2}" destId="{C025AAE8-0B0A-4B9D-99D9-73CC7619DDF0}" srcOrd="1" destOrd="0" parTransId="{2BDE92B8-64F7-4722-8DC4-5DAFA01C4D69}" sibTransId="{4278CFE8-DAFC-43FD-BEEF-9E6336552706}"/>
    <dgm:cxn modelId="{42933926-9B88-4E22-BA34-D6CA57B564BC}" type="presParOf" srcId="{FE74BA83-C688-432E-8A8D-420CB9A0F75B}" destId="{4C72A929-58ED-4058-A9C8-9697CC634791}" srcOrd="0" destOrd="0" presId="urn:microsoft.com/office/officeart/2008/layout/VerticalCircleList"/>
    <dgm:cxn modelId="{1376716F-FA34-480D-BAEB-FD74F895BFA1}" type="presParOf" srcId="{4C72A929-58ED-4058-A9C8-9697CC634791}" destId="{83354F8C-6940-41B6-B57D-08FA3DCE9174}" srcOrd="0" destOrd="0" presId="urn:microsoft.com/office/officeart/2008/layout/VerticalCircleList"/>
    <dgm:cxn modelId="{D0731940-EB54-4BDC-9A06-6F1DBD3DD55B}" type="presParOf" srcId="{4C72A929-58ED-4058-A9C8-9697CC634791}" destId="{490C8D60-2E7B-4545-B6B8-31F294853145}" srcOrd="1" destOrd="0" presId="urn:microsoft.com/office/officeart/2008/layout/VerticalCircleList"/>
    <dgm:cxn modelId="{16E81DA4-A41E-4876-AAD9-054B289CE524}" type="presParOf" srcId="{4C72A929-58ED-4058-A9C8-9697CC634791}" destId="{28CB50C4-BFC6-4D5F-900A-EE276C78F4BC}" srcOrd="2" destOrd="0" presId="urn:microsoft.com/office/officeart/2008/layout/VerticalCircleList"/>
    <dgm:cxn modelId="{7C810BF3-D5C1-43DD-9925-D5D28CBD013C}" type="presParOf" srcId="{FE74BA83-C688-432E-8A8D-420CB9A0F75B}" destId="{F88791E0-177C-4EB9-9607-CD8A63CDE2DF}" srcOrd="1" destOrd="0" presId="urn:microsoft.com/office/officeart/2008/layout/VerticalCircleList"/>
    <dgm:cxn modelId="{9D8332EC-A7DE-4DB5-A176-640213A7FA25}" type="presParOf" srcId="{F88791E0-177C-4EB9-9607-CD8A63CDE2DF}" destId="{E4DE19DD-C766-46D2-9B2F-DD171ABAC2EB}" srcOrd="0" destOrd="0" presId="urn:microsoft.com/office/officeart/2008/layout/VerticalCircleList"/>
    <dgm:cxn modelId="{1B042BF8-B8F3-43A2-A6C5-85AE62A04EC2}" type="presParOf" srcId="{F88791E0-177C-4EB9-9607-CD8A63CDE2DF}" destId="{92399D43-B59F-433B-B74C-BB28872FF15C}" srcOrd="1" destOrd="0" presId="urn:microsoft.com/office/officeart/2008/layout/VerticalCircleList"/>
    <dgm:cxn modelId="{CB80FDA4-665F-4BDE-8339-B3D203C334C0}" type="presParOf" srcId="{F88791E0-177C-4EB9-9607-CD8A63CDE2DF}" destId="{5FA9C23C-031F-4E79-A0BD-84B016C8962A}" srcOrd="2" destOrd="0" presId="urn:microsoft.com/office/officeart/2008/layout/VerticalCircleList"/>
    <dgm:cxn modelId="{41F0AAC1-5F66-47C7-BD3C-B6B07B47CA96}" type="presParOf" srcId="{FE74BA83-C688-432E-8A8D-420CB9A0F75B}" destId="{332BDEA1-EA67-43A7-804F-1797049403C1}" srcOrd="2" destOrd="0" presId="urn:microsoft.com/office/officeart/2008/layout/VerticalCircleList"/>
    <dgm:cxn modelId="{8B4A9DAA-A7AC-4427-B5A5-F6070813BDB0}" type="presParOf" srcId="{332BDEA1-EA67-43A7-804F-1797049403C1}" destId="{5F9BC34D-6CBA-4461-A40A-ECB1AB6AB659}" srcOrd="0" destOrd="0" presId="urn:microsoft.com/office/officeart/2008/layout/VerticalCircleList"/>
    <dgm:cxn modelId="{74A69879-7F53-481B-BB19-8C6DF34B32A0}" type="presParOf" srcId="{332BDEA1-EA67-43A7-804F-1797049403C1}" destId="{5A27CC0A-BBCE-4F0B-8F6E-DB2594FAF75A}" srcOrd="1" destOrd="0" presId="urn:microsoft.com/office/officeart/2008/layout/VerticalCircleList"/>
    <dgm:cxn modelId="{905A0B5C-FE22-4448-99F0-6B2E906781AF}" type="presParOf" srcId="{332BDEA1-EA67-43A7-804F-1797049403C1}" destId="{4577A88A-CFD1-4DF2-BF30-23BD2253DE94}" srcOrd="2" destOrd="0" presId="urn:microsoft.com/office/officeart/2008/layout/VerticalCircleList"/>
    <dgm:cxn modelId="{7EEDFCD2-E964-4ED7-A494-C3700754A449}" type="presParOf" srcId="{FE74BA83-C688-432E-8A8D-420CB9A0F75B}" destId="{91E20C08-29F0-4612-BA4B-C06AB35D0493}" srcOrd="3" destOrd="0" presId="urn:microsoft.com/office/officeart/2008/layout/VerticalCircleList"/>
    <dgm:cxn modelId="{110192AF-804F-4E3B-9EF5-34330CEE813D}" type="presParOf" srcId="{91E20C08-29F0-4612-BA4B-C06AB35D0493}" destId="{4DDE8234-F629-4A60-8189-65301EAE7A98}" srcOrd="0" destOrd="0" presId="urn:microsoft.com/office/officeart/2008/layout/VerticalCircleList"/>
    <dgm:cxn modelId="{2D86870D-44F4-46E5-99A6-965E08850C8E}" type="presParOf" srcId="{91E20C08-29F0-4612-BA4B-C06AB35D0493}" destId="{BDAED1FB-BC67-45F7-AFBD-2F034F2155A6}" srcOrd="1" destOrd="0" presId="urn:microsoft.com/office/officeart/2008/layout/VerticalCircleList"/>
    <dgm:cxn modelId="{BFA2BA1A-DBBB-4B0C-94B4-BAE3D1D6EC5A}" type="presParOf" srcId="{91E20C08-29F0-4612-BA4B-C06AB35D0493}" destId="{9FF17812-50DD-4559-8FD3-D9D73119A09F}"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58001D-290D-4FB1-8532-7F50A00EB12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fi-FI"/>
        </a:p>
      </dgm:t>
    </dgm:pt>
    <dgm:pt modelId="{6250D7FB-D03A-4CEF-A72A-C7B9AFB2F9BA}">
      <dgm:prSet custT="1"/>
      <dgm:spPr/>
      <dgm:t>
        <a:bodyPr/>
        <a:lstStyle/>
        <a:p>
          <a:r>
            <a:rPr lang="fi-FI" sz="2500" dirty="0"/>
            <a:t>2. Suo tuottaa turvetta. Mitä se on ja miten sitä muodostuu?</a:t>
          </a:r>
        </a:p>
      </dgm:t>
    </dgm:pt>
    <dgm:pt modelId="{31BCBD22-B774-432F-AB88-BBDB21AD28C0}" type="parTrans" cxnId="{5D5FE75E-63F0-4B97-91E6-12CB9D823BBF}">
      <dgm:prSet/>
      <dgm:spPr/>
      <dgm:t>
        <a:bodyPr/>
        <a:lstStyle/>
        <a:p>
          <a:endParaRPr lang="fi-FI" sz="2500"/>
        </a:p>
      </dgm:t>
    </dgm:pt>
    <dgm:pt modelId="{3CFFAFA4-8A37-49C3-9B47-9256615F636B}" type="sibTrans" cxnId="{5D5FE75E-63F0-4B97-91E6-12CB9D823BBF}">
      <dgm:prSet/>
      <dgm:spPr/>
      <dgm:t>
        <a:bodyPr/>
        <a:lstStyle/>
        <a:p>
          <a:endParaRPr lang="fi-FI" sz="2500"/>
        </a:p>
      </dgm:t>
    </dgm:pt>
    <dgm:pt modelId="{F63C55B3-BC84-468E-B806-8418267ADE8D}">
      <dgm:prSet custT="1"/>
      <dgm:spPr/>
      <dgm:t>
        <a:bodyPr/>
        <a:lstStyle/>
        <a:p>
          <a:r>
            <a:rPr lang="fi-FI" sz="2500" dirty="0"/>
            <a:t>3. Miksi suolla kasvaa suokasveja? Mikseivät metsäkasvit pärjää suolla?</a:t>
          </a:r>
        </a:p>
      </dgm:t>
    </dgm:pt>
    <dgm:pt modelId="{3F03D1DD-BEA7-42F8-809B-DA02262BE1BD}" type="parTrans" cxnId="{419ED6FB-A6EE-4E4A-BE54-1C8B564EE8BA}">
      <dgm:prSet/>
      <dgm:spPr/>
      <dgm:t>
        <a:bodyPr/>
        <a:lstStyle/>
        <a:p>
          <a:endParaRPr lang="fi-FI"/>
        </a:p>
      </dgm:t>
    </dgm:pt>
    <dgm:pt modelId="{B6794423-91EE-4EAB-8EC4-A8D5E5FE8C8F}" type="sibTrans" cxnId="{419ED6FB-A6EE-4E4A-BE54-1C8B564EE8BA}">
      <dgm:prSet/>
      <dgm:spPr/>
      <dgm:t>
        <a:bodyPr/>
        <a:lstStyle/>
        <a:p>
          <a:endParaRPr lang="fi-FI"/>
        </a:p>
      </dgm:t>
    </dgm:pt>
    <dgm:pt modelId="{41990A14-3DC2-4465-9B11-053FCC1ABA8D}">
      <dgm:prSet custT="1"/>
      <dgm:spPr/>
      <dgm:t>
        <a:bodyPr/>
        <a:lstStyle/>
        <a:p>
          <a:r>
            <a:rPr lang="fi-FI" sz="2500" dirty="0"/>
            <a:t>1. </a:t>
          </a:r>
          <a:r>
            <a:rPr lang="fi-FI" sz="2500" dirty="0" err="1"/>
            <a:t>Kermi</a:t>
          </a:r>
          <a:r>
            <a:rPr lang="fi-FI" sz="2500" dirty="0"/>
            <a:t> ja </a:t>
          </a:r>
          <a:r>
            <a:rPr lang="fi-FI" sz="2500" dirty="0" err="1"/>
            <a:t>kulju</a:t>
          </a:r>
          <a:r>
            <a:rPr lang="fi-FI" sz="2500" dirty="0"/>
            <a:t> – selitä omin sanoin.</a:t>
          </a:r>
        </a:p>
      </dgm:t>
    </dgm:pt>
    <dgm:pt modelId="{CA1D2913-0E07-4974-84DD-4E226E44E4EB}" type="parTrans" cxnId="{F8E03778-6656-4F7F-B4AE-487FC558EF81}">
      <dgm:prSet/>
      <dgm:spPr/>
      <dgm:t>
        <a:bodyPr/>
        <a:lstStyle/>
        <a:p>
          <a:endParaRPr lang="fi-FI"/>
        </a:p>
      </dgm:t>
    </dgm:pt>
    <dgm:pt modelId="{7E6AE63A-EF3C-428F-A7F2-BC64F594B2AB}" type="sibTrans" cxnId="{F8E03778-6656-4F7F-B4AE-487FC558EF81}">
      <dgm:prSet/>
      <dgm:spPr/>
      <dgm:t>
        <a:bodyPr/>
        <a:lstStyle/>
        <a:p>
          <a:endParaRPr lang="fi-FI"/>
        </a:p>
      </dgm:t>
    </dgm:pt>
    <dgm:pt modelId="{B9776D63-849F-4A53-9DD6-8FC97AF4861A}" type="pres">
      <dgm:prSet presAssocID="{1F58001D-290D-4FB1-8532-7F50A00EB121}" presName="linear" presStyleCnt="0">
        <dgm:presLayoutVars>
          <dgm:animLvl val="lvl"/>
          <dgm:resizeHandles val="exact"/>
        </dgm:presLayoutVars>
      </dgm:prSet>
      <dgm:spPr/>
    </dgm:pt>
    <dgm:pt modelId="{D55D45E1-474D-404C-8EA2-B36DC3ED7882}" type="pres">
      <dgm:prSet presAssocID="{41990A14-3DC2-4465-9B11-053FCC1ABA8D}" presName="parentText" presStyleLbl="node1" presStyleIdx="0" presStyleCnt="3">
        <dgm:presLayoutVars>
          <dgm:chMax val="0"/>
          <dgm:bulletEnabled val="1"/>
        </dgm:presLayoutVars>
      </dgm:prSet>
      <dgm:spPr/>
    </dgm:pt>
    <dgm:pt modelId="{19C46DF7-51EB-4F7D-99FC-38EE40A02257}" type="pres">
      <dgm:prSet presAssocID="{7E6AE63A-EF3C-428F-A7F2-BC64F594B2AB}" presName="spacer" presStyleCnt="0"/>
      <dgm:spPr/>
    </dgm:pt>
    <dgm:pt modelId="{41B14A6B-D628-44F1-AFA5-4943797428B8}" type="pres">
      <dgm:prSet presAssocID="{6250D7FB-D03A-4CEF-A72A-C7B9AFB2F9BA}" presName="parentText" presStyleLbl="node1" presStyleIdx="1" presStyleCnt="3">
        <dgm:presLayoutVars>
          <dgm:chMax val="0"/>
          <dgm:bulletEnabled val="1"/>
        </dgm:presLayoutVars>
      </dgm:prSet>
      <dgm:spPr/>
    </dgm:pt>
    <dgm:pt modelId="{F16DA9BF-0E30-48CD-98DD-B700D9A86076}" type="pres">
      <dgm:prSet presAssocID="{3CFFAFA4-8A37-49C3-9B47-9256615F636B}" presName="spacer" presStyleCnt="0"/>
      <dgm:spPr/>
    </dgm:pt>
    <dgm:pt modelId="{EF0F24BF-F9AD-4A6D-A7DB-1BA42F64EA72}" type="pres">
      <dgm:prSet presAssocID="{F63C55B3-BC84-468E-B806-8418267ADE8D}" presName="parentText" presStyleLbl="node1" presStyleIdx="2" presStyleCnt="3">
        <dgm:presLayoutVars>
          <dgm:chMax val="0"/>
          <dgm:bulletEnabled val="1"/>
        </dgm:presLayoutVars>
      </dgm:prSet>
      <dgm:spPr/>
    </dgm:pt>
  </dgm:ptLst>
  <dgm:cxnLst>
    <dgm:cxn modelId="{5D5FE75E-63F0-4B97-91E6-12CB9D823BBF}" srcId="{1F58001D-290D-4FB1-8532-7F50A00EB121}" destId="{6250D7FB-D03A-4CEF-A72A-C7B9AFB2F9BA}" srcOrd="1" destOrd="0" parTransId="{31BCBD22-B774-432F-AB88-BBDB21AD28C0}" sibTransId="{3CFFAFA4-8A37-49C3-9B47-9256615F636B}"/>
    <dgm:cxn modelId="{F8E03778-6656-4F7F-B4AE-487FC558EF81}" srcId="{1F58001D-290D-4FB1-8532-7F50A00EB121}" destId="{41990A14-3DC2-4465-9B11-053FCC1ABA8D}" srcOrd="0" destOrd="0" parTransId="{CA1D2913-0E07-4974-84DD-4E226E44E4EB}" sibTransId="{7E6AE63A-EF3C-428F-A7F2-BC64F594B2AB}"/>
    <dgm:cxn modelId="{DD3CAC9B-AF57-4286-AA2C-B9BDE0DA4932}" type="presOf" srcId="{F63C55B3-BC84-468E-B806-8418267ADE8D}" destId="{EF0F24BF-F9AD-4A6D-A7DB-1BA42F64EA72}" srcOrd="0" destOrd="0" presId="urn:microsoft.com/office/officeart/2005/8/layout/vList2"/>
    <dgm:cxn modelId="{2AD220A8-2F77-4FAF-B360-11111D5257EC}" type="presOf" srcId="{41990A14-3DC2-4465-9B11-053FCC1ABA8D}" destId="{D55D45E1-474D-404C-8EA2-B36DC3ED7882}" srcOrd="0" destOrd="0" presId="urn:microsoft.com/office/officeart/2005/8/layout/vList2"/>
    <dgm:cxn modelId="{D1FBDCB3-172C-49AE-B86F-85F9B2438B76}" type="presOf" srcId="{1F58001D-290D-4FB1-8532-7F50A00EB121}" destId="{B9776D63-849F-4A53-9DD6-8FC97AF4861A}" srcOrd="0" destOrd="0" presId="urn:microsoft.com/office/officeart/2005/8/layout/vList2"/>
    <dgm:cxn modelId="{B10B28BC-FBFE-484F-AA1D-048574439C06}" type="presOf" srcId="{6250D7FB-D03A-4CEF-A72A-C7B9AFB2F9BA}" destId="{41B14A6B-D628-44F1-AFA5-4943797428B8}" srcOrd="0" destOrd="0" presId="urn:microsoft.com/office/officeart/2005/8/layout/vList2"/>
    <dgm:cxn modelId="{419ED6FB-A6EE-4E4A-BE54-1C8B564EE8BA}" srcId="{1F58001D-290D-4FB1-8532-7F50A00EB121}" destId="{F63C55B3-BC84-468E-B806-8418267ADE8D}" srcOrd="2" destOrd="0" parTransId="{3F03D1DD-BEA7-42F8-809B-DA02262BE1BD}" sibTransId="{B6794423-91EE-4EAB-8EC4-A8D5E5FE8C8F}"/>
    <dgm:cxn modelId="{DD26F733-9498-4600-9947-0B23A1867A17}" type="presParOf" srcId="{B9776D63-849F-4A53-9DD6-8FC97AF4861A}" destId="{D55D45E1-474D-404C-8EA2-B36DC3ED7882}" srcOrd="0" destOrd="0" presId="urn:microsoft.com/office/officeart/2005/8/layout/vList2"/>
    <dgm:cxn modelId="{27B859FE-27D4-47CB-B123-CCD79E14347A}" type="presParOf" srcId="{B9776D63-849F-4A53-9DD6-8FC97AF4861A}" destId="{19C46DF7-51EB-4F7D-99FC-38EE40A02257}" srcOrd="1" destOrd="0" presId="urn:microsoft.com/office/officeart/2005/8/layout/vList2"/>
    <dgm:cxn modelId="{24167A9C-C240-458B-9E29-EDC9C4B919BE}" type="presParOf" srcId="{B9776D63-849F-4A53-9DD6-8FC97AF4861A}" destId="{41B14A6B-D628-44F1-AFA5-4943797428B8}" srcOrd="2" destOrd="0" presId="urn:microsoft.com/office/officeart/2005/8/layout/vList2"/>
    <dgm:cxn modelId="{BD9A137A-6988-4329-943E-F7F18580D613}" type="presParOf" srcId="{B9776D63-849F-4A53-9DD6-8FC97AF4861A}" destId="{F16DA9BF-0E30-48CD-98DD-B700D9A86076}" srcOrd="3" destOrd="0" presId="urn:microsoft.com/office/officeart/2005/8/layout/vList2"/>
    <dgm:cxn modelId="{7028FA53-E3CD-45D1-A146-55E6D4D9FF39}" type="presParOf" srcId="{B9776D63-849F-4A53-9DD6-8FC97AF4861A}" destId="{EF0F24BF-F9AD-4A6D-A7DB-1BA42F64EA7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7D763B-527B-4DDF-AD79-B5F913286C70}" type="doc">
      <dgm:prSet loTypeId="urn:microsoft.com/office/officeart/2008/layout/VerticalCircleList" loCatId="list" qsTypeId="urn:microsoft.com/office/officeart/2005/8/quickstyle/3d1" qsCatId="3D" csTypeId="urn:microsoft.com/office/officeart/2005/8/colors/colorful5" csCatId="colorful" phldr="1"/>
      <dgm:spPr/>
      <dgm:t>
        <a:bodyPr/>
        <a:lstStyle/>
        <a:p>
          <a:endParaRPr lang="fi-FI"/>
        </a:p>
      </dgm:t>
    </dgm:pt>
    <dgm:pt modelId="{8C5F9A8F-A9FF-44DA-869E-A0963DE6EF02}">
      <dgm:prSet/>
      <dgm:spPr/>
      <dgm:t>
        <a:bodyPr/>
        <a:lstStyle/>
        <a:p>
          <a:r>
            <a:rPr lang="fi-FI" dirty="0"/>
            <a:t>Pohjavesisuot</a:t>
          </a:r>
        </a:p>
      </dgm:t>
    </dgm:pt>
    <dgm:pt modelId="{A9C4784D-63A6-4FF7-8F4A-412CA8AE7994}" type="parTrans" cxnId="{A4F57FF7-7696-44D9-95DE-8DF529CA934C}">
      <dgm:prSet/>
      <dgm:spPr/>
      <dgm:t>
        <a:bodyPr/>
        <a:lstStyle/>
        <a:p>
          <a:endParaRPr lang="fi-FI"/>
        </a:p>
      </dgm:t>
    </dgm:pt>
    <dgm:pt modelId="{3FD2B0DA-BEED-4578-A464-9B588A503B7C}" type="sibTrans" cxnId="{A4F57FF7-7696-44D9-95DE-8DF529CA934C}">
      <dgm:prSet/>
      <dgm:spPr/>
      <dgm:t>
        <a:bodyPr/>
        <a:lstStyle/>
        <a:p>
          <a:endParaRPr lang="fi-FI"/>
        </a:p>
      </dgm:t>
    </dgm:pt>
    <dgm:pt modelId="{82334190-D676-4296-B801-3D215254CDDE}">
      <dgm:prSet/>
      <dgm:spPr/>
      <dgm:t>
        <a:bodyPr/>
        <a:lstStyle/>
        <a:p>
          <a:r>
            <a:rPr lang="fi-FI" dirty="0"/>
            <a:t>Sadevesisuot</a:t>
          </a:r>
        </a:p>
      </dgm:t>
    </dgm:pt>
    <dgm:pt modelId="{F2CFD72E-036B-4585-BFB3-087E67F58023}" type="sibTrans" cxnId="{4EB50104-813F-4B3E-8F93-DF2B70F2F633}">
      <dgm:prSet/>
      <dgm:spPr/>
      <dgm:t>
        <a:bodyPr/>
        <a:lstStyle/>
        <a:p>
          <a:endParaRPr lang="fi-FI"/>
        </a:p>
      </dgm:t>
    </dgm:pt>
    <dgm:pt modelId="{7BB376FC-C14F-41F7-A8D0-F365BE080518}" type="parTrans" cxnId="{4EB50104-813F-4B3E-8F93-DF2B70F2F633}">
      <dgm:prSet/>
      <dgm:spPr/>
      <dgm:t>
        <a:bodyPr/>
        <a:lstStyle/>
        <a:p>
          <a:endParaRPr lang="fi-FI"/>
        </a:p>
      </dgm:t>
    </dgm:pt>
    <dgm:pt modelId="{2A9046B7-F3BF-4845-A560-DDB001AC2336}" type="pres">
      <dgm:prSet presAssocID="{3B7D763B-527B-4DDF-AD79-B5F913286C70}" presName="Name0" presStyleCnt="0">
        <dgm:presLayoutVars>
          <dgm:dir/>
        </dgm:presLayoutVars>
      </dgm:prSet>
      <dgm:spPr/>
    </dgm:pt>
    <dgm:pt modelId="{C711BA01-889D-4CA7-916C-678D057D8557}" type="pres">
      <dgm:prSet presAssocID="{82334190-D676-4296-B801-3D215254CDDE}" presName="noChildren" presStyleCnt="0"/>
      <dgm:spPr/>
    </dgm:pt>
    <dgm:pt modelId="{0FDA600B-E770-42B2-AA0B-F9BD317B33D5}" type="pres">
      <dgm:prSet presAssocID="{82334190-D676-4296-B801-3D215254CDDE}" presName="gap" presStyleCnt="0"/>
      <dgm:spPr/>
    </dgm:pt>
    <dgm:pt modelId="{DFF3797F-DC51-4D64-9171-7754C9ED1F15}" type="pres">
      <dgm:prSet presAssocID="{82334190-D676-4296-B801-3D215254CDDE}" presName="medCircle2" presStyleLbl="vennNode1" presStyleIdx="0" presStyleCnt="2" custAng="18905872"/>
      <dgm:spPr>
        <a:prstGeom prst="teardrop">
          <a:avLst/>
        </a:prstGeom>
        <a:solidFill>
          <a:schemeClr val="accent6">
            <a:alpha val="50000"/>
          </a:schemeClr>
        </a:solidFill>
      </dgm:spPr>
    </dgm:pt>
    <dgm:pt modelId="{8A3E6189-9114-4645-B4CE-F05AE210051B}" type="pres">
      <dgm:prSet presAssocID="{82334190-D676-4296-B801-3D215254CDDE}" presName="txLvlOnly1" presStyleLbl="revTx" presStyleIdx="0" presStyleCnt="2"/>
      <dgm:spPr/>
    </dgm:pt>
    <dgm:pt modelId="{3C3BB560-7ED4-4086-B280-AEF32FF4D62F}" type="pres">
      <dgm:prSet presAssocID="{8C5F9A8F-A9FF-44DA-869E-A0963DE6EF02}" presName="noChildren" presStyleCnt="0"/>
      <dgm:spPr/>
    </dgm:pt>
    <dgm:pt modelId="{56DC9D69-72A1-499C-9C48-A65AE0E28DB6}" type="pres">
      <dgm:prSet presAssocID="{8C5F9A8F-A9FF-44DA-869E-A0963DE6EF02}" presName="gap" presStyleCnt="0"/>
      <dgm:spPr/>
    </dgm:pt>
    <dgm:pt modelId="{D878A83F-CDD3-488C-8A5C-3976AF56EC6A}" type="pres">
      <dgm:prSet presAssocID="{8C5F9A8F-A9FF-44DA-869E-A0963DE6EF02}" presName="medCircle2" presStyleLbl="vennNode1" presStyleIdx="1" presStyleCnt="2" custAng="8100000"/>
      <dgm:spPr>
        <a:prstGeom prst="teardrop">
          <a:avLst/>
        </a:prstGeom>
        <a:solidFill>
          <a:schemeClr val="accent5">
            <a:alpha val="50000"/>
          </a:schemeClr>
        </a:solidFill>
      </dgm:spPr>
    </dgm:pt>
    <dgm:pt modelId="{488D75EF-CB9D-41AD-AD30-3381F33C4F3E}" type="pres">
      <dgm:prSet presAssocID="{8C5F9A8F-A9FF-44DA-869E-A0963DE6EF02}" presName="txLvlOnly1" presStyleLbl="revTx" presStyleIdx="1" presStyleCnt="2"/>
      <dgm:spPr/>
    </dgm:pt>
  </dgm:ptLst>
  <dgm:cxnLst>
    <dgm:cxn modelId="{E211CD02-84A9-47C5-A8B7-DAD7322E1506}" type="presOf" srcId="{82334190-D676-4296-B801-3D215254CDDE}" destId="{8A3E6189-9114-4645-B4CE-F05AE210051B}" srcOrd="0" destOrd="0" presId="urn:microsoft.com/office/officeart/2008/layout/VerticalCircleList"/>
    <dgm:cxn modelId="{4EB50104-813F-4B3E-8F93-DF2B70F2F633}" srcId="{3B7D763B-527B-4DDF-AD79-B5F913286C70}" destId="{82334190-D676-4296-B801-3D215254CDDE}" srcOrd="0" destOrd="0" parTransId="{7BB376FC-C14F-41F7-A8D0-F365BE080518}" sibTransId="{F2CFD72E-036B-4585-BFB3-087E67F58023}"/>
    <dgm:cxn modelId="{CB23EE75-9911-4AF9-B801-5D7A41BF07FE}" type="presOf" srcId="{8C5F9A8F-A9FF-44DA-869E-A0963DE6EF02}" destId="{488D75EF-CB9D-41AD-AD30-3381F33C4F3E}" srcOrd="0" destOrd="0" presId="urn:microsoft.com/office/officeart/2008/layout/VerticalCircleList"/>
    <dgm:cxn modelId="{FAAA3EEC-5242-4113-96C5-67A3A4F14089}" type="presOf" srcId="{3B7D763B-527B-4DDF-AD79-B5F913286C70}" destId="{2A9046B7-F3BF-4845-A560-DDB001AC2336}" srcOrd="0" destOrd="0" presId="urn:microsoft.com/office/officeart/2008/layout/VerticalCircleList"/>
    <dgm:cxn modelId="{A4F57FF7-7696-44D9-95DE-8DF529CA934C}" srcId="{3B7D763B-527B-4DDF-AD79-B5F913286C70}" destId="{8C5F9A8F-A9FF-44DA-869E-A0963DE6EF02}" srcOrd="1" destOrd="0" parTransId="{A9C4784D-63A6-4FF7-8F4A-412CA8AE7994}" sibTransId="{3FD2B0DA-BEED-4578-A464-9B588A503B7C}"/>
    <dgm:cxn modelId="{28B7A25D-ED1A-47AA-A895-BF03805640EB}" type="presParOf" srcId="{2A9046B7-F3BF-4845-A560-DDB001AC2336}" destId="{C711BA01-889D-4CA7-916C-678D057D8557}" srcOrd="0" destOrd="0" presId="urn:microsoft.com/office/officeart/2008/layout/VerticalCircleList"/>
    <dgm:cxn modelId="{AC79A1EB-B583-4A46-83D9-6336B9AAE7C0}" type="presParOf" srcId="{C711BA01-889D-4CA7-916C-678D057D8557}" destId="{0FDA600B-E770-42B2-AA0B-F9BD317B33D5}" srcOrd="0" destOrd="0" presId="urn:microsoft.com/office/officeart/2008/layout/VerticalCircleList"/>
    <dgm:cxn modelId="{43DE3399-65B3-409C-85CC-E318AEB06327}" type="presParOf" srcId="{C711BA01-889D-4CA7-916C-678D057D8557}" destId="{DFF3797F-DC51-4D64-9171-7754C9ED1F15}" srcOrd="1" destOrd="0" presId="urn:microsoft.com/office/officeart/2008/layout/VerticalCircleList"/>
    <dgm:cxn modelId="{2EDE13DF-CCD7-4E39-B56F-6507BB324A39}" type="presParOf" srcId="{C711BA01-889D-4CA7-916C-678D057D8557}" destId="{8A3E6189-9114-4645-B4CE-F05AE210051B}" srcOrd="2" destOrd="0" presId="urn:microsoft.com/office/officeart/2008/layout/VerticalCircleList"/>
    <dgm:cxn modelId="{2DB407D8-5DE1-4B64-AEB6-13B6C44BE90E}" type="presParOf" srcId="{2A9046B7-F3BF-4845-A560-DDB001AC2336}" destId="{3C3BB560-7ED4-4086-B280-AEF32FF4D62F}" srcOrd="1" destOrd="0" presId="urn:microsoft.com/office/officeart/2008/layout/VerticalCircleList"/>
    <dgm:cxn modelId="{BA775998-15B1-4055-98CE-72087BB8EADD}" type="presParOf" srcId="{3C3BB560-7ED4-4086-B280-AEF32FF4D62F}" destId="{56DC9D69-72A1-499C-9C48-A65AE0E28DB6}" srcOrd="0" destOrd="0" presId="urn:microsoft.com/office/officeart/2008/layout/VerticalCircleList"/>
    <dgm:cxn modelId="{88FEEE32-1181-45A1-BBB9-31CB7B00EFD1}" type="presParOf" srcId="{3C3BB560-7ED4-4086-B280-AEF32FF4D62F}" destId="{D878A83F-CDD3-488C-8A5C-3976AF56EC6A}" srcOrd="1" destOrd="0" presId="urn:microsoft.com/office/officeart/2008/layout/VerticalCircleList"/>
    <dgm:cxn modelId="{12BDA5D1-07A0-4F7D-9649-C28735F5C4A7}" type="presParOf" srcId="{3C3BB560-7ED4-4086-B280-AEF32FF4D62F}" destId="{488D75EF-CB9D-41AD-AD30-3381F33C4F3E}"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826E9E-2E92-41E8-B370-5E542A4A568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fi-FI"/>
        </a:p>
      </dgm:t>
    </dgm:pt>
    <dgm:pt modelId="{35D2165A-6C28-4CE2-BE86-AB71882A071C}">
      <dgm:prSet custT="1"/>
      <dgm:spPr>
        <a:solidFill>
          <a:schemeClr val="accent5">
            <a:lumMod val="75000"/>
          </a:schemeClr>
        </a:solidFill>
        <a:ln w="28575">
          <a:noFill/>
        </a:ln>
        <a:scene3d>
          <a:camera prst="orthographicFront"/>
          <a:lightRig rig="threePt" dir="t"/>
        </a:scene3d>
        <a:sp3d>
          <a:bevelT/>
        </a:sp3d>
      </dgm:spPr>
      <dgm:t>
        <a:bodyPr/>
        <a:lstStyle/>
        <a:p>
          <a:r>
            <a:rPr lang="fi-FI" sz="4000" dirty="0"/>
            <a:t>Rahkaturpeet</a:t>
          </a:r>
        </a:p>
      </dgm:t>
    </dgm:pt>
    <dgm:pt modelId="{AFFF32E8-3D12-423A-BC99-2DF7BF1BB6E7}" type="parTrans" cxnId="{4EB36EC4-5350-48A1-81E4-025118B430F9}">
      <dgm:prSet/>
      <dgm:spPr/>
      <dgm:t>
        <a:bodyPr/>
        <a:lstStyle/>
        <a:p>
          <a:endParaRPr lang="fi-FI" sz="3200"/>
        </a:p>
      </dgm:t>
    </dgm:pt>
    <dgm:pt modelId="{45A0074F-4EF8-496F-8D4A-0136916CD1B9}" type="sibTrans" cxnId="{4EB36EC4-5350-48A1-81E4-025118B430F9}">
      <dgm:prSet/>
      <dgm:spPr/>
      <dgm:t>
        <a:bodyPr/>
        <a:lstStyle/>
        <a:p>
          <a:endParaRPr lang="fi-FI" sz="3200"/>
        </a:p>
      </dgm:t>
    </dgm:pt>
    <dgm:pt modelId="{B9771A1B-25BB-47E5-84F2-ED5B6016FB74}">
      <dgm:prSet custT="1"/>
      <dgm:spPr>
        <a:solidFill>
          <a:schemeClr val="accent2">
            <a:lumMod val="75000"/>
          </a:schemeClr>
        </a:solidFill>
        <a:ln w="28575">
          <a:noFill/>
        </a:ln>
        <a:scene3d>
          <a:camera prst="orthographicFront"/>
          <a:lightRig rig="threePt" dir="t"/>
        </a:scene3d>
        <a:sp3d>
          <a:bevelT/>
        </a:sp3d>
      </dgm:spPr>
      <dgm:t>
        <a:bodyPr/>
        <a:lstStyle/>
        <a:p>
          <a:r>
            <a:rPr lang="fi-FI" sz="4000" dirty="0"/>
            <a:t>Saraturpeet</a:t>
          </a:r>
        </a:p>
      </dgm:t>
    </dgm:pt>
    <dgm:pt modelId="{E2FC8478-C1E5-417E-A98E-A0D237C1C11D}" type="parTrans" cxnId="{74D4A753-255E-4ED8-8D06-69D6715BC694}">
      <dgm:prSet/>
      <dgm:spPr/>
      <dgm:t>
        <a:bodyPr/>
        <a:lstStyle/>
        <a:p>
          <a:endParaRPr lang="fi-FI" sz="3200"/>
        </a:p>
      </dgm:t>
    </dgm:pt>
    <dgm:pt modelId="{00EA7813-7E00-41AD-B17C-9F252A2ACE28}" type="sibTrans" cxnId="{74D4A753-255E-4ED8-8D06-69D6715BC694}">
      <dgm:prSet/>
      <dgm:spPr/>
      <dgm:t>
        <a:bodyPr/>
        <a:lstStyle/>
        <a:p>
          <a:endParaRPr lang="fi-FI" sz="3200"/>
        </a:p>
      </dgm:t>
    </dgm:pt>
    <dgm:pt modelId="{90274269-048E-475B-83FD-6D55047DB46F}">
      <dgm:prSet custT="1"/>
      <dgm:spPr>
        <a:solidFill>
          <a:schemeClr val="accent3">
            <a:lumMod val="75000"/>
          </a:schemeClr>
        </a:solidFill>
        <a:ln w="28575">
          <a:noFill/>
        </a:ln>
        <a:scene3d>
          <a:camera prst="orthographicFront"/>
          <a:lightRig rig="threePt" dir="t"/>
        </a:scene3d>
        <a:sp3d>
          <a:bevelT/>
        </a:sp3d>
      </dgm:spPr>
      <dgm:t>
        <a:bodyPr/>
        <a:lstStyle/>
        <a:p>
          <a:r>
            <a:rPr lang="fi-FI" sz="4000" dirty="0"/>
            <a:t>Puuvaltaiset turpeet</a:t>
          </a:r>
        </a:p>
      </dgm:t>
    </dgm:pt>
    <dgm:pt modelId="{F1FB4780-D208-4F45-B51C-DE6B7ADF883E}" type="parTrans" cxnId="{2D435FD1-BFCF-49F8-985F-F8681E31B18F}">
      <dgm:prSet/>
      <dgm:spPr/>
      <dgm:t>
        <a:bodyPr/>
        <a:lstStyle/>
        <a:p>
          <a:endParaRPr lang="fi-FI" sz="3200"/>
        </a:p>
      </dgm:t>
    </dgm:pt>
    <dgm:pt modelId="{6EEB065F-44F7-4F66-8BC6-AE32CFA9EEDF}" type="sibTrans" cxnId="{2D435FD1-BFCF-49F8-985F-F8681E31B18F}">
      <dgm:prSet/>
      <dgm:spPr/>
      <dgm:t>
        <a:bodyPr/>
        <a:lstStyle/>
        <a:p>
          <a:endParaRPr lang="fi-FI" sz="3200"/>
        </a:p>
      </dgm:t>
    </dgm:pt>
    <dgm:pt modelId="{C5AE864D-75A8-4B7F-9477-2509FF808D36}">
      <dgm:prSet custT="1"/>
      <dgm:spPr>
        <a:solidFill>
          <a:schemeClr val="accent1">
            <a:lumMod val="75000"/>
          </a:schemeClr>
        </a:solidFill>
        <a:ln w="28575">
          <a:noFill/>
        </a:ln>
        <a:scene3d>
          <a:camera prst="orthographicFront"/>
          <a:lightRig rig="threePt" dir="t"/>
        </a:scene3d>
        <a:sp3d>
          <a:bevelT/>
        </a:sp3d>
      </dgm:spPr>
      <dgm:t>
        <a:bodyPr/>
        <a:lstStyle/>
        <a:p>
          <a:r>
            <a:rPr lang="fi-FI" sz="4000" dirty="0"/>
            <a:t>Ruskosammal-turpeet</a:t>
          </a:r>
        </a:p>
      </dgm:t>
    </dgm:pt>
    <dgm:pt modelId="{5111F492-50FD-4711-8A92-32B796C1256B}" type="parTrans" cxnId="{127E8D05-2CA4-418E-A767-7BDDA7F23A06}">
      <dgm:prSet/>
      <dgm:spPr/>
      <dgm:t>
        <a:bodyPr/>
        <a:lstStyle/>
        <a:p>
          <a:endParaRPr lang="fi-FI" sz="3200"/>
        </a:p>
      </dgm:t>
    </dgm:pt>
    <dgm:pt modelId="{9AC1FC45-A929-451E-92E8-744298C8139A}" type="sibTrans" cxnId="{127E8D05-2CA4-418E-A767-7BDDA7F23A06}">
      <dgm:prSet/>
      <dgm:spPr/>
      <dgm:t>
        <a:bodyPr/>
        <a:lstStyle/>
        <a:p>
          <a:endParaRPr lang="fi-FI" sz="3200"/>
        </a:p>
      </dgm:t>
    </dgm:pt>
    <dgm:pt modelId="{1DF33F85-C712-41D1-BCBC-B74335486926}" type="pres">
      <dgm:prSet presAssocID="{63826E9E-2E92-41E8-B370-5E542A4A5683}" presName="diagram" presStyleCnt="0">
        <dgm:presLayoutVars>
          <dgm:dir/>
          <dgm:resizeHandles val="exact"/>
        </dgm:presLayoutVars>
      </dgm:prSet>
      <dgm:spPr/>
    </dgm:pt>
    <dgm:pt modelId="{BDB0A0FF-E361-4DE7-A734-57934163C759}" type="pres">
      <dgm:prSet presAssocID="{35D2165A-6C28-4CE2-BE86-AB71882A071C}" presName="node" presStyleLbl="node1" presStyleIdx="0" presStyleCnt="4" custScaleX="129241">
        <dgm:presLayoutVars>
          <dgm:bulletEnabled val="1"/>
        </dgm:presLayoutVars>
      </dgm:prSet>
      <dgm:spPr>
        <a:prstGeom prst="round2DiagRect">
          <a:avLst/>
        </a:prstGeom>
      </dgm:spPr>
    </dgm:pt>
    <dgm:pt modelId="{05CEBD75-81AC-43B4-B159-ECA9DDF89C36}" type="pres">
      <dgm:prSet presAssocID="{45A0074F-4EF8-496F-8D4A-0136916CD1B9}" presName="sibTrans" presStyleCnt="0"/>
      <dgm:spPr/>
    </dgm:pt>
    <dgm:pt modelId="{C77263A0-F646-4066-A79D-819946B529D2}" type="pres">
      <dgm:prSet presAssocID="{B9771A1B-25BB-47E5-84F2-ED5B6016FB74}" presName="node" presStyleLbl="node1" presStyleIdx="1" presStyleCnt="4" custFlipHor="1" custScaleX="129241">
        <dgm:presLayoutVars>
          <dgm:bulletEnabled val="1"/>
        </dgm:presLayoutVars>
      </dgm:prSet>
      <dgm:spPr>
        <a:prstGeom prst="round2DiagRect">
          <a:avLst/>
        </a:prstGeom>
      </dgm:spPr>
    </dgm:pt>
    <dgm:pt modelId="{2AB15101-09C3-470D-B9D0-1A8A39A5ED17}" type="pres">
      <dgm:prSet presAssocID="{00EA7813-7E00-41AD-B17C-9F252A2ACE28}" presName="sibTrans" presStyleCnt="0"/>
      <dgm:spPr/>
    </dgm:pt>
    <dgm:pt modelId="{D5056B4F-FBE1-4248-9B4F-00E6E07E9D8C}" type="pres">
      <dgm:prSet presAssocID="{C5AE864D-75A8-4B7F-9477-2509FF808D36}" presName="node" presStyleLbl="node1" presStyleIdx="2" presStyleCnt="4" custScaleX="129241">
        <dgm:presLayoutVars>
          <dgm:bulletEnabled val="1"/>
        </dgm:presLayoutVars>
      </dgm:prSet>
      <dgm:spPr>
        <a:prstGeom prst="round2DiagRect">
          <a:avLst/>
        </a:prstGeom>
      </dgm:spPr>
    </dgm:pt>
    <dgm:pt modelId="{98A8987D-B94A-4689-A95F-628C9D5756EE}" type="pres">
      <dgm:prSet presAssocID="{9AC1FC45-A929-451E-92E8-744298C8139A}" presName="sibTrans" presStyleCnt="0"/>
      <dgm:spPr/>
    </dgm:pt>
    <dgm:pt modelId="{558C74B5-4E96-44BB-A926-22F114D9235D}" type="pres">
      <dgm:prSet presAssocID="{90274269-048E-475B-83FD-6D55047DB46F}" presName="node" presStyleLbl="node1" presStyleIdx="3" presStyleCnt="4" custFlipHor="1" custScaleX="129241">
        <dgm:presLayoutVars>
          <dgm:bulletEnabled val="1"/>
        </dgm:presLayoutVars>
      </dgm:prSet>
      <dgm:spPr>
        <a:prstGeom prst="round2DiagRect">
          <a:avLst/>
        </a:prstGeom>
      </dgm:spPr>
    </dgm:pt>
  </dgm:ptLst>
  <dgm:cxnLst>
    <dgm:cxn modelId="{127E8D05-2CA4-418E-A767-7BDDA7F23A06}" srcId="{63826E9E-2E92-41E8-B370-5E542A4A5683}" destId="{C5AE864D-75A8-4B7F-9477-2509FF808D36}" srcOrd="2" destOrd="0" parTransId="{5111F492-50FD-4711-8A92-32B796C1256B}" sibTransId="{9AC1FC45-A929-451E-92E8-744298C8139A}"/>
    <dgm:cxn modelId="{A737201E-CEF1-45B4-BB78-18F1156FCF6F}" type="presOf" srcId="{63826E9E-2E92-41E8-B370-5E542A4A5683}" destId="{1DF33F85-C712-41D1-BCBC-B74335486926}" srcOrd="0" destOrd="0" presId="urn:microsoft.com/office/officeart/2005/8/layout/default"/>
    <dgm:cxn modelId="{C452F337-CB7D-4B26-A29E-2AD18E92B689}" type="presOf" srcId="{B9771A1B-25BB-47E5-84F2-ED5B6016FB74}" destId="{C77263A0-F646-4066-A79D-819946B529D2}" srcOrd="0" destOrd="0" presId="urn:microsoft.com/office/officeart/2005/8/layout/default"/>
    <dgm:cxn modelId="{74D4A753-255E-4ED8-8D06-69D6715BC694}" srcId="{63826E9E-2E92-41E8-B370-5E542A4A5683}" destId="{B9771A1B-25BB-47E5-84F2-ED5B6016FB74}" srcOrd="1" destOrd="0" parTransId="{E2FC8478-C1E5-417E-A98E-A0D237C1C11D}" sibTransId="{00EA7813-7E00-41AD-B17C-9F252A2ACE28}"/>
    <dgm:cxn modelId="{4EB0D183-5E90-41D9-AD0D-AB66A940DDFB}" type="presOf" srcId="{90274269-048E-475B-83FD-6D55047DB46F}" destId="{558C74B5-4E96-44BB-A926-22F114D9235D}" srcOrd="0" destOrd="0" presId="urn:microsoft.com/office/officeart/2005/8/layout/default"/>
    <dgm:cxn modelId="{F30749B9-9D81-468A-A4A0-1B8C139AE64A}" type="presOf" srcId="{35D2165A-6C28-4CE2-BE86-AB71882A071C}" destId="{BDB0A0FF-E361-4DE7-A734-57934163C759}" srcOrd="0" destOrd="0" presId="urn:microsoft.com/office/officeart/2005/8/layout/default"/>
    <dgm:cxn modelId="{4EB36EC4-5350-48A1-81E4-025118B430F9}" srcId="{63826E9E-2E92-41E8-B370-5E542A4A5683}" destId="{35D2165A-6C28-4CE2-BE86-AB71882A071C}" srcOrd="0" destOrd="0" parTransId="{AFFF32E8-3D12-423A-BC99-2DF7BF1BB6E7}" sibTransId="{45A0074F-4EF8-496F-8D4A-0136916CD1B9}"/>
    <dgm:cxn modelId="{2D435FD1-BFCF-49F8-985F-F8681E31B18F}" srcId="{63826E9E-2E92-41E8-B370-5E542A4A5683}" destId="{90274269-048E-475B-83FD-6D55047DB46F}" srcOrd="3" destOrd="0" parTransId="{F1FB4780-D208-4F45-B51C-DE6B7ADF883E}" sibTransId="{6EEB065F-44F7-4F66-8BC6-AE32CFA9EEDF}"/>
    <dgm:cxn modelId="{07E1CCE5-CBEE-4D9D-832F-4B6597B9F7DF}" type="presOf" srcId="{C5AE864D-75A8-4B7F-9477-2509FF808D36}" destId="{D5056B4F-FBE1-4248-9B4F-00E6E07E9D8C}" srcOrd="0" destOrd="0" presId="urn:microsoft.com/office/officeart/2005/8/layout/default"/>
    <dgm:cxn modelId="{84BE4E5F-1F13-4A2D-B1A9-73A0FDE7027E}" type="presParOf" srcId="{1DF33F85-C712-41D1-BCBC-B74335486926}" destId="{BDB0A0FF-E361-4DE7-A734-57934163C759}" srcOrd="0" destOrd="0" presId="urn:microsoft.com/office/officeart/2005/8/layout/default"/>
    <dgm:cxn modelId="{DC892FD8-E2AE-4A26-801A-253E95B54233}" type="presParOf" srcId="{1DF33F85-C712-41D1-BCBC-B74335486926}" destId="{05CEBD75-81AC-43B4-B159-ECA9DDF89C36}" srcOrd="1" destOrd="0" presId="urn:microsoft.com/office/officeart/2005/8/layout/default"/>
    <dgm:cxn modelId="{FEA211A6-BED7-409F-90D1-FC2631E0E7B2}" type="presParOf" srcId="{1DF33F85-C712-41D1-BCBC-B74335486926}" destId="{C77263A0-F646-4066-A79D-819946B529D2}" srcOrd="2" destOrd="0" presId="urn:microsoft.com/office/officeart/2005/8/layout/default"/>
    <dgm:cxn modelId="{41FE09A3-9D4D-4498-991E-7510DA274CC9}" type="presParOf" srcId="{1DF33F85-C712-41D1-BCBC-B74335486926}" destId="{2AB15101-09C3-470D-B9D0-1A8A39A5ED17}" srcOrd="3" destOrd="0" presId="urn:microsoft.com/office/officeart/2005/8/layout/default"/>
    <dgm:cxn modelId="{20BC1F3D-9F3E-4A69-ADE1-8B139F71DB28}" type="presParOf" srcId="{1DF33F85-C712-41D1-BCBC-B74335486926}" destId="{D5056B4F-FBE1-4248-9B4F-00E6E07E9D8C}" srcOrd="4" destOrd="0" presId="urn:microsoft.com/office/officeart/2005/8/layout/default"/>
    <dgm:cxn modelId="{6C2ABD87-61A7-45BB-A3DC-A2DB047AACB4}" type="presParOf" srcId="{1DF33F85-C712-41D1-BCBC-B74335486926}" destId="{98A8987D-B94A-4689-A95F-628C9D5756EE}" srcOrd="5" destOrd="0" presId="urn:microsoft.com/office/officeart/2005/8/layout/default"/>
    <dgm:cxn modelId="{1F032233-A764-4BA8-8E7A-1FB54BC98663}" type="presParOf" srcId="{1DF33F85-C712-41D1-BCBC-B74335486926}" destId="{558C74B5-4E96-44BB-A926-22F114D9235D}"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58001D-290D-4FB1-8532-7F50A00EB12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fi-FI"/>
        </a:p>
      </dgm:t>
    </dgm:pt>
    <dgm:pt modelId="{41990A14-3DC2-4465-9B11-053FCC1ABA8D}">
      <dgm:prSet custT="1"/>
      <dgm:spPr/>
      <dgm:t>
        <a:bodyPr/>
        <a:lstStyle/>
        <a:p>
          <a:r>
            <a:rPr lang="fi-FI" sz="2500" dirty="0"/>
            <a:t>1. Mitä eroa on keidas- ja aapasuolla? </a:t>
          </a:r>
        </a:p>
      </dgm:t>
    </dgm:pt>
    <dgm:pt modelId="{CA1D2913-0E07-4974-84DD-4E226E44E4EB}" type="parTrans" cxnId="{F8E03778-6656-4F7F-B4AE-487FC558EF81}">
      <dgm:prSet/>
      <dgm:spPr/>
      <dgm:t>
        <a:bodyPr/>
        <a:lstStyle/>
        <a:p>
          <a:endParaRPr lang="fi-FI"/>
        </a:p>
      </dgm:t>
    </dgm:pt>
    <dgm:pt modelId="{7E6AE63A-EF3C-428F-A7F2-BC64F594B2AB}" type="sibTrans" cxnId="{F8E03778-6656-4F7F-B4AE-487FC558EF81}">
      <dgm:prSet/>
      <dgm:spPr/>
      <dgm:t>
        <a:bodyPr/>
        <a:lstStyle/>
        <a:p>
          <a:endParaRPr lang="fi-FI"/>
        </a:p>
      </dgm:t>
    </dgm:pt>
    <dgm:pt modelId="{FDD72475-233D-4CC1-88F7-66E4F41F7FF5}">
      <dgm:prSet custT="1"/>
      <dgm:spPr/>
      <dgm:t>
        <a:bodyPr/>
        <a:lstStyle/>
        <a:p>
          <a:r>
            <a:rPr lang="fi-FI" sz="2500" dirty="0"/>
            <a:t>2. Mikä ja millainen on sekatyypin suo?</a:t>
          </a:r>
        </a:p>
      </dgm:t>
    </dgm:pt>
    <dgm:pt modelId="{5CB5FEFD-CAE6-4E35-8CD4-7EE49AC7BEB6}" type="parTrans" cxnId="{A7493C80-73AB-465E-B239-4794BCD38E0D}">
      <dgm:prSet/>
      <dgm:spPr/>
      <dgm:t>
        <a:bodyPr/>
        <a:lstStyle/>
        <a:p>
          <a:endParaRPr lang="fi-FI"/>
        </a:p>
      </dgm:t>
    </dgm:pt>
    <dgm:pt modelId="{C6A80D50-1283-4A1B-9AC3-2CF3A85BA223}" type="sibTrans" cxnId="{A7493C80-73AB-465E-B239-4794BCD38E0D}">
      <dgm:prSet/>
      <dgm:spPr/>
      <dgm:t>
        <a:bodyPr/>
        <a:lstStyle/>
        <a:p>
          <a:endParaRPr lang="fi-FI"/>
        </a:p>
      </dgm:t>
    </dgm:pt>
    <dgm:pt modelId="{5110A402-7358-4EF9-8AA6-BD1F0DB16F70}">
      <dgm:prSet custT="1"/>
      <dgm:spPr/>
      <dgm:t>
        <a:bodyPr/>
        <a:lstStyle/>
        <a:p>
          <a:r>
            <a:rPr lang="fi-FI" sz="2500"/>
            <a:t>3. Miten ja miksi metsäojitus muuttaa suota?</a:t>
          </a:r>
          <a:endParaRPr lang="fi-FI" sz="2500" dirty="0"/>
        </a:p>
      </dgm:t>
    </dgm:pt>
    <dgm:pt modelId="{F94B58E4-C5F5-4193-8A34-371BE97D7E6E}" type="parTrans" cxnId="{7C840792-ABA2-431B-A768-AF392753912F}">
      <dgm:prSet/>
      <dgm:spPr/>
      <dgm:t>
        <a:bodyPr/>
        <a:lstStyle/>
        <a:p>
          <a:endParaRPr lang="fi-FI"/>
        </a:p>
      </dgm:t>
    </dgm:pt>
    <dgm:pt modelId="{744C50B7-29D2-4B12-9ED6-CE1D05ADD540}" type="sibTrans" cxnId="{7C840792-ABA2-431B-A768-AF392753912F}">
      <dgm:prSet/>
      <dgm:spPr/>
      <dgm:t>
        <a:bodyPr/>
        <a:lstStyle/>
        <a:p>
          <a:endParaRPr lang="fi-FI"/>
        </a:p>
      </dgm:t>
    </dgm:pt>
    <dgm:pt modelId="{B9776D63-849F-4A53-9DD6-8FC97AF4861A}" type="pres">
      <dgm:prSet presAssocID="{1F58001D-290D-4FB1-8532-7F50A00EB121}" presName="linear" presStyleCnt="0">
        <dgm:presLayoutVars>
          <dgm:animLvl val="lvl"/>
          <dgm:resizeHandles val="exact"/>
        </dgm:presLayoutVars>
      </dgm:prSet>
      <dgm:spPr/>
    </dgm:pt>
    <dgm:pt modelId="{D55D45E1-474D-404C-8EA2-B36DC3ED7882}" type="pres">
      <dgm:prSet presAssocID="{41990A14-3DC2-4465-9B11-053FCC1ABA8D}" presName="parentText" presStyleLbl="node1" presStyleIdx="0" presStyleCnt="3">
        <dgm:presLayoutVars>
          <dgm:chMax val="0"/>
          <dgm:bulletEnabled val="1"/>
        </dgm:presLayoutVars>
      </dgm:prSet>
      <dgm:spPr/>
    </dgm:pt>
    <dgm:pt modelId="{CEA4AA91-749B-4824-89B5-55B5115F5EF5}" type="pres">
      <dgm:prSet presAssocID="{7E6AE63A-EF3C-428F-A7F2-BC64F594B2AB}" presName="spacer" presStyleCnt="0"/>
      <dgm:spPr/>
    </dgm:pt>
    <dgm:pt modelId="{F6D1680B-7E50-43C9-8784-19A77B032DA3}" type="pres">
      <dgm:prSet presAssocID="{FDD72475-233D-4CC1-88F7-66E4F41F7FF5}" presName="parentText" presStyleLbl="node1" presStyleIdx="1" presStyleCnt="3">
        <dgm:presLayoutVars>
          <dgm:chMax val="0"/>
          <dgm:bulletEnabled val="1"/>
        </dgm:presLayoutVars>
      </dgm:prSet>
      <dgm:spPr/>
    </dgm:pt>
    <dgm:pt modelId="{EF5D881D-3321-4179-8D90-E6DCB31FB572}" type="pres">
      <dgm:prSet presAssocID="{C6A80D50-1283-4A1B-9AC3-2CF3A85BA223}" presName="spacer" presStyleCnt="0"/>
      <dgm:spPr/>
    </dgm:pt>
    <dgm:pt modelId="{027B4065-B1A8-4BE4-96A9-ABB82EC25AE3}" type="pres">
      <dgm:prSet presAssocID="{5110A402-7358-4EF9-8AA6-BD1F0DB16F70}" presName="parentText" presStyleLbl="node1" presStyleIdx="2" presStyleCnt="3">
        <dgm:presLayoutVars>
          <dgm:chMax val="0"/>
          <dgm:bulletEnabled val="1"/>
        </dgm:presLayoutVars>
      </dgm:prSet>
      <dgm:spPr/>
    </dgm:pt>
  </dgm:ptLst>
  <dgm:cxnLst>
    <dgm:cxn modelId="{F8E03778-6656-4F7F-B4AE-487FC558EF81}" srcId="{1F58001D-290D-4FB1-8532-7F50A00EB121}" destId="{41990A14-3DC2-4465-9B11-053FCC1ABA8D}" srcOrd="0" destOrd="0" parTransId="{CA1D2913-0E07-4974-84DD-4E226E44E4EB}" sibTransId="{7E6AE63A-EF3C-428F-A7F2-BC64F594B2AB}"/>
    <dgm:cxn modelId="{A7493C80-73AB-465E-B239-4794BCD38E0D}" srcId="{1F58001D-290D-4FB1-8532-7F50A00EB121}" destId="{FDD72475-233D-4CC1-88F7-66E4F41F7FF5}" srcOrd="1" destOrd="0" parTransId="{5CB5FEFD-CAE6-4E35-8CD4-7EE49AC7BEB6}" sibTransId="{C6A80D50-1283-4A1B-9AC3-2CF3A85BA223}"/>
    <dgm:cxn modelId="{7C840792-ABA2-431B-A768-AF392753912F}" srcId="{1F58001D-290D-4FB1-8532-7F50A00EB121}" destId="{5110A402-7358-4EF9-8AA6-BD1F0DB16F70}" srcOrd="2" destOrd="0" parTransId="{F94B58E4-C5F5-4193-8A34-371BE97D7E6E}" sibTransId="{744C50B7-29D2-4B12-9ED6-CE1D05ADD540}"/>
    <dgm:cxn modelId="{B5A5639E-1477-401E-B84F-4DE1B6199792}" type="presOf" srcId="{5110A402-7358-4EF9-8AA6-BD1F0DB16F70}" destId="{027B4065-B1A8-4BE4-96A9-ABB82EC25AE3}" srcOrd="0" destOrd="0" presId="urn:microsoft.com/office/officeart/2005/8/layout/vList2"/>
    <dgm:cxn modelId="{2C22F69E-3C50-4D36-86D7-B220BE5EF22C}" type="presOf" srcId="{FDD72475-233D-4CC1-88F7-66E4F41F7FF5}" destId="{F6D1680B-7E50-43C9-8784-19A77B032DA3}" srcOrd="0" destOrd="0" presId="urn:microsoft.com/office/officeart/2005/8/layout/vList2"/>
    <dgm:cxn modelId="{2AD220A8-2F77-4FAF-B360-11111D5257EC}" type="presOf" srcId="{41990A14-3DC2-4465-9B11-053FCC1ABA8D}" destId="{D55D45E1-474D-404C-8EA2-B36DC3ED7882}" srcOrd="0" destOrd="0" presId="urn:microsoft.com/office/officeart/2005/8/layout/vList2"/>
    <dgm:cxn modelId="{D1FBDCB3-172C-49AE-B86F-85F9B2438B76}" type="presOf" srcId="{1F58001D-290D-4FB1-8532-7F50A00EB121}" destId="{B9776D63-849F-4A53-9DD6-8FC97AF4861A}" srcOrd="0" destOrd="0" presId="urn:microsoft.com/office/officeart/2005/8/layout/vList2"/>
    <dgm:cxn modelId="{DD26F733-9498-4600-9947-0B23A1867A17}" type="presParOf" srcId="{B9776D63-849F-4A53-9DD6-8FC97AF4861A}" destId="{D55D45E1-474D-404C-8EA2-B36DC3ED7882}" srcOrd="0" destOrd="0" presId="urn:microsoft.com/office/officeart/2005/8/layout/vList2"/>
    <dgm:cxn modelId="{7126ACA3-BC40-4CCF-810E-31D7FACC29E5}" type="presParOf" srcId="{B9776D63-849F-4A53-9DD6-8FC97AF4861A}" destId="{CEA4AA91-749B-4824-89B5-55B5115F5EF5}" srcOrd="1" destOrd="0" presId="urn:microsoft.com/office/officeart/2005/8/layout/vList2"/>
    <dgm:cxn modelId="{820ABE24-BFA0-40EF-B3E0-C7915D820F25}" type="presParOf" srcId="{B9776D63-849F-4A53-9DD6-8FC97AF4861A}" destId="{F6D1680B-7E50-43C9-8784-19A77B032DA3}" srcOrd="2" destOrd="0" presId="urn:microsoft.com/office/officeart/2005/8/layout/vList2"/>
    <dgm:cxn modelId="{B6B06C92-7486-4490-BA0E-79E8F36AA1F7}" type="presParOf" srcId="{B9776D63-849F-4A53-9DD6-8FC97AF4861A}" destId="{EF5D881D-3321-4179-8D90-E6DCB31FB572}" srcOrd="3" destOrd="0" presId="urn:microsoft.com/office/officeart/2005/8/layout/vList2"/>
    <dgm:cxn modelId="{4AAAAE30-ACC1-43B0-AE7C-C9EB1D4B2DC9}" type="presParOf" srcId="{B9776D63-849F-4A53-9DD6-8FC97AF4861A}" destId="{027B4065-B1A8-4BE4-96A9-ABB82EC25AE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AA2924D-6E49-4666-A90E-8BBF67A2F753}" type="doc">
      <dgm:prSet loTypeId="urn:microsoft.com/office/officeart/2005/8/layout/pList1" loCatId="list" qsTypeId="urn:microsoft.com/office/officeart/2005/8/quickstyle/simple4" qsCatId="simple" csTypeId="urn:microsoft.com/office/officeart/2005/8/colors/colorful1" csCatId="colorful" phldr="1"/>
      <dgm:spPr/>
      <dgm:t>
        <a:bodyPr/>
        <a:lstStyle/>
        <a:p>
          <a:endParaRPr lang="fi-FI"/>
        </a:p>
      </dgm:t>
    </dgm:pt>
    <dgm:pt modelId="{546BCE53-57D5-4B72-ADD5-342A70D1244C}">
      <dgm:prSet/>
      <dgm:spPr/>
      <dgm:t>
        <a:bodyPr/>
        <a:lstStyle/>
        <a:p>
          <a:r>
            <a:rPr lang="fi-FI" dirty="0"/>
            <a:t>Maatalous</a:t>
          </a:r>
        </a:p>
      </dgm:t>
    </dgm:pt>
    <dgm:pt modelId="{F00C85F3-D0D1-4ED6-A0A4-D691C081894E}" type="parTrans" cxnId="{674457AF-5B73-458D-9284-280089F11E5E}">
      <dgm:prSet/>
      <dgm:spPr/>
      <dgm:t>
        <a:bodyPr/>
        <a:lstStyle/>
        <a:p>
          <a:endParaRPr lang="fi-FI"/>
        </a:p>
      </dgm:t>
    </dgm:pt>
    <dgm:pt modelId="{C4F93AE3-EFCF-4D70-BCA1-551D667A6B9B}" type="sibTrans" cxnId="{674457AF-5B73-458D-9284-280089F11E5E}">
      <dgm:prSet/>
      <dgm:spPr/>
      <dgm:t>
        <a:bodyPr/>
        <a:lstStyle/>
        <a:p>
          <a:endParaRPr lang="fi-FI"/>
        </a:p>
      </dgm:t>
    </dgm:pt>
    <dgm:pt modelId="{95AC5D11-D086-4689-A99A-D942C451AA7D}">
      <dgm:prSet/>
      <dgm:spPr/>
      <dgm:t>
        <a:bodyPr/>
        <a:lstStyle/>
        <a:p>
          <a:r>
            <a:rPr lang="fi-FI" dirty="0"/>
            <a:t>Turvetalous</a:t>
          </a:r>
        </a:p>
      </dgm:t>
    </dgm:pt>
    <dgm:pt modelId="{0DD76DE6-460E-4D51-939A-0A0C21C9057A}" type="parTrans" cxnId="{BEB75AF2-D01E-4CE5-9ACC-F5A544276FE2}">
      <dgm:prSet/>
      <dgm:spPr/>
      <dgm:t>
        <a:bodyPr/>
        <a:lstStyle/>
        <a:p>
          <a:endParaRPr lang="fi-FI"/>
        </a:p>
      </dgm:t>
    </dgm:pt>
    <dgm:pt modelId="{CC38D1E7-50B9-4E86-9C86-883C123D75CA}" type="sibTrans" cxnId="{BEB75AF2-D01E-4CE5-9ACC-F5A544276FE2}">
      <dgm:prSet/>
      <dgm:spPr/>
      <dgm:t>
        <a:bodyPr/>
        <a:lstStyle/>
        <a:p>
          <a:endParaRPr lang="fi-FI"/>
        </a:p>
      </dgm:t>
    </dgm:pt>
    <dgm:pt modelId="{9F6BA0A7-E717-48AA-87EE-3BC0F2177792}">
      <dgm:prSet/>
      <dgm:spPr/>
      <dgm:t>
        <a:bodyPr/>
        <a:lstStyle/>
        <a:p>
          <a:r>
            <a:rPr lang="fi-FI" dirty="0"/>
            <a:t>Metsätalous</a:t>
          </a:r>
        </a:p>
      </dgm:t>
    </dgm:pt>
    <dgm:pt modelId="{9BF072F5-11CF-40D5-9C9C-B3864ACE5ADA}" type="parTrans" cxnId="{7285D1B4-E154-4C64-ADA5-B78F2DF6311C}">
      <dgm:prSet/>
      <dgm:spPr/>
      <dgm:t>
        <a:bodyPr/>
        <a:lstStyle/>
        <a:p>
          <a:endParaRPr lang="fi-FI"/>
        </a:p>
      </dgm:t>
    </dgm:pt>
    <dgm:pt modelId="{3F069C76-8361-4E21-B63E-2F0DC8AAD263}" type="sibTrans" cxnId="{7285D1B4-E154-4C64-ADA5-B78F2DF6311C}">
      <dgm:prSet/>
      <dgm:spPr/>
      <dgm:t>
        <a:bodyPr/>
        <a:lstStyle/>
        <a:p>
          <a:endParaRPr lang="fi-FI"/>
        </a:p>
      </dgm:t>
    </dgm:pt>
    <dgm:pt modelId="{A39B2B46-3A2F-4390-B81A-CA8AD001D51E}" type="pres">
      <dgm:prSet presAssocID="{2AA2924D-6E49-4666-A90E-8BBF67A2F753}" presName="Name0" presStyleCnt="0">
        <dgm:presLayoutVars>
          <dgm:dir/>
          <dgm:resizeHandles val="exact"/>
        </dgm:presLayoutVars>
      </dgm:prSet>
      <dgm:spPr/>
    </dgm:pt>
    <dgm:pt modelId="{95F0FC32-988E-423F-AC46-6AEC021AAF84}" type="pres">
      <dgm:prSet presAssocID="{546BCE53-57D5-4B72-ADD5-342A70D1244C}" presName="compNode" presStyleCnt="0"/>
      <dgm:spPr/>
    </dgm:pt>
    <dgm:pt modelId="{B7CC22FB-43F3-4EE8-9F75-823B0CC789FB}" type="pres">
      <dgm:prSet presAssocID="{546BCE53-57D5-4B72-ADD5-342A70D1244C}" presName="pictRect" presStyleLbl="node1" presStyleIdx="0" presStyleCnt="3" custLinFactNeighborX="113" custLinFactNeighborY="84"/>
      <dgm:spPr>
        <a:blipFill>
          <a:blip xmlns:r="http://schemas.openxmlformats.org/officeDocument/2006/relationships" r:embed="rId1" cstate="hqprint">
            <a:extLst>
              <a:ext uri="{28A0092B-C50C-407E-A947-70E740481C1C}">
                <a14:useLocalDpi xmlns:a14="http://schemas.microsoft.com/office/drawing/2010/main"/>
              </a:ext>
            </a:extLst>
          </a:blip>
          <a:srcRect/>
          <a:stretch>
            <a:fillRect/>
          </a:stretch>
        </a:blipFill>
      </dgm:spPr>
    </dgm:pt>
    <dgm:pt modelId="{3BFA9DF9-B3D9-4648-93F0-8CBC103E9837}" type="pres">
      <dgm:prSet presAssocID="{546BCE53-57D5-4B72-ADD5-342A70D1244C}" presName="textRect" presStyleLbl="revTx" presStyleIdx="0" presStyleCnt="3">
        <dgm:presLayoutVars>
          <dgm:bulletEnabled val="1"/>
        </dgm:presLayoutVars>
      </dgm:prSet>
      <dgm:spPr/>
    </dgm:pt>
    <dgm:pt modelId="{C19ED1BA-85A1-4874-875B-63A982EF185E}" type="pres">
      <dgm:prSet presAssocID="{C4F93AE3-EFCF-4D70-BCA1-551D667A6B9B}" presName="sibTrans" presStyleLbl="sibTrans2D1" presStyleIdx="0" presStyleCnt="0"/>
      <dgm:spPr/>
    </dgm:pt>
    <dgm:pt modelId="{A79DFF35-A248-4D5B-802A-2557756CF50C}" type="pres">
      <dgm:prSet presAssocID="{95AC5D11-D086-4689-A99A-D942C451AA7D}" presName="compNode" presStyleCnt="0"/>
      <dgm:spPr/>
    </dgm:pt>
    <dgm:pt modelId="{6705C772-E02A-4179-A794-7761D199A16F}" type="pres">
      <dgm:prSet presAssocID="{95AC5D11-D086-4689-A99A-D942C451AA7D}" presName="pictRect" presStyleLbl="node1" presStyleIdx="1" presStyleCnt="3" custLinFactNeighborY="84"/>
      <dgm:spPr>
        <a:blipFill dpi="0" rotWithShape="1">
          <a:blip xmlns:r="http://schemas.openxmlformats.org/officeDocument/2006/relationships" r:embed="rId2" cstate="hqprint">
            <a:extLst>
              <a:ext uri="{28A0092B-C50C-407E-A947-70E740481C1C}">
                <a14:useLocalDpi xmlns:a14="http://schemas.microsoft.com/office/drawing/2010/main"/>
              </a:ext>
            </a:extLst>
          </a:blip>
          <a:srcRect/>
          <a:stretch>
            <a:fillRect/>
          </a:stretch>
        </a:blipFill>
      </dgm:spPr>
    </dgm:pt>
    <dgm:pt modelId="{BB6EB243-C1D8-4C5A-936B-9AEF9A5414FC}" type="pres">
      <dgm:prSet presAssocID="{95AC5D11-D086-4689-A99A-D942C451AA7D}" presName="textRect" presStyleLbl="revTx" presStyleIdx="1" presStyleCnt="3">
        <dgm:presLayoutVars>
          <dgm:bulletEnabled val="1"/>
        </dgm:presLayoutVars>
      </dgm:prSet>
      <dgm:spPr/>
    </dgm:pt>
    <dgm:pt modelId="{3839848B-7D72-454C-8CDF-B4C632AAA7CC}" type="pres">
      <dgm:prSet presAssocID="{CC38D1E7-50B9-4E86-9C86-883C123D75CA}" presName="sibTrans" presStyleLbl="sibTrans2D1" presStyleIdx="0" presStyleCnt="0"/>
      <dgm:spPr/>
    </dgm:pt>
    <dgm:pt modelId="{CB098EA8-E74B-456C-B843-37AA82A48988}" type="pres">
      <dgm:prSet presAssocID="{9F6BA0A7-E717-48AA-87EE-3BC0F2177792}" presName="compNode" presStyleCnt="0"/>
      <dgm:spPr/>
    </dgm:pt>
    <dgm:pt modelId="{7A7679A5-9E9B-43F4-AC0B-2AAFCD3C1AD3}" type="pres">
      <dgm:prSet presAssocID="{9F6BA0A7-E717-48AA-87EE-3BC0F2177792}" presName="pictRect" presStyleLbl="node1" presStyleIdx="2" presStyleCnt="3"/>
      <dgm:spPr>
        <a:blipFill dpi="0" rotWithShape="1">
          <a:blip xmlns:r="http://schemas.openxmlformats.org/officeDocument/2006/relationships" r:embed="rId3" cstate="hqprint">
            <a:extLst>
              <a:ext uri="{28A0092B-C50C-407E-A947-70E740481C1C}">
                <a14:useLocalDpi xmlns:a14="http://schemas.microsoft.com/office/drawing/2010/main"/>
              </a:ext>
            </a:extLst>
          </a:blip>
          <a:srcRect/>
          <a:stretch>
            <a:fillRect/>
          </a:stretch>
        </a:blipFill>
      </dgm:spPr>
    </dgm:pt>
    <dgm:pt modelId="{BFE9C838-1BA9-4FD4-8DE8-AD49DD6C3360}" type="pres">
      <dgm:prSet presAssocID="{9F6BA0A7-E717-48AA-87EE-3BC0F2177792}" presName="textRect" presStyleLbl="revTx" presStyleIdx="2" presStyleCnt="3">
        <dgm:presLayoutVars>
          <dgm:bulletEnabled val="1"/>
        </dgm:presLayoutVars>
      </dgm:prSet>
      <dgm:spPr/>
    </dgm:pt>
  </dgm:ptLst>
  <dgm:cxnLst>
    <dgm:cxn modelId="{A36B7501-D484-400E-A75F-6FDBA5F6654A}" type="presOf" srcId="{C4F93AE3-EFCF-4D70-BCA1-551D667A6B9B}" destId="{C19ED1BA-85A1-4874-875B-63A982EF185E}" srcOrd="0" destOrd="0" presId="urn:microsoft.com/office/officeart/2005/8/layout/pList1"/>
    <dgm:cxn modelId="{8B303375-462F-4BC0-9716-3D57D0CD0905}" type="presOf" srcId="{95AC5D11-D086-4689-A99A-D942C451AA7D}" destId="{BB6EB243-C1D8-4C5A-936B-9AEF9A5414FC}" srcOrd="0" destOrd="0" presId="urn:microsoft.com/office/officeart/2005/8/layout/pList1"/>
    <dgm:cxn modelId="{18748595-5ACD-4181-9B21-7437CF82A48A}" type="presOf" srcId="{546BCE53-57D5-4B72-ADD5-342A70D1244C}" destId="{3BFA9DF9-B3D9-4648-93F0-8CBC103E9837}" srcOrd="0" destOrd="0" presId="urn:microsoft.com/office/officeart/2005/8/layout/pList1"/>
    <dgm:cxn modelId="{674457AF-5B73-458D-9284-280089F11E5E}" srcId="{2AA2924D-6E49-4666-A90E-8BBF67A2F753}" destId="{546BCE53-57D5-4B72-ADD5-342A70D1244C}" srcOrd="0" destOrd="0" parTransId="{F00C85F3-D0D1-4ED6-A0A4-D691C081894E}" sibTransId="{C4F93AE3-EFCF-4D70-BCA1-551D667A6B9B}"/>
    <dgm:cxn modelId="{7285D1B4-E154-4C64-ADA5-B78F2DF6311C}" srcId="{2AA2924D-6E49-4666-A90E-8BBF67A2F753}" destId="{9F6BA0A7-E717-48AA-87EE-3BC0F2177792}" srcOrd="2" destOrd="0" parTransId="{9BF072F5-11CF-40D5-9C9C-B3864ACE5ADA}" sibTransId="{3F069C76-8361-4E21-B63E-2F0DC8AAD263}"/>
    <dgm:cxn modelId="{CA90E7F1-FFB7-491C-B0AA-EB955D825CD0}" type="presOf" srcId="{9F6BA0A7-E717-48AA-87EE-3BC0F2177792}" destId="{BFE9C838-1BA9-4FD4-8DE8-AD49DD6C3360}" srcOrd="0" destOrd="0" presId="urn:microsoft.com/office/officeart/2005/8/layout/pList1"/>
    <dgm:cxn modelId="{BEB75AF2-D01E-4CE5-9ACC-F5A544276FE2}" srcId="{2AA2924D-6E49-4666-A90E-8BBF67A2F753}" destId="{95AC5D11-D086-4689-A99A-D942C451AA7D}" srcOrd="1" destOrd="0" parTransId="{0DD76DE6-460E-4D51-939A-0A0C21C9057A}" sibTransId="{CC38D1E7-50B9-4E86-9C86-883C123D75CA}"/>
    <dgm:cxn modelId="{1F83C0F2-5F8C-4413-96BA-EC120283634F}" type="presOf" srcId="{CC38D1E7-50B9-4E86-9C86-883C123D75CA}" destId="{3839848B-7D72-454C-8CDF-B4C632AAA7CC}" srcOrd="0" destOrd="0" presId="urn:microsoft.com/office/officeart/2005/8/layout/pList1"/>
    <dgm:cxn modelId="{721389FE-1609-4378-8C17-6E3B3C6D2776}" type="presOf" srcId="{2AA2924D-6E49-4666-A90E-8BBF67A2F753}" destId="{A39B2B46-3A2F-4390-B81A-CA8AD001D51E}" srcOrd="0" destOrd="0" presId="urn:microsoft.com/office/officeart/2005/8/layout/pList1"/>
    <dgm:cxn modelId="{19E0A15E-AB11-46BF-A13D-8366DECF294E}" type="presParOf" srcId="{A39B2B46-3A2F-4390-B81A-CA8AD001D51E}" destId="{95F0FC32-988E-423F-AC46-6AEC021AAF84}" srcOrd="0" destOrd="0" presId="urn:microsoft.com/office/officeart/2005/8/layout/pList1"/>
    <dgm:cxn modelId="{E70C0AF4-8EDC-49FD-9430-2F21A9EF07D1}" type="presParOf" srcId="{95F0FC32-988E-423F-AC46-6AEC021AAF84}" destId="{B7CC22FB-43F3-4EE8-9F75-823B0CC789FB}" srcOrd="0" destOrd="0" presId="urn:microsoft.com/office/officeart/2005/8/layout/pList1"/>
    <dgm:cxn modelId="{FDF83793-5987-4FE3-821E-C357DD68C43F}" type="presParOf" srcId="{95F0FC32-988E-423F-AC46-6AEC021AAF84}" destId="{3BFA9DF9-B3D9-4648-93F0-8CBC103E9837}" srcOrd="1" destOrd="0" presId="urn:microsoft.com/office/officeart/2005/8/layout/pList1"/>
    <dgm:cxn modelId="{337E4BB4-1E34-4AFA-9311-7AF79ADBC617}" type="presParOf" srcId="{A39B2B46-3A2F-4390-B81A-CA8AD001D51E}" destId="{C19ED1BA-85A1-4874-875B-63A982EF185E}" srcOrd="1" destOrd="0" presId="urn:microsoft.com/office/officeart/2005/8/layout/pList1"/>
    <dgm:cxn modelId="{344633E8-7F34-4F79-817F-F0FBDC0BC926}" type="presParOf" srcId="{A39B2B46-3A2F-4390-B81A-CA8AD001D51E}" destId="{A79DFF35-A248-4D5B-802A-2557756CF50C}" srcOrd="2" destOrd="0" presId="urn:microsoft.com/office/officeart/2005/8/layout/pList1"/>
    <dgm:cxn modelId="{BC52DFFF-7581-41CF-9D29-8AA897159E58}" type="presParOf" srcId="{A79DFF35-A248-4D5B-802A-2557756CF50C}" destId="{6705C772-E02A-4179-A794-7761D199A16F}" srcOrd="0" destOrd="0" presId="urn:microsoft.com/office/officeart/2005/8/layout/pList1"/>
    <dgm:cxn modelId="{D7E07F24-DFEE-4892-BAEF-C83457958B1B}" type="presParOf" srcId="{A79DFF35-A248-4D5B-802A-2557756CF50C}" destId="{BB6EB243-C1D8-4C5A-936B-9AEF9A5414FC}" srcOrd="1" destOrd="0" presId="urn:microsoft.com/office/officeart/2005/8/layout/pList1"/>
    <dgm:cxn modelId="{73CCEEF5-DA39-4344-A54B-BA59DB35386C}" type="presParOf" srcId="{A39B2B46-3A2F-4390-B81A-CA8AD001D51E}" destId="{3839848B-7D72-454C-8CDF-B4C632AAA7CC}" srcOrd="3" destOrd="0" presId="urn:microsoft.com/office/officeart/2005/8/layout/pList1"/>
    <dgm:cxn modelId="{449387D5-4B31-4D74-A380-D800F8967F8E}" type="presParOf" srcId="{A39B2B46-3A2F-4390-B81A-CA8AD001D51E}" destId="{CB098EA8-E74B-456C-B843-37AA82A48988}" srcOrd="4" destOrd="0" presId="urn:microsoft.com/office/officeart/2005/8/layout/pList1"/>
    <dgm:cxn modelId="{7EFD9752-EC0B-4DDF-B526-2B44D40FD5AD}" type="presParOf" srcId="{CB098EA8-E74B-456C-B843-37AA82A48988}" destId="{7A7679A5-9E9B-43F4-AC0B-2AAFCD3C1AD3}" srcOrd="0" destOrd="0" presId="urn:microsoft.com/office/officeart/2005/8/layout/pList1"/>
    <dgm:cxn modelId="{81092C6F-754F-4AF0-AFD7-78A35CCD1711}" type="presParOf" srcId="{CB098EA8-E74B-456C-B843-37AA82A48988}" destId="{BFE9C838-1BA9-4FD4-8DE8-AD49DD6C3360}" srcOrd="1"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847C874-DDFD-4DF8-9B1C-059980842C57}" type="doc">
      <dgm:prSet loTypeId="urn:microsoft.com/office/officeart/2009/layout/CirclePictureHierarchy" loCatId="picture" qsTypeId="urn:microsoft.com/office/officeart/2005/8/quickstyle/simple1" qsCatId="simple" csTypeId="urn:microsoft.com/office/officeart/2005/8/colors/accent1_2" csCatId="accent1" phldr="1"/>
      <dgm:spPr/>
      <dgm:t>
        <a:bodyPr/>
        <a:lstStyle/>
        <a:p>
          <a:endParaRPr lang="fi-FI"/>
        </a:p>
      </dgm:t>
    </dgm:pt>
    <dgm:pt modelId="{5DA50FB8-EF7E-41E5-B44A-43E449C6DF49}">
      <dgm:prSet custT="1"/>
      <dgm:spPr/>
      <dgm:t>
        <a:bodyPr/>
        <a:lstStyle/>
        <a:p>
          <a:r>
            <a:rPr lang="fi-FI" sz="4400" dirty="0" err="1"/>
            <a:t>Jokaisenoikeudet</a:t>
          </a:r>
          <a:r>
            <a:rPr lang="fi-FI" sz="4400" dirty="0"/>
            <a:t>:</a:t>
          </a:r>
        </a:p>
        <a:p>
          <a:r>
            <a:rPr lang="fi-FI" sz="4400" dirty="0"/>
            <a:t>Mitä suolla voi tehdä?</a:t>
          </a:r>
        </a:p>
      </dgm:t>
    </dgm:pt>
    <dgm:pt modelId="{695D8871-DF99-4E92-A5CF-748B0A304614}" type="parTrans" cxnId="{8D1076FB-4DBE-4CB7-B800-DDE6A8F22717}">
      <dgm:prSet/>
      <dgm:spPr/>
      <dgm:t>
        <a:bodyPr/>
        <a:lstStyle/>
        <a:p>
          <a:endParaRPr lang="fi-FI"/>
        </a:p>
      </dgm:t>
    </dgm:pt>
    <dgm:pt modelId="{CB501EBD-0CD1-4E49-BD9D-F4B79E1C3A7C}" type="sibTrans" cxnId="{8D1076FB-4DBE-4CB7-B800-DDE6A8F22717}">
      <dgm:prSet/>
      <dgm:spPr/>
      <dgm:t>
        <a:bodyPr/>
        <a:lstStyle/>
        <a:p>
          <a:endParaRPr lang="fi-FI"/>
        </a:p>
      </dgm:t>
    </dgm:pt>
    <dgm:pt modelId="{A7EC249A-D037-4EF9-8E2F-30208DFD31C6}" type="pres">
      <dgm:prSet presAssocID="{1847C874-DDFD-4DF8-9B1C-059980842C57}" presName="hierChild1" presStyleCnt="0">
        <dgm:presLayoutVars>
          <dgm:chPref val="1"/>
          <dgm:dir/>
          <dgm:animOne val="branch"/>
          <dgm:animLvl val="lvl"/>
          <dgm:resizeHandles/>
        </dgm:presLayoutVars>
      </dgm:prSet>
      <dgm:spPr/>
    </dgm:pt>
    <dgm:pt modelId="{DF593A1B-689B-4B5A-AB7A-F5A236642C04}" type="pres">
      <dgm:prSet presAssocID="{5DA50FB8-EF7E-41E5-B44A-43E449C6DF49}" presName="hierRoot1" presStyleCnt="0"/>
      <dgm:spPr/>
    </dgm:pt>
    <dgm:pt modelId="{CB8DB4C8-356C-4ACD-B981-504D669EE234}" type="pres">
      <dgm:prSet presAssocID="{5DA50FB8-EF7E-41E5-B44A-43E449C6DF49}" presName="composite" presStyleCnt="0"/>
      <dgm:spPr/>
    </dgm:pt>
    <dgm:pt modelId="{E134CFCB-94B0-4149-8054-94051626720B}" type="pres">
      <dgm:prSet presAssocID="{5DA50FB8-EF7E-41E5-B44A-43E449C6DF49}" presName="image" presStyleLbl="node0" presStyleIdx="0" presStyleCnt="1"/>
      <dgm:spPr>
        <a:blipFill>
          <a:blip xmlns:r="http://schemas.openxmlformats.org/officeDocument/2006/relationships" r:embed="rId1" cstate="hqprint">
            <a:extLst>
              <a:ext uri="{28A0092B-C50C-407E-A947-70E740481C1C}">
                <a14:useLocalDpi xmlns:a14="http://schemas.microsoft.com/office/drawing/2010/main"/>
              </a:ext>
            </a:extLst>
          </a:blip>
          <a:srcRect/>
          <a:stretch>
            <a:fillRect/>
          </a:stretch>
        </a:blipFill>
      </dgm:spPr>
    </dgm:pt>
    <dgm:pt modelId="{4828EA9B-1E75-4E36-A254-6663CB6A4ACE}" type="pres">
      <dgm:prSet presAssocID="{5DA50FB8-EF7E-41E5-B44A-43E449C6DF49}" presName="text" presStyleLbl="revTx" presStyleIdx="0" presStyleCnt="1">
        <dgm:presLayoutVars>
          <dgm:chPref val="3"/>
        </dgm:presLayoutVars>
      </dgm:prSet>
      <dgm:spPr/>
    </dgm:pt>
    <dgm:pt modelId="{ACA0ED5E-5CF2-4E6E-9831-82CB4960B30D}" type="pres">
      <dgm:prSet presAssocID="{5DA50FB8-EF7E-41E5-B44A-43E449C6DF49}" presName="hierChild2" presStyleCnt="0"/>
      <dgm:spPr/>
    </dgm:pt>
  </dgm:ptLst>
  <dgm:cxnLst>
    <dgm:cxn modelId="{78D24633-BD37-4B95-B65F-0AB92CB6825E}" type="presOf" srcId="{5DA50FB8-EF7E-41E5-B44A-43E449C6DF49}" destId="{4828EA9B-1E75-4E36-A254-6663CB6A4ACE}" srcOrd="0" destOrd="0" presId="urn:microsoft.com/office/officeart/2009/layout/CirclePictureHierarchy"/>
    <dgm:cxn modelId="{FC2C0DD5-2981-479E-BEFF-F24C3436F1F8}" type="presOf" srcId="{1847C874-DDFD-4DF8-9B1C-059980842C57}" destId="{A7EC249A-D037-4EF9-8E2F-30208DFD31C6}" srcOrd="0" destOrd="0" presId="urn:microsoft.com/office/officeart/2009/layout/CirclePictureHierarchy"/>
    <dgm:cxn modelId="{8D1076FB-4DBE-4CB7-B800-DDE6A8F22717}" srcId="{1847C874-DDFD-4DF8-9B1C-059980842C57}" destId="{5DA50FB8-EF7E-41E5-B44A-43E449C6DF49}" srcOrd="0" destOrd="0" parTransId="{695D8871-DF99-4E92-A5CF-748B0A304614}" sibTransId="{CB501EBD-0CD1-4E49-BD9D-F4B79E1C3A7C}"/>
    <dgm:cxn modelId="{F4A574FF-F707-4F3B-87C7-7DBFE5F0718E}" type="presParOf" srcId="{A7EC249A-D037-4EF9-8E2F-30208DFD31C6}" destId="{DF593A1B-689B-4B5A-AB7A-F5A236642C04}" srcOrd="0" destOrd="0" presId="urn:microsoft.com/office/officeart/2009/layout/CirclePictureHierarchy"/>
    <dgm:cxn modelId="{1717486B-55DC-42CC-BAAD-F8F8AF3114FB}" type="presParOf" srcId="{DF593A1B-689B-4B5A-AB7A-F5A236642C04}" destId="{CB8DB4C8-356C-4ACD-B981-504D669EE234}" srcOrd="0" destOrd="0" presId="urn:microsoft.com/office/officeart/2009/layout/CirclePictureHierarchy"/>
    <dgm:cxn modelId="{C7CD06D6-5751-4C08-A3A1-3CE279F1E15C}" type="presParOf" srcId="{CB8DB4C8-356C-4ACD-B981-504D669EE234}" destId="{E134CFCB-94B0-4149-8054-94051626720B}" srcOrd="0" destOrd="0" presId="urn:microsoft.com/office/officeart/2009/layout/CirclePictureHierarchy"/>
    <dgm:cxn modelId="{09005A34-F076-40F3-BD6D-853839D2E71B}" type="presParOf" srcId="{CB8DB4C8-356C-4ACD-B981-504D669EE234}" destId="{4828EA9B-1E75-4E36-A254-6663CB6A4ACE}" srcOrd="1" destOrd="0" presId="urn:microsoft.com/office/officeart/2009/layout/CirclePictureHierarchy"/>
    <dgm:cxn modelId="{8AD693F1-CFB1-47E0-8484-00CC58724846}" type="presParOf" srcId="{DF593A1B-689B-4B5A-AB7A-F5A236642C04}" destId="{ACA0ED5E-5CF2-4E6E-9831-82CB4960B30D}" srcOrd="1" destOrd="0" presId="urn:microsoft.com/office/officeart/2009/layout/CirclePictureHierarchy"/>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247009-13E3-4C6D-B8CC-91C5F8BD024D}" type="doc">
      <dgm:prSet loTypeId="urn:microsoft.com/office/officeart/2005/8/layout/vList2" loCatId="list" qsTypeId="urn:microsoft.com/office/officeart/2005/8/quickstyle/3d1" qsCatId="3D" csTypeId="urn:microsoft.com/office/officeart/2005/8/colors/colorful4" csCatId="colorful" phldr="1"/>
      <dgm:spPr/>
      <dgm:t>
        <a:bodyPr/>
        <a:lstStyle/>
        <a:p>
          <a:endParaRPr lang="fi-FI"/>
        </a:p>
      </dgm:t>
    </dgm:pt>
    <dgm:pt modelId="{7466A791-42B5-4F32-B396-0FC294072C91}">
      <dgm:prSet custT="1"/>
      <dgm:spPr/>
      <dgm:t>
        <a:bodyPr/>
        <a:lstStyle/>
        <a:p>
          <a:r>
            <a:rPr lang="fi-FI" sz="4000" dirty="0"/>
            <a:t>Pukeutuminen</a:t>
          </a:r>
        </a:p>
      </dgm:t>
    </dgm:pt>
    <dgm:pt modelId="{3154FFA7-677A-477F-B434-10C91D8752D2}" type="parTrans" cxnId="{30FEABE7-4104-4074-A734-3CB971269179}">
      <dgm:prSet/>
      <dgm:spPr/>
      <dgm:t>
        <a:bodyPr/>
        <a:lstStyle/>
        <a:p>
          <a:endParaRPr lang="fi-FI"/>
        </a:p>
      </dgm:t>
    </dgm:pt>
    <dgm:pt modelId="{674A26E1-DD28-4BA4-87B4-9E742CF5BA10}" type="sibTrans" cxnId="{30FEABE7-4104-4074-A734-3CB971269179}">
      <dgm:prSet/>
      <dgm:spPr/>
      <dgm:t>
        <a:bodyPr/>
        <a:lstStyle/>
        <a:p>
          <a:endParaRPr lang="fi-FI"/>
        </a:p>
      </dgm:t>
    </dgm:pt>
    <dgm:pt modelId="{78853C0A-D743-48B0-AA8C-4E29F76D5697}">
      <dgm:prSet custT="1"/>
      <dgm:spPr/>
      <dgm:t>
        <a:bodyPr/>
        <a:lstStyle/>
        <a:p>
          <a:r>
            <a:rPr lang="fi-FI" sz="4000" dirty="0"/>
            <a:t>Kulkeminen</a:t>
          </a:r>
        </a:p>
      </dgm:t>
    </dgm:pt>
    <dgm:pt modelId="{982C9440-5554-49B3-B356-4A534348DE23}" type="parTrans" cxnId="{EA87FBDA-50A7-4BB7-948F-8CAB287D7B9A}">
      <dgm:prSet/>
      <dgm:spPr/>
      <dgm:t>
        <a:bodyPr/>
        <a:lstStyle/>
        <a:p>
          <a:endParaRPr lang="fi-FI"/>
        </a:p>
      </dgm:t>
    </dgm:pt>
    <dgm:pt modelId="{1D6F9E39-C768-407A-A565-DB2C701B64EE}" type="sibTrans" cxnId="{EA87FBDA-50A7-4BB7-948F-8CAB287D7B9A}">
      <dgm:prSet/>
      <dgm:spPr/>
      <dgm:t>
        <a:bodyPr/>
        <a:lstStyle/>
        <a:p>
          <a:endParaRPr lang="fi-FI"/>
        </a:p>
      </dgm:t>
    </dgm:pt>
    <dgm:pt modelId="{1432D0FE-871B-4433-B3A8-C9C835E22FD4}">
      <dgm:prSet custT="1"/>
      <dgm:spPr/>
      <dgm:t>
        <a:bodyPr/>
        <a:lstStyle/>
        <a:p>
          <a:r>
            <a:rPr lang="fi-FI" sz="4000" dirty="0"/>
            <a:t>Pitkät saappaat sekä vaatteet</a:t>
          </a:r>
        </a:p>
      </dgm:t>
    </dgm:pt>
    <dgm:pt modelId="{EDE40D2E-AEF5-4B58-936C-62E708AD4CA1}" type="parTrans" cxnId="{A6872AFD-1C1C-4909-8C97-CB5E71CB651F}">
      <dgm:prSet/>
      <dgm:spPr/>
      <dgm:t>
        <a:bodyPr/>
        <a:lstStyle/>
        <a:p>
          <a:endParaRPr lang="fi-FI"/>
        </a:p>
      </dgm:t>
    </dgm:pt>
    <dgm:pt modelId="{06DDF46F-2715-4CC7-AF70-C8A268A2C8CC}" type="sibTrans" cxnId="{A6872AFD-1C1C-4909-8C97-CB5E71CB651F}">
      <dgm:prSet/>
      <dgm:spPr/>
      <dgm:t>
        <a:bodyPr/>
        <a:lstStyle/>
        <a:p>
          <a:endParaRPr lang="fi-FI"/>
        </a:p>
      </dgm:t>
    </dgm:pt>
    <dgm:pt modelId="{ED955037-0463-4492-92AE-89F0644464C9}">
      <dgm:prSet custT="1"/>
      <dgm:spPr/>
      <dgm:t>
        <a:bodyPr/>
        <a:lstStyle/>
        <a:p>
          <a:r>
            <a:rPr lang="fi-FI" sz="4000" dirty="0"/>
            <a:t>Pitkospuut eivät kuluta suota</a:t>
          </a:r>
        </a:p>
      </dgm:t>
    </dgm:pt>
    <dgm:pt modelId="{EB5BF022-0E48-4645-B30C-5885079FB40D}" type="parTrans" cxnId="{270E3447-C107-4827-9E38-3AA10E58ADFA}">
      <dgm:prSet/>
      <dgm:spPr/>
      <dgm:t>
        <a:bodyPr/>
        <a:lstStyle/>
        <a:p>
          <a:endParaRPr lang="fi-FI"/>
        </a:p>
      </dgm:t>
    </dgm:pt>
    <dgm:pt modelId="{9DF6206B-8B84-4816-BBF2-44B31C14E961}" type="sibTrans" cxnId="{270E3447-C107-4827-9E38-3AA10E58ADFA}">
      <dgm:prSet/>
      <dgm:spPr/>
      <dgm:t>
        <a:bodyPr/>
        <a:lstStyle/>
        <a:p>
          <a:endParaRPr lang="fi-FI"/>
        </a:p>
      </dgm:t>
    </dgm:pt>
    <dgm:pt modelId="{DAAA3CE2-F71B-4FB2-87CF-43E7E4717401}">
      <dgm:prSet custT="1"/>
      <dgm:spPr/>
      <dgm:t>
        <a:bodyPr/>
        <a:lstStyle/>
        <a:p>
          <a:r>
            <a:rPr lang="fi-FI" sz="4000" dirty="0"/>
            <a:t>Ota huomioon metsästysajat</a:t>
          </a:r>
        </a:p>
      </dgm:t>
    </dgm:pt>
    <dgm:pt modelId="{8304AED4-345A-4C38-BABA-906EF90A60B9}" type="parTrans" cxnId="{01AB28F8-1428-4C10-8EED-039BB3AA8593}">
      <dgm:prSet/>
      <dgm:spPr/>
      <dgm:t>
        <a:bodyPr/>
        <a:lstStyle/>
        <a:p>
          <a:endParaRPr lang="fi-FI"/>
        </a:p>
      </dgm:t>
    </dgm:pt>
    <dgm:pt modelId="{C83F173C-5928-46A7-AD99-8B96AF31BA00}" type="sibTrans" cxnId="{01AB28F8-1428-4C10-8EED-039BB3AA8593}">
      <dgm:prSet/>
      <dgm:spPr/>
      <dgm:t>
        <a:bodyPr/>
        <a:lstStyle/>
        <a:p>
          <a:endParaRPr lang="fi-FI"/>
        </a:p>
      </dgm:t>
    </dgm:pt>
    <dgm:pt modelId="{FA3CDF05-B2A4-4484-AF53-C959D16D816C}">
      <dgm:prSet custT="1"/>
      <dgm:spPr/>
      <dgm:t>
        <a:bodyPr/>
        <a:lstStyle/>
        <a:p>
          <a:r>
            <a:rPr lang="fi-FI" sz="4000" dirty="0"/>
            <a:t>Vältä märkää, suosi mätäspintaa</a:t>
          </a:r>
        </a:p>
      </dgm:t>
    </dgm:pt>
    <dgm:pt modelId="{C9DD0257-2ACE-420F-83D1-AF8E0F7D4B39}" type="parTrans" cxnId="{372EF333-7991-437C-9A2A-7CEEB715216F}">
      <dgm:prSet/>
      <dgm:spPr/>
      <dgm:t>
        <a:bodyPr/>
        <a:lstStyle/>
        <a:p>
          <a:endParaRPr lang="fi-FI"/>
        </a:p>
      </dgm:t>
    </dgm:pt>
    <dgm:pt modelId="{70ADD7A3-F0F9-4272-854C-F4856C7A937D}" type="sibTrans" cxnId="{372EF333-7991-437C-9A2A-7CEEB715216F}">
      <dgm:prSet/>
      <dgm:spPr/>
      <dgm:t>
        <a:bodyPr/>
        <a:lstStyle/>
        <a:p>
          <a:endParaRPr lang="fi-FI"/>
        </a:p>
      </dgm:t>
    </dgm:pt>
    <dgm:pt modelId="{03CE5E8B-677E-424D-8FDD-91A4848D35FE}" type="pres">
      <dgm:prSet presAssocID="{00247009-13E3-4C6D-B8CC-91C5F8BD024D}" presName="linear" presStyleCnt="0">
        <dgm:presLayoutVars>
          <dgm:animLvl val="lvl"/>
          <dgm:resizeHandles val="exact"/>
        </dgm:presLayoutVars>
      </dgm:prSet>
      <dgm:spPr/>
    </dgm:pt>
    <dgm:pt modelId="{C07AB1B7-53F1-43BD-92E0-5BDCEA1A608F}" type="pres">
      <dgm:prSet presAssocID="{7466A791-42B5-4F32-B396-0FC294072C91}" presName="parentText" presStyleLbl="node1" presStyleIdx="0" presStyleCnt="2" custScaleY="73964">
        <dgm:presLayoutVars>
          <dgm:chMax val="0"/>
          <dgm:bulletEnabled val="1"/>
        </dgm:presLayoutVars>
      </dgm:prSet>
      <dgm:spPr/>
    </dgm:pt>
    <dgm:pt modelId="{5F4A4092-E060-4512-B827-3534B672C830}" type="pres">
      <dgm:prSet presAssocID="{7466A791-42B5-4F32-B396-0FC294072C91}" presName="childText" presStyleLbl="revTx" presStyleIdx="0" presStyleCnt="2">
        <dgm:presLayoutVars>
          <dgm:bulletEnabled val="1"/>
        </dgm:presLayoutVars>
      </dgm:prSet>
      <dgm:spPr/>
    </dgm:pt>
    <dgm:pt modelId="{0ED3B236-EBD8-46F4-B17A-566E5FDEF1FF}" type="pres">
      <dgm:prSet presAssocID="{78853C0A-D743-48B0-AA8C-4E29F76D5697}" presName="parentText" presStyleLbl="node1" presStyleIdx="1" presStyleCnt="2" custScaleY="73964">
        <dgm:presLayoutVars>
          <dgm:chMax val="0"/>
          <dgm:bulletEnabled val="1"/>
        </dgm:presLayoutVars>
      </dgm:prSet>
      <dgm:spPr/>
    </dgm:pt>
    <dgm:pt modelId="{C188EB40-7AE7-455B-9F0D-80434BE8B4A9}" type="pres">
      <dgm:prSet presAssocID="{78853C0A-D743-48B0-AA8C-4E29F76D5697}" presName="childText" presStyleLbl="revTx" presStyleIdx="1" presStyleCnt="2">
        <dgm:presLayoutVars>
          <dgm:bulletEnabled val="1"/>
        </dgm:presLayoutVars>
      </dgm:prSet>
      <dgm:spPr/>
    </dgm:pt>
  </dgm:ptLst>
  <dgm:cxnLst>
    <dgm:cxn modelId="{C42EB62E-8EBC-48F7-8C36-1DC895E387A5}" type="presOf" srcId="{ED955037-0463-4492-92AE-89F0644464C9}" destId="{C188EB40-7AE7-455B-9F0D-80434BE8B4A9}" srcOrd="0" destOrd="0" presId="urn:microsoft.com/office/officeart/2005/8/layout/vList2"/>
    <dgm:cxn modelId="{372EF333-7991-437C-9A2A-7CEEB715216F}" srcId="{78853C0A-D743-48B0-AA8C-4E29F76D5697}" destId="{FA3CDF05-B2A4-4484-AF53-C959D16D816C}" srcOrd="1" destOrd="0" parTransId="{C9DD0257-2ACE-420F-83D1-AF8E0F7D4B39}" sibTransId="{70ADD7A3-F0F9-4272-854C-F4856C7A937D}"/>
    <dgm:cxn modelId="{B01A3945-1D25-4B52-A834-9D5730292019}" type="presOf" srcId="{00247009-13E3-4C6D-B8CC-91C5F8BD024D}" destId="{03CE5E8B-677E-424D-8FDD-91A4848D35FE}" srcOrd="0" destOrd="0" presId="urn:microsoft.com/office/officeart/2005/8/layout/vList2"/>
    <dgm:cxn modelId="{D275C046-CAB9-469C-B7FB-0342CEAC277D}" type="presOf" srcId="{DAAA3CE2-F71B-4FB2-87CF-43E7E4717401}" destId="{5F4A4092-E060-4512-B827-3534B672C830}" srcOrd="0" destOrd="1" presId="urn:microsoft.com/office/officeart/2005/8/layout/vList2"/>
    <dgm:cxn modelId="{270E3447-C107-4827-9E38-3AA10E58ADFA}" srcId="{78853C0A-D743-48B0-AA8C-4E29F76D5697}" destId="{ED955037-0463-4492-92AE-89F0644464C9}" srcOrd="0" destOrd="0" parTransId="{EB5BF022-0E48-4645-B30C-5885079FB40D}" sibTransId="{9DF6206B-8B84-4816-BBF2-44B31C14E961}"/>
    <dgm:cxn modelId="{E0951970-E18B-4269-B054-DE933A521061}" type="presOf" srcId="{7466A791-42B5-4F32-B396-0FC294072C91}" destId="{C07AB1B7-53F1-43BD-92E0-5BDCEA1A608F}" srcOrd="0" destOrd="0" presId="urn:microsoft.com/office/officeart/2005/8/layout/vList2"/>
    <dgm:cxn modelId="{A833399B-DE88-495E-807A-ABB8A339E596}" type="presOf" srcId="{1432D0FE-871B-4433-B3A8-C9C835E22FD4}" destId="{5F4A4092-E060-4512-B827-3534B672C830}" srcOrd="0" destOrd="0" presId="urn:microsoft.com/office/officeart/2005/8/layout/vList2"/>
    <dgm:cxn modelId="{725950CF-E7D6-4867-A1E8-3F316A9BBDBC}" type="presOf" srcId="{78853C0A-D743-48B0-AA8C-4E29F76D5697}" destId="{0ED3B236-EBD8-46F4-B17A-566E5FDEF1FF}" srcOrd="0" destOrd="0" presId="urn:microsoft.com/office/officeart/2005/8/layout/vList2"/>
    <dgm:cxn modelId="{EA87FBDA-50A7-4BB7-948F-8CAB287D7B9A}" srcId="{00247009-13E3-4C6D-B8CC-91C5F8BD024D}" destId="{78853C0A-D743-48B0-AA8C-4E29F76D5697}" srcOrd="1" destOrd="0" parTransId="{982C9440-5554-49B3-B356-4A534348DE23}" sibTransId="{1D6F9E39-C768-407A-A565-DB2C701B64EE}"/>
    <dgm:cxn modelId="{61F968E0-C5BF-4D30-9230-168359473F1C}" type="presOf" srcId="{FA3CDF05-B2A4-4484-AF53-C959D16D816C}" destId="{C188EB40-7AE7-455B-9F0D-80434BE8B4A9}" srcOrd="0" destOrd="1" presId="urn:microsoft.com/office/officeart/2005/8/layout/vList2"/>
    <dgm:cxn modelId="{30FEABE7-4104-4074-A734-3CB971269179}" srcId="{00247009-13E3-4C6D-B8CC-91C5F8BD024D}" destId="{7466A791-42B5-4F32-B396-0FC294072C91}" srcOrd="0" destOrd="0" parTransId="{3154FFA7-677A-477F-B434-10C91D8752D2}" sibTransId="{674A26E1-DD28-4BA4-87B4-9E742CF5BA10}"/>
    <dgm:cxn modelId="{01AB28F8-1428-4C10-8EED-039BB3AA8593}" srcId="{7466A791-42B5-4F32-B396-0FC294072C91}" destId="{DAAA3CE2-F71B-4FB2-87CF-43E7E4717401}" srcOrd="1" destOrd="0" parTransId="{8304AED4-345A-4C38-BABA-906EF90A60B9}" sibTransId="{C83F173C-5928-46A7-AD99-8B96AF31BA00}"/>
    <dgm:cxn modelId="{A6872AFD-1C1C-4909-8C97-CB5E71CB651F}" srcId="{7466A791-42B5-4F32-B396-0FC294072C91}" destId="{1432D0FE-871B-4433-B3A8-C9C835E22FD4}" srcOrd="0" destOrd="0" parTransId="{EDE40D2E-AEF5-4B58-936C-62E708AD4CA1}" sibTransId="{06DDF46F-2715-4CC7-AF70-C8A268A2C8CC}"/>
    <dgm:cxn modelId="{824EB3D0-8C6B-48AC-90C1-3F412BCA9389}" type="presParOf" srcId="{03CE5E8B-677E-424D-8FDD-91A4848D35FE}" destId="{C07AB1B7-53F1-43BD-92E0-5BDCEA1A608F}" srcOrd="0" destOrd="0" presId="urn:microsoft.com/office/officeart/2005/8/layout/vList2"/>
    <dgm:cxn modelId="{F7C73B71-B2A9-413F-839C-0CFF83DDC0F4}" type="presParOf" srcId="{03CE5E8B-677E-424D-8FDD-91A4848D35FE}" destId="{5F4A4092-E060-4512-B827-3534B672C830}" srcOrd="1" destOrd="0" presId="urn:microsoft.com/office/officeart/2005/8/layout/vList2"/>
    <dgm:cxn modelId="{D35A8FC7-CCC2-400C-BD46-944DE5AE18FB}" type="presParOf" srcId="{03CE5E8B-677E-424D-8FDD-91A4848D35FE}" destId="{0ED3B236-EBD8-46F4-B17A-566E5FDEF1FF}" srcOrd="2" destOrd="0" presId="urn:microsoft.com/office/officeart/2005/8/layout/vList2"/>
    <dgm:cxn modelId="{39AF98CD-A71E-4FE3-8570-C7150147AD6F}" type="presParOf" srcId="{03CE5E8B-677E-424D-8FDD-91A4848D35FE}" destId="{C188EB40-7AE7-455B-9F0D-80434BE8B4A9}"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F58001D-290D-4FB1-8532-7F50A00EB12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fi-FI"/>
        </a:p>
      </dgm:t>
    </dgm:pt>
    <dgm:pt modelId="{E8F0D09F-8B41-4EEA-B7F9-B8173B0343F3}">
      <dgm:prSet custT="1"/>
      <dgm:spPr/>
      <dgm:t>
        <a:bodyPr/>
        <a:lstStyle/>
        <a:p>
          <a:r>
            <a:rPr lang="fi-FI" sz="2500" dirty="0"/>
            <a:t>1. Miksi ojien tukkiminen käynnistää suon </a:t>
          </a:r>
          <a:r>
            <a:rPr lang="fi-FI" sz="2500" dirty="0" err="1"/>
            <a:t>ennallistumisen</a:t>
          </a:r>
          <a:r>
            <a:rPr lang="fi-FI" sz="2500" dirty="0"/>
            <a:t>?</a:t>
          </a:r>
        </a:p>
      </dgm:t>
    </dgm:pt>
    <dgm:pt modelId="{21FDE3DE-9000-4C5C-BCA1-1A0086B4D656}" type="parTrans" cxnId="{CCAE8DD8-9069-4606-A5C2-E37309A3A56F}">
      <dgm:prSet/>
      <dgm:spPr/>
      <dgm:t>
        <a:bodyPr/>
        <a:lstStyle/>
        <a:p>
          <a:endParaRPr lang="fi-FI"/>
        </a:p>
      </dgm:t>
    </dgm:pt>
    <dgm:pt modelId="{766B9E35-CED6-4013-8E3F-5DF64AB4FCBC}" type="sibTrans" cxnId="{CCAE8DD8-9069-4606-A5C2-E37309A3A56F}">
      <dgm:prSet/>
      <dgm:spPr/>
      <dgm:t>
        <a:bodyPr/>
        <a:lstStyle/>
        <a:p>
          <a:endParaRPr lang="fi-FI"/>
        </a:p>
      </dgm:t>
    </dgm:pt>
    <dgm:pt modelId="{D3FB218A-EA17-415B-B3A6-5BB9D233E434}">
      <dgm:prSet custT="1"/>
      <dgm:spPr/>
      <dgm:t>
        <a:bodyPr/>
        <a:lstStyle/>
        <a:p>
          <a:r>
            <a:rPr lang="fi-FI" sz="2500" dirty="0"/>
            <a:t>2. Kerro soiden rooleista ilmastonmuutoksessa.</a:t>
          </a:r>
        </a:p>
      </dgm:t>
    </dgm:pt>
    <dgm:pt modelId="{E5A0A53B-D2E2-4429-A5C1-37A5E34E95C0}" type="parTrans" cxnId="{76703037-9DD1-4C30-94DA-03EE24426B14}">
      <dgm:prSet/>
      <dgm:spPr/>
      <dgm:t>
        <a:bodyPr/>
        <a:lstStyle/>
        <a:p>
          <a:endParaRPr lang="fi-FI"/>
        </a:p>
      </dgm:t>
    </dgm:pt>
    <dgm:pt modelId="{E72CC11B-EB49-4A40-9483-F69A6E36F004}" type="sibTrans" cxnId="{76703037-9DD1-4C30-94DA-03EE24426B14}">
      <dgm:prSet/>
      <dgm:spPr/>
      <dgm:t>
        <a:bodyPr/>
        <a:lstStyle/>
        <a:p>
          <a:endParaRPr lang="fi-FI"/>
        </a:p>
      </dgm:t>
    </dgm:pt>
    <dgm:pt modelId="{6858AD45-CC03-49B8-BE9D-9D91121D6EE9}">
      <dgm:prSet custT="1"/>
      <dgm:spPr/>
      <dgm:t>
        <a:bodyPr/>
        <a:lstStyle/>
        <a:p>
          <a:r>
            <a:rPr lang="fi-FI" sz="2500" dirty="0"/>
            <a:t>3. Oletko hyötynyt suosta? Millainen merkitys suolla on sinulle?</a:t>
          </a:r>
        </a:p>
      </dgm:t>
    </dgm:pt>
    <dgm:pt modelId="{B31C6863-0AE9-4872-A85E-1FA0D21B1E5F}" type="parTrans" cxnId="{6E5AF2E1-5CDC-49F6-842D-1A1C5542B95C}">
      <dgm:prSet/>
      <dgm:spPr/>
    </dgm:pt>
    <dgm:pt modelId="{A555F523-B2BD-49A9-85C2-37D6D8E0BE22}" type="sibTrans" cxnId="{6E5AF2E1-5CDC-49F6-842D-1A1C5542B95C}">
      <dgm:prSet/>
      <dgm:spPr/>
    </dgm:pt>
    <dgm:pt modelId="{B9776D63-849F-4A53-9DD6-8FC97AF4861A}" type="pres">
      <dgm:prSet presAssocID="{1F58001D-290D-4FB1-8532-7F50A00EB121}" presName="linear" presStyleCnt="0">
        <dgm:presLayoutVars>
          <dgm:animLvl val="lvl"/>
          <dgm:resizeHandles val="exact"/>
        </dgm:presLayoutVars>
      </dgm:prSet>
      <dgm:spPr/>
    </dgm:pt>
    <dgm:pt modelId="{1A9D5F7E-55B2-4049-A127-E3EEB1A19BCF}" type="pres">
      <dgm:prSet presAssocID="{E8F0D09F-8B41-4EEA-B7F9-B8173B0343F3}" presName="parentText" presStyleLbl="node1" presStyleIdx="0" presStyleCnt="3">
        <dgm:presLayoutVars>
          <dgm:chMax val="0"/>
          <dgm:bulletEnabled val="1"/>
        </dgm:presLayoutVars>
      </dgm:prSet>
      <dgm:spPr/>
    </dgm:pt>
    <dgm:pt modelId="{75D593A1-785B-4EBA-8DFC-47A82D33405C}" type="pres">
      <dgm:prSet presAssocID="{766B9E35-CED6-4013-8E3F-5DF64AB4FCBC}" presName="spacer" presStyleCnt="0"/>
      <dgm:spPr/>
    </dgm:pt>
    <dgm:pt modelId="{FDF3FFFB-DAC4-44F3-81EA-8F01C989C5A7}" type="pres">
      <dgm:prSet presAssocID="{D3FB218A-EA17-415B-B3A6-5BB9D233E434}" presName="parentText" presStyleLbl="node1" presStyleIdx="1" presStyleCnt="3">
        <dgm:presLayoutVars>
          <dgm:chMax val="0"/>
          <dgm:bulletEnabled val="1"/>
        </dgm:presLayoutVars>
      </dgm:prSet>
      <dgm:spPr/>
    </dgm:pt>
    <dgm:pt modelId="{C543A1A6-2A44-4572-AEBF-FBFDEC90FDD0}" type="pres">
      <dgm:prSet presAssocID="{E72CC11B-EB49-4A40-9483-F69A6E36F004}" presName="spacer" presStyleCnt="0"/>
      <dgm:spPr/>
    </dgm:pt>
    <dgm:pt modelId="{FCE53019-882A-42C8-A549-75CD91E3CD15}" type="pres">
      <dgm:prSet presAssocID="{6858AD45-CC03-49B8-BE9D-9D91121D6EE9}" presName="parentText" presStyleLbl="node1" presStyleIdx="2" presStyleCnt="3">
        <dgm:presLayoutVars>
          <dgm:chMax val="0"/>
          <dgm:bulletEnabled val="1"/>
        </dgm:presLayoutVars>
      </dgm:prSet>
      <dgm:spPr/>
    </dgm:pt>
  </dgm:ptLst>
  <dgm:cxnLst>
    <dgm:cxn modelId="{1ACF4200-43D1-4FC9-B5AA-DF505A4DEF11}" type="presOf" srcId="{6858AD45-CC03-49B8-BE9D-9D91121D6EE9}" destId="{FCE53019-882A-42C8-A549-75CD91E3CD15}" srcOrd="0" destOrd="0" presId="urn:microsoft.com/office/officeart/2005/8/layout/vList2"/>
    <dgm:cxn modelId="{76703037-9DD1-4C30-94DA-03EE24426B14}" srcId="{1F58001D-290D-4FB1-8532-7F50A00EB121}" destId="{D3FB218A-EA17-415B-B3A6-5BB9D233E434}" srcOrd="1" destOrd="0" parTransId="{E5A0A53B-D2E2-4429-A5C1-37A5E34E95C0}" sibTransId="{E72CC11B-EB49-4A40-9483-F69A6E36F004}"/>
    <dgm:cxn modelId="{3FF5A494-8190-436F-AB61-B03E889BAB8D}" type="presOf" srcId="{E8F0D09F-8B41-4EEA-B7F9-B8173B0343F3}" destId="{1A9D5F7E-55B2-4049-A127-E3EEB1A19BCF}" srcOrd="0" destOrd="0" presId="urn:microsoft.com/office/officeart/2005/8/layout/vList2"/>
    <dgm:cxn modelId="{D1FBDCB3-172C-49AE-B86F-85F9B2438B76}" type="presOf" srcId="{1F58001D-290D-4FB1-8532-7F50A00EB121}" destId="{B9776D63-849F-4A53-9DD6-8FC97AF4861A}" srcOrd="0" destOrd="0" presId="urn:microsoft.com/office/officeart/2005/8/layout/vList2"/>
    <dgm:cxn modelId="{35B7BECF-042F-4433-AE96-E314D7EDAD76}" type="presOf" srcId="{D3FB218A-EA17-415B-B3A6-5BB9D233E434}" destId="{FDF3FFFB-DAC4-44F3-81EA-8F01C989C5A7}" srcOrd="0" destOrd="0" presId="urn:microsoft.com/office/officeart/2005/8/layout/vList2"/>
    <dgm:cxn modelId="{CCAE8DD8-9069-4606-A5C2-E37309A3A56F}" srcId="{1F58001D-290D-4FB1-8532-7F50A00EB121}" destId="{E8F0D09F-8B41-4EEA-B7F9-B8173B0343F3}" srcOrd="0" destOrd="0" parTransId="{21FDE3DE-9000-4C5C-BCA1-1A0086B4D656}" sibTransId="{766B9E35-CED6-4013-8E3F-5DF64AB4FCBC}"/>
    <dgm:cxn modelId="{6E5AF2E1-5CDC-49F6-842D-1A1C5542B95C}" srcId="{1F58001D-290D-4FB1-8532-7F50A00EB121}" destId="{6858AD45-CC03-49B8-BE9D-9D91121D6EE9}" srcOrd="2" destOrd="0" parTransId="{B31C6863-0AE9-4872-A85E-1FA0D21B1E5F}" sibTransId="{A555F523-B2BD-49A9-85C2-37D6D8E0BE22}"/>
    <dgm:cxn modelId="{FE7E1C7B-18F2-4FA4-ADA9-7B02F26772AE}" type="presParOf" srcId="{B9776D63-849F-4A53-9DD6-8FC97AF4861A}" destId="{1A9D5F7E-55B2-4049-A127-E3EEB1A19BCF}" srcOrd="0" destOrd="0" presId="urn:microsoft.com/office/officeart/2005/8/layout/vList2"/>
    <dgm:cxn modelId="{DA7B9CCD-A917-4F5A-AE40-B10C6A50790D}" type="presParOf" srcId="{B9776D63-849F-4A53-9DD6-8FC97AF4861A}" destId="{75D593A1-785B-4EBA-8DFC-47A82D33405C}" srcOrd="1" destOrd="0" presId="urn:microsoft.com/office/officeart/2005/8/layout/vList2"/>
    <dgm:cxn modelId="{3DF260F4-C872-4905-8163-1D88BCC2E2C9}" type="presParOf" srcId="{B9776D63-849F-4A53-9DD6-8FC97AF4861A}" destId="{FDF3FFFB-DAC4-44F3-81EA-8F01C989C5A7}" srcOrd="2" destOrd="0" presId="urn:microsoft.com/office/officeart/2005/8/layout/vList2"/>
    <dgm:cxn modelId="{B38704B5-1EBD-43EF-9490-EA525ABC5D65}" type="presParOf" srcId="{B9776D63-849F-4A53-9DD6-8FC97AF4861A}" destId="{C543A1A6-2A44-4572-AEBF-FBFDEC90FDD0}" srcOrd="3" destOrd="0" presId="urn:microsoft.com/office/officeart/2005/8/layout/vList2"/>
    <dgm:cxn modelId="{A806928F-0C92-4AB5-B25B-412438E5A290}" type="presParOf" srcId="{B9776D63-849F-4A53-9DD6-8FC97AF4861A}" destId="{FCE53019-882A-42C8-A549-75CD91E3CD15}"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68241-1B6B-4972-8B97-70D39B69A134}">
      <dsp:nvSpPr>
        <dsp:cNvPr id="0" name=""/>
        <dsp:cNvSpPr/>
      </dsp:nvSpPr>
      <dsp:spPr>
        <a:xfrm>
          <a:off x="3080" y="76783"/>
          <a:ext cx="2444055" cy="146643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fi-FI" sz="2900" kern="1200" dirty="0"/>
            <a:t>Kasvi-tieteellinen</a:t>
          </a:r>
        </a:p>
      </dsp:txBody>
      <dsp:txXfrm>
        <a:off x="74665" y="148368"/>
        <a:ext cx="2300885" cy="1323263"/>
      </dsp:txXfrm>
    </dsp:sp>
    <dsp:sp modelId="{CB52207F-E3DD-4737-A11E-1E057A220BDA}">
      <dsp:nvSpPr>
        <dsp:cNvPr id="0" name=""/>
        <dsp:cNvSpPr/>
      </dsp:nvSpPr>
      <dsp:spPr>
        <a:xfrm>
          <a:off x="2691541" y="76783"/>
          <a:ext cx="2444055" cy="1466433"/>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fi-FI" sz="2900" kern="1200" dirty="0"/>
            <a:t>Ekologinen</a:t>
          </a:r>
        </a:p>
      </dsp:txBody>
      <dsp:txXfrm>
        <a:off x="2763126" y="148368"/>
        <a:ext cx="2300885" cy="1323263"/>
      </dsp:txXfrm>
    </dsp:sp>
    <dsp:sp modelId="{8B22CF6B-FC46-476E-92A1-C4AA7F6D5D32}">
      <dsp:nvSpPr>
        <dsp:cNvPr id="0" name=""/>
        <dsp:cNvSpPr/>
      </dsp:nvSpPr>
      <dsp:spPr>
        <a:xfrm>
          <a:off x="5380001" y="76783"/>
          <a:ext cx="2444055" cy="1466433"/>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fi-FI" sz="2900" kern="1200" dirty="0"/>
            <a:t>Geologinen</a:t>
          </a:r>
        </a:p>
      </dsp:txBody>
      <dsp:txXfrm>
        <a:off x="5451586" y="148368"/>
        <a:ext cx="2300885" cy="1323263"/>
      </dsp:txXfrm>
    </dsp:sp>
    <dsp:sp modelId="{23CF071F-CFB6-4E94-BD88-114599CF88B6}">
      <dsp:nvSpPr>
        <dsp:cNvPr id="0" name=""/>
        <dsp:cNvSpPr/>
      </dsp:nvSpPr>
      <dsp:spPr>
        <a:xfrm>
          <a:off x="8068462" y="76783"/>
          <a:ext cx="2444055" cy="146643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fi-FI" sz="2900" kern="1200" dirty="0"/>
            <a:t>Metsä-taloudellinen</a:t>
          </a:r>
        </a:p>
      </dsp:txBody>
      <dsp:txXfrm>
        <a:off x="8140047" y="148368"/>
        <a:ext cx="2300885" cy="13232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CA7D6-F482-45AF-B40B-003BA1228EF4}">
      <dsp:nvSpPr>
        <dsp:cNvPr id="0" name=""/>
        <dsp:cNvSpPr/>
      </dsp:nvSpPr>
      <dsp:spPr>
        <a:xfrm>
          <a:off x="0" y="163268"/>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1. Mitä suo tarvitsee ollakseen suo?</a:t>
          </a:r>
        </a:p>
      </dsp:txBody>
      <dsp:txXfrm>
        <a:off x="59399" y="222667"/>
        <a:ext cx="5062802" cy="1098002"/>
      </dsp:txXfrm>
    </dsp:sp>
    <dsp:sp modelId="{C7A65EB2-5C92-40EA-B960-CFE52C235714}">
      <dsp:nvSpPr>
        <dsp:cNvPr id="0" name=""/>
        <dsp:cNvSpPr/>
      </dsp:nvSpPr>
      <dsp:spPr>
        <a:xfrm>
          <a:off x="0" y="1567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2. Miksi Suomessa on niin paljon soita? Pohdi syitä.</a:t>
          </a:r>
        </a:p>
      </dsp:txBody>
      <dsp:txXfrm>
        <a:off x="59399" y="1626668"/>
        <a:ext cx="5062802" cy="1098002"/>
      </dsp:txXfrm>
    </dsp:sp>
    <dsp:sp modelId="{B3A38B37-E576-430C-A3EF-E4D8BED33644}">
      <dsp:nvSpPr>
        <dsp:cNvPr id="0" name=""/>
        <dsp:cNvSpPr/>
      </dsp:nvSpPr>
      <dsp:spPr>
        <a:xfrm>
          <a:off x="0" y="2971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3. Etsi </a:t>
          </a:r>
          <a:r>
            <a:rPr lang="fi-FI" sz="2500" kern="1200" dirty="0">
              <a:hlinkClick xmlns:r="http://schemas.openxmlformats.org/officeDocument/2006/relationships" r:id="rId1"/>
            </a:rPr>
            <a:t>maastokartasta</a:t>
          </a:r>
          <a:r>
            <a:rPr lang="fi-FI" sz="2500" kern="1200" dirty="0"/>
            <a:t> oma lähisuosi.</a:t>
          </a:r>
        </a:p>
      </dsp:txBody>
      <dsp:txXfrm>
        <a:off x="59399" y="3030668"/>
        <a:ext cx="506280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14A6B-D628-44F1-AFA5-4943797428B8}">
      <dsp:nvSpPr>
        <dsp:cNvPr id="0" name=""/>
        <dsp:cNvSpPr/>
      </dsp:nvSpPr>
      <dsp:spPr>
        <a:xfrm>
          <a:off x="0" y="865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1. Mitä soistuminen edellyttää?</a:t>
          </a:r>
        </a:p>
      </dsp:txBody>
      <dsp:txXfrm>
        <a:off x="59399" y="924668"/>
        <a:ext cx="5062802" cy="1098002"/>
      </dsp:txXfrm>
    </dsp:sp>
    <dsp:sp modelId="{F177F244-7A55-4598-8B7B-B75A84536D0E}">
      <dsp:nvSpPr>
        <dsp:cNvPr id="0" name=""/>
        <dsp:cNvSpPr/>
      </dsp:nvSpPr>
      <dsp:spPr>
        <a:xfrm>
          <a:off x="0" y="2269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2. Oletko nähnyt soistuvan paikan? Millainen se oli?</a:t>
          </a:r>
        </a:p>
      </dsp:txBody>
      <dsp:txXfrm>
        <a:off x="59399" y="2328668"/>
        <a:ext cx="5062802"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8D60-2E7B-4545-B6B8-31F294853145}">
      <dsp:nvSpPr>
        <dsp:cNvPr id="0" name=""/>
        <dsp:cNvSpPr/>
      </dsp:nvSpPr>
      <dsp:spPr>
        <a:xfrm>
          <a:off x="257515" y="211361"/>
          <a:ext cx="982153" cy="982153"/>
        </a:xfrm>
        <a:prstGeom prst="ellipse">
          <a:avLst/>
        </a:prstGeom>
        <a:solidFill>
          <a:schemeClr val="accent5">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28CB50C4-BFC6-4D5F-900A-EE276C78F4BC}">
      <dsp:nvSpPr>
        <dsp:cNvPr id="0" name=""/>
        <dsp:cNvSpPr/>
      </dsp:nvSpPr>
      <dsp:spPr>
        <a:xfrm>
          <a:off x="748592" y="211361"/>
          <a:ext cx="5240148" cy="982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5880" rIns="0" bIns="55880" numCol="1" spcCol="1270" anchor="ctr" anchorCtr="0">
          <a:noAutofit/>
        </a:bodyPr>
        <a:lstStyle/>
        <a:p>
          <a:pPr marL="0" lvl="0" indent="0" algn="l" defTabSz="1955800">
            <a:lnSpc>
              <a:spcPct val="90000"/>
            </a:lnSpc>
            <a:spcBef>
              <a:spcPct val="0"/>
            </a:spcBef>
            <a:spcAft>
              <a:spcPct val="35000"/>
            </a:spcAft>
            <a:buNone/>
          </a:pPr>
          <a:r>
            <a:rPr lang="fi-FI" sz="4400" kern="1200" dirty="0"/>
            <a:t>Nisäkkäät</a:t>
          </a:r>
        </a:p>
      </dsp:txBody>
      <dsp:txXfrm>
        <a:off x="748592" y="211361"/>
        <a:ext cx="5240148" cy="982153"/>
      </dsp:txXfrm>
    </dsp:sp>
    <dsp:sp modelId="{92399D43-B59F-433B-B74C-BB28872FF15C}">
      <dsp:nvSpPr>
        <dsp:cNvPr id="0" name=""/>
        <dsp:cNvSpPr/>
      </dsp:nvSpPr>
      <dsp:spPr>
        <a:xfrm>
          <a:off x="257515" y="1193515"/>
          <a:ext cx="982153" cy="982153"/>
        </a:xfrm>
        <a:prstGeom prst="ellipse">
          <a:avLst/>
        </a:prstGeom>
        <a:solidFill>
          <a:schemeClr val="accent5">
            <a:alpha val="50000"/>
            <a:hueOff val="-227665"/>
            <a:satOff val="-19810"/>
            <a:lumOff val="-196"/>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5FA9C23C-031F-4E79-A0BD-84B016C8962A}">
      <dsp:nvSpPr>
        <dsp:cNvPr id="0" name=""/>
        <dsp:cNvSpPr/>
      </dsp:nvSpPr>
      <dsp:spPr>
        <a:xfrm>
          <a:off x="748592" y="1193515"/>
          <a:ext cx="5240148" cy="982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5880" rIns="0" bIns="55880" numCol="1" spcCol="1270" anchor="ctr" anchorCtr="0">
          <a:noAutofit/>
        </a:bodyPr>
        <a:lstStyle/>
        <a:p>
          <a:pPr marL="0" lvl="0" indent="0" algn="l" defTabSz="1955800">
            <a:lnSpc>
              <a:spcPct val="90000"/>
            </a:lnSpc>
            <a:spcBef>
              <a:spcPct val="0"/>
            </a:spcBef>
            <a:spcAft>
              <a:spcPct val="35000"/>
            </a:spcAft>
            <a:buNone/>
          </a:pPr>
          <a:r>
            <a:rPr lang="fi-FI" sz="4400" kern="1200" dirty="0"/>
            <a:t>Linnut</a:t>
          </a:r>
        </a:p>
      </dsp:txBody>
      <dsp:txXfrm>
        <a:off x="748592" y="1193515"/>
        <a:ext cx="5240148" cy="982153"/>
      </dsp:txXfrm>
    </dsp:sp>
    <dsp:sp modelId="{5A27CC0A-BBCE-4F0B-8F6E-DB2594FAF75A}">
      <dsp:nvSpPr>
        <dsp:cNvPr id="0" name=""/>
        <dsp:cNvSpPr/>
      </dsp:nvSpPr>
      <dsp:spPr>
        <a:xfrm>
          <a:off x="257515" y="2175669"/>
          <a:ext cx="982153" cy="982153"/>
        </a:xfrm>
        <a:prstGeom prst="ellipse">
          <a:avLst/>
        </a:prstGeom>
        <a:solidFill>
          <a:schemeClr val="accent5">
            <a:alpha val="50000"/>
            <a:hueOff val="-455330"/>
            <a:satOff val="-39621"/>
            <a:lumOff val="-392"/>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4577A88A-CFD1-4DF2-BF30-23BD2253DE94}">
      <dsp:nvSpPr>
        <dsp:cNvPr id="0" name=""/>
        <dsp:cNvSpPr/>
      </dsp:nvSpPr>
      <dsp:spPr>
        <a:xfrm>
          <a:off x="748592" y="2175669"/>
          <a:ext cx="5240148" cy="982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5880" rIns="0" bIns="55880" numCol="1" spcCol="1270" anchor="ctr" anchorCtr="0">
          <a:noAutofit/>
        </a:bodyPr>
        <a:lstStyle/>
        <a:p>
          <a:pPr marL="0" lvl="0" indent="0" algn="l" defTabSz="1955800">
            <a:lnSpc>
              <a:spcPct val="90000"/>
            </a:lnSpc>
            <a:spcBef>
              <a:spcPct val="0"/>
            </a:spcBef>
            <a:spcAft>
              <a:spcPct val="35000"/>
            </a:spcAft>
            <a:buNone/>
          </a:pPr>
          <a:r>
            <a:rPr lang="fi-FI" sz="4400" kern="1200"/>
            <a:t>Matelijat</a:t>
          </a:r>
        </a:p>
      </dsp:txBody>
      <dsp:txXfrm>
        <a:off x="748592" y="2175669"/>
        <a:ext cx="5240148" cy="982153"/>
      </dsp:txXfrm>
    </dsp:sp>
    <dsp:sp modelId="{BDAED1FB-BC67-45F7-AFBD-2F034F2155A6}">
      <dsp:nvSpPr>
        <dsp:cNvPr id="0" name=""/>
        <dsp:cNvSpPr/>
      </dsp:nvSpPr>
      <dsp:spPr>
        <a:xfrm>
          <a:off x="257515" y="3157822"/>
          <a:ext cx="982153" cy="982153"/>
        </a:xfrm>
        <a:prstGeom prst="ellipse">
          <a:avLst/>
        </a:prstGeom>
        <a:solidFill>
          <a:schemeClr val="accent5">
            <a:alpha val="50000"/>
            <a:hueOff val="-682995"/>
            <a:satOff val="-59431"/>
            <a:lumOff val="-588"/>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9FF17812-50DD-4559-8FD3-D9D73119A09F}">
      <dsp:nvSpPr>
        <dsp:cNvPr id="0" name=""/>
        <dsp:cNvSpPr/>
      </dsp:nvSpPr>
      <dsp:spPr>
        <a:xfrm>
          <a:off x="748592" y="3157822"/>
          <a:ext cx="5240148" cy="982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5880" rIns="0" bIns="55880" numCol="1" spcCol="1270" anchor="ctr" anchorCtr="0">
          <a:noAutofit/>
        </a:bodyPr>
        <a:lstStyle/>
        <a:p>
          <a:pPr marL="0" lvl="0" indent="0" algn="l" defTabSz="1955800">
            <a:lnSpc>
              <a:spcPct val="90000"/>
            </a:lnSpc>
            <a:spcBef>
              <a:spcPct val="0"/>
            </a:spcBef>
            <a:spcAft>
              <a:spcPct val="35000"/>
            </a:spcAft>
            <a:buNone/>
          </a:pPr>
          <a:r>
            <a:rPr lang="fi-FI" sz="4400" kern="1200"/>
            <a:t>Hyönteiset</a:t>
          </a:r>
        </a:p>
      </dsp:txBody>
      <dsp:txXfrm>
        <a:off x="748592" y="3157822"/>
        <a:ext cx="5240148" cy="9821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D45E1-474D-404C-8EA2-B36DC3ED7882}">
      <dsp:nvSpPr>
        <dsp:cNvPr id="0" name=""/>
        <dsp:cNvSpPr/>
      </dsp:nvSpPr>
      <dsp:spPr>
        <a:xfrm>
          <a:off x="0" y="163268"/>
          <a:ext cx="5992218"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1. </a:t>
          </a:r>
          <a:r>
            <a:rPr lang="fi-FI" sz="2500" kern="1200" dirty="0" err="1"/>
            <a:t>Kermi</a:t>
          </a:r>
          <a:r>
            <a:rPr lang="fi-FI" sz="2500" kern="1200" dirty="0"/>
            <a:t> ja </a:t>
          </a:r>
          <a:r>
            <a:rPr lang="fi-FI" sz="2500" kern="1200" dirty="0" err="1"/>
            <a:t>kulju</a:t>
          </a:r>
          <a:r>
            <a:rPr lang="fi-FI" sz="2500" kern="1200" dirty="0"/>
            <a:t> – selitä omin sanoin.</a:t>
          </a:r>
        </a:p>
      </dsp:txBody>
      <dsp:txXfrm>
        <a:off x="59399" y="222667"/>
        <a:ext cx="5873420" cy="1098002"/>
      </dsp:txXfrm>
    </dsp:sp>
    <dsp:sp modelId="{41B14A6B-D628-44F1-AFA5-4943797428B8}">
      <dsp:nvSpPr>
        <dsp:cNvPr id="0" name=""/>
        <dsp:cNvSpPr/>
      </dsp:nvSpPr>
      <dsp:spPr>
        <a:xfrm>
          <a:off x="0" y="1567269"/>
          <a:ext cx="5992218"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2. Suo tuottaa turvetta. Mitä se on ja miten sitä muodostuu?</a:t>
          </a:r>
        </a:p>
      </dsp:txBody>
      <dsp:txXfrm>
        <a:off x="59399" y="1626668"/>
        <a:ext cx="5873420" cy="1098002"/>
      </dsp:txXfrm>
    </dsp:sp>
    <dsp:sp modelId="{EF0F24BF-F9AD-4A6D-A7DB-1BA42F64EA72}">
      <dsp:nvSpPr>
        <dsp:cNvPr id="0" name=""/>
        <dsp:cNvSpPr/>
      </dsp:nvSpPr>
      <dsp:spPr>
        <a:xfrm>
          <a:off x="0" y="2971269"/>
          <a:ext cx="5992218"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3. Miksi suolla kasvaa suokasveja? Mikseivät metsäkasvit pärjää suolla?</a:t>
          </a:r>
        </a:p>
      </dsp:txBody>
      <dsp:txXfrm>
        <a:off x="59399" y="3030668"/>
        <a:ext cx="5873420"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3797F-DC51-4D64-9171-7754C9ED1F15}">
      <dsp:nvSpPr>
        <dsp:cNvPr id="0" name=""/>
        <dsp:cNvSpPr/>
      </dsp:nvSpPr>
      <dsp:spPr>
        <a:xfrm rot="18905872">
          <a:off x="452170" y="451110"/>
          <a:ext cx="1724558" cy="1724558"/>
        </a:xfrm>
        <a:prstGeom prst="teardrop">
          <a:avLst/>
        </a:prstGeom>
        <a:solidFill>
          <a:schemeClr val="accent6">
            <a:alpha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8A3E6189-9114-4645-B4CE-F05AE210051B}">
      <dsp:nvSpPr>
        <dsp:cNvPr id="0" name=""/>
        <dsp:cNvSpPr/>
      </dsp:nvSpPr>
      <dsp:spPr>
        <a:xfrm>
          <a:off x="1314450" y="451110"/>
          <a:ext cx="9201150" cy="17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0" bIns="82550" numCol="1" spcCol="1270" anchor="ctr" anchorCtr="0">
          <a:noAutofit/>
        </a:bodyPr>
        <a:lstStyle/>
        <a:p>
          <a:pPr marL="0" lvl="0" indent="0" algn="l" defTabSz="2889250">
            <a:lnSpc>
              <a:spcPct val="90000"/>
            </a:lnSpc>
            <a:spcBef>
              <a:spcPct val="0"/>
            </a:spcBef>
            <a:spcAft>
              <a:spcPct val="35000"/>
            </a:spcAft>
            <a:buNone/>
          </a:pPr>
          <a:r>
            <a:rPr lang="fi-FI" sz="6500" kern="1200" dirty="0"/>
            <a:t>Sadevesisuot</a:t>
          </a:r>
        </a:p>
      </dsp:txBody>
      <dsp:txXfrm>
        <a:off x="1314450" y="451110"/>
        <a:ext cx="9201150" cy="1724558"/>
      </dsp:txXfrm>
    </dsp:sp>
    <dsp:sp modelId="{D878A83F-CDD3-488C-8A5C-3976AF56EC6A}">
      <dsp:nvSpPr>
        <dsp:cNvPr id="0" name=""/>
        <dsp:cNvSpPr/>
      </dsp:nvSpPr>
      <dsp:spPr>
        <a:xfrm rot="8100000">
          <a:off x="452170" y="2175669"/>
          <a:ext cx="1724558" cy="1724558"/>
        </a:xfrm>
        <a:prstGeom prst="teardrop">
          <a:avLst/>
        </a:prstGeom>
        <a:solidFill>
          <a:schemeClr val="accent5">
            <a:alpha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488D75EF-CB9D-41AD-AD30-3381F33C4F3E}">
      <dsp:nvSpPr>
        <dsp:cNvPr id="0" name=""/>
        <dsp:cNvSpPr/>
      </dsp:nvSpPr>
      <dsp:spPr>
        <a:xfrm>
          <a:off x="1314450" y="2175669"/>
          <a:ext cx="9201150" cy="17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0" bIns="82550" numCol="1" spcCol="1270" anchor="ctr" anchorCtr="0">
          <a:noAutofit/>
        </a:bodyPr>
        <a:lstStyle/>
        <a:p>
          <a:pPr marL="0" lvl="0" indent="0" algn="l" defTabSz="2889250">
            <a:lnSpc>
              <a:spcPct val="90000"/>
            </a:lnSpc>
            <a:spcBef>
              <a:spcPct val="0"/>
            </a:spcBef>
            <a:spcAft>
              <a:spcPct val="35000"/>
            </a:spcAft>
            <a:buNone/>
          </a:pPr>
          <a:r>
            <a:rPr lang="fi-FI" sz="6500" kern="1200" dirty="0"/>
            <a:t>Pohjavesisuot</a:t>
          </a:r>
        </a:p>
      </dsp:txBody>
      <dsp:txXfrm>
        <a:off x="1314450" y="2175669"/>
        <a:ext cx="9201150" cy="17245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0A0FF-E361-4DE7-A734-57934163C759}">
      <dsp:nvSpPr>
        <dsp:cNvPr id="0" name=""/>
        <dsp:cNvSpPr/>
      </dsp:nvSpPr>
      <dsp:spPr>
        <a:xfrm>
          <a:off x="770653" y="2975"/>
          <a:ext cx="4320016" cy="2005563"/>
        </a:xfrm>
        <a:prstGeom prst="round2DiagRect">
          <a:avLst/>
        </a:prstGeom>
        <a:solidFill>
          <a:schemeClr val="accent5">
            <a:lumMod val="75000"/>
          </a:schemeClr>
        </a:solidFill>
        <a:ln w="28575" cap="flat" cmpd="sng" algn="ctr">
          <a:no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fi-FI" sz="4000" kern="1200" dirty="0"/>
            <a:t>Rahkaturpeet</a:t>
          </a:r>
        </a:p>
      </dsp:txBody>
      <dsp:txXfrm>
        <a:off x="868557" y="100879"/>
        <a:ext cx="4124208" cy="1809755"/>
      </dsp:txXfrm>
    </dsp:sp>
    <dsp:sp modelId="{C77263A0-F646-4066-A79D-819946B529D2}">
      <dsp:nvSpPr>
        <dsp:cNvPr id="0" name=""/>
        <dsp:cNvSpPr/>
      </dsp:nvSpPr>
      <dsp:spPr>
        <a:xfrm flipH="1">
          <a:off x="5424930" y="2975"/>
          <a:ext cx="4320016" cy="2005563"/>
        </a:xfrm>
        <a:prstGeom prst="round2DiagRect">
          <a:avLst/>
        </a:prstGeom>
        <a:solidFill>
          <a:schemeClr val="accent2">
            <a:lumMod val="75000"/>
          </a:schemeClr>
        </a:solidFill>
        <a:ln w="28575" cap="flat" cmpd="sng" algn="ctr">
          <a:no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fi-FI" sz="4000" kern="1200" dirty="0"/>
            <a:t>Saraturpeet</a:t>
          </a:r>
        </a:p>
      </dsp:txBody>
      <dsp:txXfrm>
        <a:off x="5522834" y="100879"/>
        <a:ext cx="4124208" cy="1809755"/>
      </dsp:txXfrm>
    </dsp:sp>
    <dsp:sp modelId="{D5056B4F-FBE1-4248-9B4F-00E6E07E9D8C}">
      <dsp:nvSpPr>
        <dsp:cNvPr id="0" name=""/>
        <dsp:cNvSpPr/>
      </dsp:nvSpPr>
      <dsp:spPr>
        <a:xfrm>
          <a:off x="770653" y="2342799"/>
          <a:ext cx="4320016" cy="2005563"/>
        </a:xfrm>
        <a:prstGeom prst="round2DiagRect">
          <a:avLst/>
        </a:prstGeom>
        <a:solidFill>
          <a:schemeClr val="accent1">
            <a:lumMod val="75000"/>
          </a:schemeClr>
        </a:solidFill>
        <a:ln w="28575" cap="flat" cmpd="sng" algn="ctr">
          <a:no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fi-FI" sz="4000" kern="1200" dirty="0"/>
            <a:t>Ruskosammal-turpeet</a:t>
          </a:r>
        </a:p>
      </dsp:txBody>
      <dsp:txXfrm>
        <a:off x="868557" y="2440703"/>
        <a:ext cx="4124208" cy="1809755"/>
      </dsp:txXfrm>
    </dsp:sp>
    <dsp:sp modelId="{558C74B5-4E96-44BB-A926-22F114D9235D}">
      <dsp:nvSpPr>
        <dsp:cNvPr id="0" name=""/>
        <dsp:cNvSpPr/>
      </dsp:nvSpPr>
      <dsp:spPr>
        <a:xfrm flipH="1">
          <a:off x="5424930" y="2342799"/>
          <a:ext cx="4320016" cy="2005563"/>
        </a:xfrm>
        <a:prstGeom prst="round2DiagRect">
          <a:avLst/>
        </a:prstGeom>
        <a:solidFill>
          <a:schemeClr val="accent3">
            <a:lumMod val="75000"/>
          </a:schemeClr>
        </a:solidFill>
        <a:ln w="28575" cap="flat" cmpd="sng" algn="ctr">
          <a:no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fi-FI" sz="4000" kern="1200" dirty="0"/>
            <a:t>Puuvaltaiset turpeet</a:t>
          </a:r>
        </a:p>
      </dsp:txBody>
      <dsp:txXfrm>
        <a:off x="5522834" y="2440703"/>
        <a:ext cx="4124208" cy="18097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D45E1-474D-404C-8EA2-B36DC3ED7882}">
      <dsp:nvSpPr>
        <dsp:cNvPr id="0" name=""/>
        <dsp:cNvSpPr/>
      </dsp:nvSpPr>
      <dsp:spPr>
        <a:xfrm>
          <a:off x="0" y="163268"/>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1. Mitä eroa on keidas- ja aapasuolla? </a:t>
          </a:r>
        </a:p>
      </dsp:txBody>
      <dsp:txXfrm>
        <a:off x="59399" y="222667"/>
        <a:ext cx="5062802" cy="1098002"/>
      </dsp:txXfrm>
    </dsp:sp>
    <dsp:sp modelId="{F6D1680B-7E50-43C9-8784-19A77B032DA3}">
      <dsp:nvSpPr>
        <dsp:cNvPr id="0" name=""/>
        <dsp:cNvSpPr/>
      </dsp:nvSpPr>
      <dsp:spPr>
        <a:xfrm>
          <a:off x="0" y="1567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2. Mikä ja millainen on sekatyypin suo?</a:t>
          </a:r>
        </a:p>
      </dsp:txBody>
      <dsp:txXfrm>
        <a:off x="59399" y="1626668"/>
        <a:ext cx="5062802" cy="1098002"/>
      </dsp:txXfrm>
    </dsp:sp>
    <dsp:sp modelId="{027B4065-B1A8-4BE4-96A9-ABB82EC25AE3}">
      <dsp:nvSpPr>
        <dsp:cNvPr id="0" name=""/>
        <dsp:cNvSpPr/>
      </dsp:nvSpPr>
      <dsp:spPr>
        <a:xfrm>
          <a:off x="0" y="2971269"/>
          <a:ext cx="5181600" cy="1216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a:t>3. Miten ja miksi metsäojitus muuttaa suota?</a:t>
          </a:r>
          <a:endParaRPr lang="fi-FI" sz="2500" kern="1200" dirty="0"/>
        </a:p>
      </dsp:txBody>
      <dsp:txXfrm>
        <a:off x="59399" y="3030668"/>
        <a:ext cx="5062802"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C22FB-43F3-4EE8-9F75-823B0CC789FB}">
      <dsp:nvSpPr>
        <dsp:cNvPr id="0" name=""/>
        <dsp:cNvSpPr/>
      </dsp:nvSpPr>
      <dsp:spPr>
        <a:xfrm>
          <a:off x="6235" y="605355"/>
          <a:ext cx="3542261" cy="2440618"/>
        </a:xfrm>
        <a:prstGeom prst="roundRect">
          <a:avLst/>
        </a:prstGeom>
        <a:blipFill>
          <a:blip xmlns:r="http://schemas.openxmlformats.org/officeDocument/2006/relationships" r:embed="rId1" cstate="hqprint">
            <a:extLst>
              <a:ext uri="{28A0092B-C50C-407E-A947-70E740481C1C}">
                <a14:useLocalDpi xmlns:a14="http://schemas.microsoft.com/office/drawing/2010/main"/>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BFA9DF9-B3D9-4648-93F0-8CBC103E9837}">
      <dsp:nvSpPr>
        <dsp:cNvPr id="0" name=""/>
        <dsp:cNvSpPr/>
      </dsp:nvSpPr>
      <dsp:spPr>
        <a:xfrm>
          <a:off x="2232" y="3043923"/>
          <a:ext cx="3542261" cy="131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704" tIns="298704" rIns="298704" bIns="0" numCol="1" spcCol="1270" anchor="t" anchorCtr="0">
          <a:noAutofit/>
        </a:bodyPr>
        <a:lstStyle/>
        <a:p>
          <a:pPr marL="0" lvl="0" indent="0" algn="ctr" defTabSz="1866900">
            <a:lnSpc>
              <a:spcPct val="90000"/>
            </a:lnSpc>
            <a:spcBef>
              <a:spcPct val="0"/>
            </a:spcBef>
            <a:spcAft>
              <a:spcPct val="35000"/>
            </a:spcAft>
            <a:buNone/>
          </a:pPr>
          <a:r>
            <a:rPr lang="fi-FI" sz="4200" kern="1200" dirty="0"/>
            <a:t>Maatalous</a:t>
          </a:r>
        </a:p>
      </dsp:txBody>
      <dsp:txXfrm>
        <a:off x="2232" y="3043923"/>
        <a:ext cx="3542261" cy="1314179"/>
      </dsp:txXfrm>
    </dsp:sp>
    <dsp:sp modelId="{6705C772-E02A-4179-A794-7761D199A16F}">
      <dsp:nvSpPr>
        <dsp:cNvPr id="0" name=""/>
        <dsp:cNvSpPr/>
      </dsp:nvSpPr>
      <dsp:spPr>
        <a:xfrm>
          <a:off x="3898869" y="605355"/>
          <a:ext cx="3542261" cy="2440618"/>
        </a:xfrm>
        <a:prstGeom prst="roundRect">
          <a:avLst/>
        </a:prstGeom>
        <a:blipFill dpi="0" rotWithShape="1">
          <a:blip xmlns:r="http://schemas.openxmlformats.org/officeDocument/2006/relationships" r:embed="rId2" cstate="hqprint">
            <a:extLst>
              <a:ext uri="{28A0092B-C50C-407E-A947-70E740481C1C}">
                <a14:useLocalDpi xmlns:a14="http://schemas.microsoft.com/office/drawing/2010/main"/>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B6EB243-C1D8-4C5A-936B-9AEF9A5414FC}">
      <dsp:nvSpPr>
        <dsp:cNvPr id="0" name=""/>
        <dsp:cNvSpPr/>
      </dsp:nvSpPr>
      <dsp:spPr>
        <a:xfrm>
          <a:off x="3898869" y="3043923"/>
          <a:ext cx="3542261" cy="131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704" tIns="298704" rIns="298704" bIns="0" numCol="1" spcCol="1270" anchor="t" anchorCtr="0">
          <a:noAutofit/>
        </a:bodyPr>
        <a:lstStyle/>
        <a:p>
          <a:pPr marL="0" lvl="0" indent="0" algn="ctr" defTabSz="1866900">
            <a:lnSpc>
              <a:spcPct val="90000"/>
            </a:lnSpc>
            <a:spcBef>
              <a:spcPct val="0"/>
            </a:spcBef>
            <a:spcAft>
              <a:spcPct val="35000"/>
            </a:spcAft>
            <a:buNone/>
          </a:pPr>
          <a:r>
            <a:rPr lang="fi-FI" sz="4200" kern="1200" dirty="0"/>
            <a:t>Turvetalous</a:t>
          </a:r>
        </a:p>
      </dsp:txBody>
      <dsp:txXfrm>
        <a:off x="3898869" y="3043923"/>
        <a:ext cx="3542261" cy="1314179"/>
      </dsp:txXfrm>
    </dsp:sp>
    <dsp:sp modelId="{7A7679A5-9E9B-43F4-AC0B-2AAFCD3C1AD3}">
      <dsp:nvSpPr>
        <dsp:cNvPr id="0" name=""/>
        <dsp:cNvSpPr/>
      </dsp:nvSpPr>
      <dsp:spPr>
        <a:xfrm>
          <a:off x="7795505" y="603305"/>
          <a:ext cx="3542261" cy="2440618"/>
        </a:xfrm>
        <a:prstGeom prst="roundRect">
          <a:avLst/>
        </a:prstGeom>
        <a:blipFill dpi="0" rotWithShape="1">
          <a:blip xmlns:r="http://schemas.openxmlformats.org/officeDocument/2006/relationships" r:embed="rId3" cstate="hqprint">
            <a:extLst>
              <a:ext uri="{28A0092B-C50C-407E-A947-70E740481C1C}">
                <a14:useLocalDpi xmlns:a14="http://schemas.microsoft.com/office/drawing/2010/main"/>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FE9C838-1BA9-4FD4-8DE8-AD49DD6C3360}">
      <dsp:nvSpPr>
        <dsp:cNvPr id="0" name=""/>
        <dsp:cNvSpPr/>
      </dsp:nvSpPr>
      <dsp:spPr>
        <a:xfrm>
          <a:off x="7795505" y="3043923"/>
          <a:ext cx="3542261" cy="131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704" tIns="298704" rIns="298704" bIns="0" numCol="1" spcCol="1270" anchor="t" anchorCtr="0">
          <a:noAutofit/>
        </a:bodyPr>
        <a:lstStyle/>
        <a:p>
          <a:pPr marL="0" lvl="0" indent="0" algn="ctr" defTabSz="1866900">
            <a:lnSpc>
              <a:spcPct val="90000"/>
            </a:lnSpc>
            <a:spcBef>
              <a:spcPct val="0"/>
            </a:spcBef>
            <a:spcAft>
              <a:spcPct val="35000"/>
            </a:spcAft>
            <a:buNone/>
          </a:pPr>
          <a:r>
            <a:rPr lang="fi-FI" sz="4200" kern="1200" dirty="0"/>
            <a:t>Metsätalous</a:t>
          </a:r>
        </a:p>
      </dsp:txBody>
      <dsp:txXfrm>
        <a:off x="7795505" y="3043923"/>
        <a:ext cx="3542261" cy="131417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4CFCB-94B0-4149-8054-94051626720B}">
      <dsp:nvSpPr>
        <dsp:cNvPr id="0" name=""/>
        <dsp:cNvSpPr/>
      </dsp:nvSpPr>
      <dsp:spPr>
        <a:xfrm>
          <a:off x="0" y="430161"/>
          <a:ext cx="4206240" cy="4206240"/>
        </a:xfrm>
        <a:prstGeom prst="ellipse">
          <a:avLst/>
        </a:prstGeom>
        <a:blipFill>
          <a:blip xmlns:r="http://schemas.openxmlformats.org/officeDocument/2006/relationships" r:embed="rId1" cstate="hqprint">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8EA9B-1E75-4E36-A254-6663CB6A4ACE}">
      <dsp:nvSpPr>
        <dsp:cNvPr id="0" name=""/>
        <dsp:cNvSpPr/>
      </dsp:nvSpPr>
      <dsp:spPr>
        <a:xfrm>
          <a:off x="4206239" y="325005"/>
          <a:ext cx="6309360" cy="4206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fi-FI" sz="4400" kern="1200" dirty="0" err="1"/>
            <a:t>Jokaisenoikeudet</a:t>
          </a:r>
          <a:r>
            <a:rPr lang="fi-FI" sz="4400" kern="1200" dirty="0"/>
            <a:t>:</a:t>
          </a:r>
        </a:p>
        <a:p>
          <a:pPr marL="0" lvl="0" indent="0" algn="l" defTabSz="1955800">
            <a:lnSpc>
              <a:spcPct val="90000"/>
            </a:lnSpc>
            <a:spcBef>
              <a:spcPct val="0"/>
            </a:spcBef>
            <a:spcAft>
              <a:spcPct val="35000"/>
            </a:spcAft>
            <a:buNone/>
          </a:pPr>
          <a:r>
            <a:rPr lang="fi-FI" sz="4400" kern="1200" dirty="0"/>
            <a:t>Mitä suolla voi tehdä?</a:t>
          </a:r>
        </a:p>
      </dsp:txBody>
      <dsp:txXfrm>
        <a:off x="4206239" y="325005"/>
        <a:ext cx="6309360" cy="42062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AB1B7-53F1-43BD-92E0-5BDCEA1A608F}">
      <dsp:nvSpPr>
        <dsp:cNvPr id="0" name=""/>
        <dsp:cNvSpPr/>
      </dsp:nvSpPr>
      <dsp:spPr>
        <a:xfrm>
          <a:off x="0" y="194749"/>
          <a:ext cx="10515600" cy="92811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fi-FI" sz="4000" kern="1200" dirty="0"/>
            <a:t>Pukeutuminen</a:t>
          </a:r>
        </a:p>
      </dsp:txBody>
      <dsp:txXfrm>
        <a:off x="45307" y="240056"/>
        <a:ext cx="10424986" cy="837504"/>
      </dsp:txXfrm>
    </dsp:sp>
    <dsp:sp modelId="{5F4A4092-E060-4512-B827-3534B672C830}">
      <dsp:nvSpPr>
        <dsp:cNvPr id="0" name=""/>
        <dsp:cNvSpPr/>
      </dsp:nvSpPr>
      <dsp:spPr>
        <a:xfrm>
          <a:off x="0" y="1122868"/>
          <a:ext cx="10515600" cy="1278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0800" rIns="284480" bIns="50800" numCol="1" spcCol="1270" anchor="t" anchorCtr="0">
          <a:noAutofit/>
        </a:bodyPr>
        <a:lstStyle/>
        <a:p>
          <a:pPr marL="285750" lvl="1" indent="-285750" algn="l" defTabSz="1778000">
            <a:lnSpc>
              <a:spcPct val="90000"/>
            </a:lnSpc>
            <a:spcBef>
              <a:spcPct val="0"/>
            </a:spcBef>
            <a:spcAft>
              <a:spcPct val="20000"/>
            </a:spcAft>
            <a:buChar char="•"/>
          </a:pPr>
          <a:r>
            <a:rPr lang="fi-FI" sz="4000" kern="1200" dirty="0"/>
            <a:t>Pitkät saappaat sekä vaatteet</a:t>
          </a:r>
        </a:p>
        <a:p>
          <a:pPr marL="285750" lvl="1" indent="-285750" algn="l" defTabSz="1778000">
            <a:lnSpc>
              <a:spcPct val="90000"/>
            </a:lnSpc>
            <a:spcBef>
              <a:spcPct val="0"/>
            </a:spcBef>
            <a:spcAft>
              <a:spcPct val="20000"/>
            </a:spcAft>
            <a:buChar char="•"/>
          </a:pPr>
          <a:r>
            <a:rPr lang="fi-FI" sz="4000" kern="1200" dirty="0"/>
            <a:t>Ota huomioon metsästysajat</a:t>
          </a:r>
        </a:p>
      </dsp:txBody>
      <dsp:txXfrm>
        <a:off x="0" y="1122868"/>
        <a:ext cx="10515600" cy="1278225"/>
      </dsp:txXfrm>
    </dsp:sp>
    <dsp:sp modelId="{0ED3B236-EBD8-46F4-B17A-566E5FDEF1FF}">
      <dsp:nvSpPr>
        <dsp:cNvPr id="0" name=""/>
        <dsp:cNvSpPr/>
      </dsp:nvSpPr>
      <dsp:spPr>
        <a:xfrm>
          <a:off x="0" y="2401093"/>
          <a:ext cx="10515600" cy="928118"/>
        </a:xfrm>
        <a:prstGeom prst="roundRect">
          <a:avLst/>
        </a:prstGeom>
        <a:gradFill rotWithShape="0">
          <a:gsLst>
            <a:gs pos="0">
              <a:schemeClr val="accent4">
                <a:hueOff val="-831085"/>
                <a:satOff val="-5329"/>
                <a:lumOff val="1374"/>
                <a:alphaOff val="0"/>
                <a:satMod val="103000"/>
                <a:lumMod val="102000"/>
                <a:tint val="94000"/>
              </a:schemeClr>
            </a:gs>
            <a:gs pos="50000">
              <a:schemeClr val="accent4">
                <a:hueOff val="-831085"/>
                <a:satOff val="-5329"/>
                <a:lumOff val="1374"/>
                <a:alphaOff val="0"/>
                <a:satMod val="110000"/>
                <a:lumMod val="100000"/>
                <a:shade val="100000"/>
              </a:schemeClr>
            </a:gs>
            <a:gs pos="100000">
              <a:schemeClr val="accent4">
                <a:hueOff val="-831085"/>
                <a:satOff val="-5329"/>
                <a:lumOff val="137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fi-FI" sz="4000" kern="1200" dirty="0"/>
            <a:t>Kulkeminen</a:t>
          </a:r>
        </a:p>
      </dsp:txBody>
      <dsp:txXfrm>
        <a:off x="45307" y="2446400"/>
        <a:ext cx="10424986" cy="837504"/>
      </dsp:txXfrm>
    </dsp:sp>
    <dsp:sp modelId="{C188EB40-7AE7-455B-9F0D-80434BE8B4A9}">
      <dsp:nvSpPr>
        <dsp:cNvPr id="0" name=""/>
        <dsp:cNvSpPr/>
      </dsp:nvSpPr>
      <dsp:spPr>
        <a:xfrm>
          <a:off x="0" y="3329212"/>
          <a:ext cx="10515600" cy="1278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0800" rIns="284480" bIns="50800" numCol="1" spcCol="1270" anchor="t" anchorCtr="0">
          <a:noAutofit/>
        </a:bodyPr>
        <a:lstStyle/>
        <a:p>
          <a:pPr marL="285750" lvl="1" indent="-285750" algn="l" defTabSz="1778000">
            <a:lnSpc>
              <a:spcPct val="90000"/>
            </a:lnSpc>
            <a:spcBef>
              <a:spcPct val="0"/>
            </a:spcBef>
            <a:spcAft>
              <a:spcPct val="20000"/>
            </a:spcAft>
            <a:buChar char="•"/>
          </a:pPr>
          <a:r>
            <a:rPr lang="fi-FI" sz="4000" kern="1200" dirty="0"/>
            <a:t>Pitkospuut eivät kuluta suota</a:t>
          </a:r>
        </a:p>
        <a:p>
          <a:pPr marL="285750" lvl="1" indent="-285750" algn="l" defTabSz="1778000">
            <a:lnSpc>
              <a:spcPct val="90000"/>
            </a:lnSpc>
            <a:spcBef>
              <a:spcPct val="0"/>
            </a:spcBef>
            <a:spcAft>
              <a:spcPct val="20000"/>
            </a:spcAft>
            <a:buChar char="•"/>
          </a:pPr>
          <a:r>
            <a:rPr lang="fi-FI" sz="4000" kern="1200" dirty="0"/>
            <a:t>Vältä märkää, suosi mätäspintaa</a:t>
          </a:r>
        </a:p>
      </dsp:txBody>
      <dsp:txXfrm>
        <a:off x="0" y="3329212"/>
        <a:ext cx="10515600" cy="12782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D5F7E-55B2-4049-A127-E3EEB1A19BCF}">
      <dsp:nvSpPr>
        <dsp:cNvPr id="0" name=""/>
        <dsp:cNvSpPr/>
      </dsp:nvSpPr>
      <dsp:spPr>
        <a:xfrm>
          <a:off x="0" y="25749"/>
          <a:ext cx="5181600" cy="1310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1. Miksi ojien tukkiminen käynnistää suon </a:t>
          </a:r>
          <a:r>
            <a:rPr lang="fi-FI" sz="2500" kern="1200" dirty="0" err="1"/>
            <a:t>ennallistumisen</a:t>
          </a:r>
          <a:r>
            <a:rPr lang="fi-FI" sz="2500" kern="1200" dirty="0"/>
            <a:t>?</a:t>
          </a:r>
        </a:p>
      </dsp:txBody>
      <dsp:txXfrm>
        <a:off x="63968" y="89717"/>
        <a:ext cx="5053664" cy="1182464"/>
      </dsp:txXfrm>
    </dsp:sp>
    <dsp:sp modelId="{FDF3FFFB-DAC4-44F3-81EA-8F01C989C5A7}">
      <dsp:nvSpPr>
        <dsp:cNvPr id="0" name=""/>
        <dsp:cNvSpPr/>
      </dsp:nvSpPr>
      <dsp:spPr>
        <a:xfrm>
          <a:off x="0" y="1520469"/>
          <a:ext cx="5181600" cy="1310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2. Kerro soiden rooleista ilmastonmuutoksessa.</a:t>
          </a:r>
        </a:p>
      </dsp:txBody>
      <dsp:txXfrm>
        <a:off x="63968" y="1584437"/>
        <a:ext cx="5053664" cy="1182464"/>
      </dsp:txXfrm>
    </dsp:sp>
    <dsp:sp modelId="{FCE53019-882A-42C8-A549-75CD91E3CD15}">
      <dsp:nvSpPr>
        <dsp:cNvPr id="0" name=""/>
        <dsp:cNvSpPr/>
      </dsp:nvSpPr>
      <dsp:spPr>
        <a:xfrm>
          <a:off x="0" y="3015188"/>
          <a:ext cx="5181600" cy="1310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i-FI" sz="2500" kern="1200" dirty="0"/>
            <a:t>3. Oletko hyötynyt suosta? Millainen merkitys suolla on sinulle?</a:t>
          </a:r>
        </a:p>
      </dsp:txBody>
      <dsp:txXfrm>
        <a:off x="63968" y="3079156"/>
        <a:ext cx="5053664" cy="11824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ian kuvan paikkamerkki 3"/>
          <p:cNvSpPr>
            <a:spLocks noGrp="1" noRot="1" noChangeAspect="1"/>
          </p:cNvSpPr>
          <p:nvPr>
            <p:ph type="sldImg" idx="2"/>
          </p:nvPr>
        </p:nvSpPr>
        <p:spPr>
          <a:xfrm>
            <a:off x="1588" y="0"/>
            <a:ext cx="6853237" cy="3856038"/>
          </a:xfrm>
          <a:prstGeom prst="rect">
            <a:avLst/>
          </a:prstGeom>
          <a:noFill/>
          <a:ln w="12700">
            <a:solidFill>
              <a:prstClr val="black"/>
            </a:solidFill>
          </a:ln>
        </p:spPr>
        <p:txBody>
          <a:bodyPr vert="horz" lIns="91440" tIns="45720" rIns="91440" bIns="45720" rtlCol="0" anchor="ctr"/>
          <a:lstStyle/>
          <a:p>
            <a:endParaRPr lang="fi-FI"/>
          </a:p>
        </p:txBody>
      </p:sp>
      <p:sp>
        <p:nvSpPr>
          <p:cNvPr id="5" name="Huomautusten paikkamerkki 4"/>
          <p:cNvSpPr>
            <a:spLocks noGrp="1"/>
          </p:cNvSpPr>
          <p:nvPr>
            <p:ph type="body" sz="quarter" idx="3"/>
          </p:nvPr>
        </p:nvSpPr>
        <p:spPr>
          <a:xfrm>
            <a:off x="360002" y="4216733"/>
            <a:ext cx="6137998" cy="4567268"/>
          </a:xfrm>
          <a:prstGeom prst="rect">
            <a:avLst/>
          </a:prstGeom>
        </p:spPr>
        <p:txBody>
          <a:bodyPr vert="horz" lIns="91440" tIns="45720" rIns="91440" bIns="45720" rtlCol="0"/>
          <a:lstStyle/>
          <a:p>
            <a:pPr lvl="0"/>
            <a:r>
              <a:rPr lang="fi-FI" dirty="0"/>
              <a:t>Muokkaa tekstin perustyylejä napsauttamalla</a:t>
            </a:r>
          </a:p>
          <a:p>
            <a:pPr lvl="1"/>
            <a:r>
              <a:rPr lang="fi-FI" dirty="0"/>
              <a:t>toinen taso</a:t>
            </a:r>
          </a:p>
          <a:p>
            <a:pPr lvl="2"/>
            <a:r>
              <a:rPr lang="fi-FI" dirty="0"/>
              <a:t>kolmas taso</a:t>
            </a:r>
          </a:p>
          <a:p>
            <a:pPr lvl="3"/>
            <a:r>
              <a:rPr lang="fi-FI" dirty="0"/>
              <a:t>neljäs taso</a:t>
            </a:r>
          </a:p>
          <a:p>
            <a:pPr lvl="4"/>
            <a:r>
              <a:rPr lang="fi-FI" dirty="0"/>
              <a:t>viides taso</a:t>
            </a:r>
          </a:p>
        </p:txBody>
      </p:sp>
      <p:sp>
        <p:nvSpPr>
          <p:cNvPr id="7" name="Dian numeron paikkamerkki 6"/>
          <p:cNvSpPr>
            <a:spLocks noGrp="1"/>
          </p:cNvSpPr>
          <p:nvPr>
            <p:ph type="sldNum" sz="quarter" idx="5"/>
          </p:nvPr>
        </p:nvSpPr>
        <p:spPr>
          <a:xfrm>
            <a:off x="3886200" y="8784000"/>
            <a:ext cx="2971800" cy="360000"/>
          </a:xfrm>
          <a:prstGeom prst="rect">
            <a:avLst/>
          </a:prstGeom>
        </p:spPr>
        <p:txBody>
          <a:bodyPr vert="horz" lIns="91440" tIns="45720" rIns="91440" bIns="45720" rtlCol="0" anchor="b"/>
          <a:lstStyle>
            <a:lvl1pPr algn="r">
              <a:defRPr sz="1200"/>
            </a:lvl1pPr>
          </a:lstStyle>
          <a:p>
            <a:fld id="{A0E0FF5D-9BE0-4586-9C49-3DAE8FBF91E3}" type="slidenum">
              <a:rPr lang="fi-FI" smtClean="0"/>
              <a:t>‹#›</a:t>
            </a:fld>
            <a:endParaRPr lang="fi-FI"/>
          </a:p>
        </p:txBody>
      </p:sp>
    </p:spTree>
    <p:extLst>
      <p:ext uri="{BB962C8B-B14F-4D97-AF65-F5344CB8AC3E}">
        <p14:creationId xmlns:p14="http://schemas.microsoft.com/office/powerpoint/2010/main" val="40388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aanmittauslaitos.fi/kartat-ja-paikkatieto/kartat/katsele-ja-lataa-karttoja/merkkienselit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iointi.maanmittauslaitos.fi/karttapaikka/"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i="1" dirty="0"/>
              <a:t>Ohjeet</a:t>
            </a:r>
          </a:p>
          <a:p>
            <a:endParaRPr lang="fi-FI" i="1" dirty="0"/>
          </a:p>
          <a:p>
            <a:pPr marL="171450" indent="-171450">
              <a:buFont typeface="Arial" panose="020B0604020202020204" pitchFamily="34" charset="0"/>
              <a:buChar char="•"/>
            </a:pPr>
            <a:r>
              <a:rPr lang="fi-FI" i="1" dirty="0"/>
              <a:t>Materiaalin esittäminen</a:t>
            </a:r>
          </a:p>
          <a:p>
            <a:pPr marL="628650" lvl="1" indent="-171450">
              <a:buFont typeface="Arial" panose="020B0604020202020204" pitchFamily="34" charset="0"/>
              <a:buChar char="•"/>
            </a:pPr>
            <a:r>
              <a:rPr lang="fi-FI" i="1" dirty="0"/>
              <a:t>Tutustu dioihin ja lue diojen muistiinpanot ennen materiaalin esittämistä.</a:t>
            </a:r>
          </a:p>
          <a:p>
            <a:pPr marL="628650" lvl="1" indent="-171450">
              <a:buFont typeface="Arial" panose="020B0604020202020204" pitchFamily="34" charset="0"/>
              <a:buChar char="•"/>
            </a:pPr>
            <a:r>
              <a:rPr lang="fi-FI" i="1" dirty="0"/>
              <a:t>Muistiinpanot ovat tiivistelmä opinnäytetyöstä.</a:t>
            </a:r>
          </a:p>
          <a:p>
            <a:pPr marL="628650" lvl="1" indent="-171450">
              <a:buFont typeface="Arial" panose="020B0604020202020204" pitchFamily="34" charset="0"/>
              <a:buChar char="•"/>
            </a:pPr>
            <a:r>
              <a:rPr lang="fi-FI" i="1" dirty="0"/>
              <a:t>Dian yläreunassa on viite opinnäytetyön lukuun, josta tarvittaessa saa lisätietoa.</a:t>
            </a:r>
          </a:p>
          <a:p>
            <a:pPr marL="171450" indent="-171450">
              <a:buFont typeface="Arial" panose="020B0604020202020204" pitchFamily="34" charset="0"/>
              <a:buChar char="•"/>
            </a:pPr>
            <a:r>
              <a:rPr lang="fi-FI" i="1" dirty="0"/>
              <a:t>Materiaalin muokkaaminen</a:t>
            </a:r>
          </a:p>
          <a:p>
            <a:pPr marL="628650" lvl="1" indent="-171450">
              <a:buFont typeface="Arial" panose="020B0604020202020204" pitchFamily="34" charset="0"/>
              <a:buChar char="•"/>
            </a:pPr>
            <a:r>
              <a:rPr lang="fi-FI" i="1" dirty="0"/>
              <a:t>Voit piilottaa dioja esityksestä, jolloin ne eivät näy esittäessä. Piilottaminen ei poista diaa esityksestä.</a:t>
            </a:r>
          </a:p>
          <a:p>
            <a:pPr marL="1085850" lvl="2" indent="-171450">
              <a:buFont typeface="Arial" panose="020B0604020202020204" pitchFamily="34" charset="0"/>
              <a:buChar char="•"/>
            </a:pPr>
            <a:r>
              <a:rPr lang="fi-FI" i="1" dirty="0"/>
              <a:t>Valitse dian pikkukuva </a:t>
            </a:r>
            <a:r>
              <a:rPr lang="fi-FI" i="1" dirty="0">
                <a:sym typeface="Wingdings" panose="05000000000000000000" pitchFamily="2" charset="2"/>
              </a:rPr>
              <a:t>  hiiren kakkospainike  piilota dia</a:t>
            </a:r>
          </a:p>
        </p:txBody>
      </p:sp>
      <p:sp>
        <p:nvSpPr>
          <p:cNvPr id="4" name="Dian numeron paikkamerkki 3"/>
          <p:cNvSpPr>
            <a:spLocks noGrp="1"/>
          </p:cNvSpPr>
          <p:nvPr>
            <p:ph type="sldNum" sz="quarter" idx="5"/>
          </p:nvPr>
        </p:nvSpPr>
        <p:spPr/>
        <p:txBody>
          <a:bodyPr/>
          <a:lstStyle/>
          <a:p>
            <a:fld id="{A0E0FF5D-9BE0-4586-9C49-3DAE8FBF91E3}" type="slidenum">
              <a:rPr lang="fi-FI" smtClean="0"/>
              <a:t>1</a:t>
            </a:fld>
            <a:endParaRPr lang="fi-FI"/>
          </a:p>
        </p:txBody>
      </p:sp>
    </p:spTree>
    <p:extLst>
      <p:ext uri="{BB962C8B-B14F-4D97-AF65-F5344CB8AC3E}">
        <p14:creationId xmlns:p14="http://schemas.microsoft.com/office/powerpoint/2010/main" val="609755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Tämä opetusmateriaali on tehty metsätalousinsinööritutkinnon opinnäytetyönä.</a:t>
            </a:r>
          </a:p>
          <a:p>
            <a:endParaRPr lang="fi-FI" dirty="0"/>
          </a:p>
          <a:p>
            <a:r>
              <a:rPr lang="fi-FI" dirty="0"/>
              <a:t>***</a:t>
            </a:r>
          </a:p>
          <a:p>
            <a:endParaRPr lang="fi-FI" dirty="0"/>
          </a:p>
          <a:p>
            <a:pPr marL="171450" indent="-171450">
              <a:buFont typeface="Arial" panose="020B0604020202020204" pitchFamily="34" charset="0"/>
              <a:buChar char="•"/>
            </a:pPr>
            <a:r>
              <a:rPr lang="fi-FI" i="1" dirty="0"/>
              <a:t>Opinnäytetyön voi ladata dian linkin kautta.</a:t>
            </a:r>
          </a:p>
        </p:txBody>
      </p:sp>
      <p:sp>
        <p:nvSpPr>
          <p:cNvPr id="4" name="Dian numeron paikkamerkki 3"/>
          <p:cNvSpPr>
            <a:spLocks noGrp="1"/>
          </p:cNvSpPr>
          <p:nvPr>
            <p:ph type="sldNum" sz="quarter" idx="5"/>
          </p:nvPr>
        </p:nvSpPr>
        <p:spPr/>
        <p:txBody>
          <a:bodyPr/>
          <a:lstStyle/>
          <a:p>
            <a:fld id="{A0E0FF5D-9BE0-4586-9C49-3DAE8FBF91E3}" type="slidenum">
              <a:rPr lang="fi-FI" smtClean="0"/>
              <a:t>2</a:t>
            </a:fld>
            <a:endParaRPr lang="fi-FI"/>
          </a:p>
        </p:txBody>
      </p:sp>
    </p:spTree>
    <p:extLst>
      <p:ext uri="{BB962C8B-B14F-4D97-AF65-F5344CB8AC3E}">
        <p14:creationId xmlns:p14="http://schemas.microsoft.com/office/powerpoint/2010/main" val="64061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A1AC0-D250-29A4-BD23-A753B88C9BF0}"/>
            </a:ext>
          </a:extLst>
        </p:cNvPr>
        <p:cNvGrpSpPr/>
        <p:nvPr/>
      </p:nvGrpSpPr>
      <p:grpSpPr>
        <a:xfrm>
          <a:off x="0" y="0"/>
          <a:ext cx="0" cy="0"/>
          <a:chOff x="0" y="0"/>
          <a:chExt cx="0" cy="0"/>
        </a:xfrm>
      </p:grpSpPr>
      <p:sp>
        <p:nvSpPr>
          <p:cNvPr id="2" name="Dian kuvan paikkamerkki 1">
            <a:extLst>
              <a:ext uri="{FF2B5EF4-FFF2-40B4-BE49-F238E27FC236}">
                <a16:creationId xmlns:a16="http://schemas.microsoft.com/office/drawing/2014/main" id="{3ED6C5B5-1935-493D-8156-9C7263F6B88B}"/>
              </a:ext>
            </a:extLst>
          </p:cNvPr>
          <p:cNvSpPr>
            <a:spLocks noGrp="1" noRot="1" noChangeAspect="1"/>
          </p:cNvSpPr>
          <p:nvPr>
            <p:ph type="sldImg"/>
          </p:nvPr>
        </p:nvSpPr>
        <p:spPr>
          <a:xfrm>
            <a:off x="1588" y="0"/>
            <a:ext cx="6853237" cy="3856038"/>
          </a:xfrm>
        </p:spPr>
      </p:sp>
      <p:sp>
        <p:nvSpPr>
          <p:cNvPr id="3" name="Huomautusten paikkamerkki 2">
            <a:extLst>
              <a:ext uri="{FF2B5EF4-FFF2-40B4-BE49-F238E27FC236}">
                <a16:creationId xmlns:a16="http://schemas.microsoft.com/office/drawing/2014/main" id="{127AA296-BCA7-6C42-269B-2C639A037FFB}"/>
              </a:ext>
            </a:extLst>
          </p:cNvPr>
          <p:cNvSpPr>
            <a:spLocks noGrp="1"/>
          </p:cNvSpPr>
          <p:nvPr>
            <p:ph type="body" idx="1"/>
          </p:nvPr>
        </p:nvSpPr>
        <p:spPr/>
        <p:txBody>
          <a:bodyPr/>
          <a:lstStyle/>
          <a:p>
            <a:pPr marL="171450" indent="-171450">
              <a:buFont typeface="Arial" panose="020B0604020202020204" pitchFamily="34" charset="0"/>
              <a:buChar char="•"/>
            </a:pPr>
            <a:r>
              <a:rPr lang="fi-FI" i="1" dirty="0"/>
              <a:t>Valokuvat ovat opinnäytetyön kirjoittajan ottamia, ellei ottajaa ole erikseen mainittu.</a:t>
            </a:r>
          </a:p>
        </p:txBody>
      </p:sp>
      <p:sp>
        <p:nvSpPr>
          <p:cNvPr id="4" name="Dian numeron paikkamerkki 3">
            <a:extLst>
              <a:ext uri="{FF2B5EF4-FFF2-40B4-BE49-F238E27FC236}">
                <a16:creationId xmlns:a16="http://schemas.microsoft.com/office/drawing/2014/main" id="{6C32F978-5BD1-66ED-779D-5C1DB99DF423}"/>
              </a:ext>
            </a:extLst>
          </p:cNvPr>
          <p:cNvSpPr>
            <a:spLocks noGrp="1"/>
          </p:cNvSpPr>
          <p:nvPr>
            <p:ph type="sldNum" sz="quarter" idx="5"/>
          </p:nvPr>
        </p:nvSpPr>
        <p:spPr/>
        <p:txBody>
          <a:bodyPr/>
          <a:lstStyle/>
          <a:p>
            <a:fld id="{A0E0FF5D-9BE0-4586-9C49-3DAE8FBF91E3}" type="slidenum">
              <a:rPr lang="fi-FI" smtClean="0"/>
              <a:t>3</a:t>
            </a:fld>
            <a:endParaRPr lang="fi-FI"/>
          </a:p>
        </p:txBody>
      </p:sp>
    </p:spTree>
    <p:extLst>
      <p:ext uri="{BB962C8B-B14F-4D97-AF65-F5344CB8AC3E}">
        <p14:creationId xmlns:p14="http://schemas.microsoft.com/office/powerpoint/2010/main" val="1427958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i="1" dirty="0"/>
              <a:t>Ohjeet</a:t>
            </a:r>
          </a:p>
          <a:p>
            <a:endParaRPr lang="fi-FI" dirty="0"/>
          </a:p>
          <a:p>
            <a:pPr marL="171450" indent="-171450">
              <a:buFont typeface="Arial" panose="020B0604020202020204" pitchFamily="34" charset="0"/>
              <a:buChar char="•"/>
            </a:pPr>
            <a:r>
              <a:rPr lang="fi-FI" i="1" dirty="0"/>
              <a:t>Sisällysluettelon pikkukuvat ovat linkkejä väliotsikoihin.</a:t>
            </a:r>
          </a:p>
          <a:p>
            <a:pPr marL="171450" indent="-171450">
              <a:buFont typeface="Arial" panose="020B0604020202020204" pitchFamily="34" charset="0"/>
              <a:buChar char="•"/>
            </a:pPr>
            <a:r>
              <a:rPr lang="fi-FI" i="1" dirty="0"/>
              <a:t>Materiaalin voi esittää järjestyksessä tai hypätä tiettyyn alaotsikkoon painamalla sen pikkukuvaa.</a:t>
            </a:r>
            <a:endParaRPr lang="fi-FI" dirty="0"/>
          </a:p>
        </p:txBody>
      </p:sp>
      <p:sp>
        <p:nvSpPr>
          <p:cNvPr id="4" name="Dian numeron paikkamerkki 3"/>
          <p:cNvSpPr>
            <a:spLocks noGrp="1"/>
          </p:cNvSpPr>
          <p:nvPr>
            <p:ph type="sldNum" sz="quarter" idx="5"/>
          </p:nvPr>
        </p:nvSpPr>
        <p:spPr/>
        <p:txBody>
          <a:bodyPr/>
          <a:lstStyle/>
          <a:p>
            <a:fld id="{A0E0FF5D-9BE0-4586-9C49-3DAE8FBF91E3}" type="slidenum">
              <a:rPr lang="fi-FI" smtClean="0"/>
              <a:t>4</a:t>
            </a:fld>
            <a:endParaRPr lang="fi-FI"/>
          </a:p>
        </p:txBody>
      </p:sp>
    </p:spTree>
    <p:extLst>
      <p:ext uri="{BB962C8B-B14F-4D97-AF65-F5344CB8AC3E}">
        <p14:creationId xmlns:p14="http://schemas.microsoft.com/office/powerpoint/2010/main" val="3435837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osiossa tutustutaan soihin maailmassa ja Suomessa, ja selvitetään, mitä suo tarkoittaa.</a:t>
            </a:r>
          </a:p>
        </p:txBody>
      </p:sp>
      <p:sp>
        <p:nvSpPr>
          <p:cNvPr id="4" name="Dian numeron paikkamerkki 3"/>
          <p:cNvSpPr>
            <a:spLocks noGrp="1"/>
          </p:cNvSpPr>
          <p:nvPr>
            <p:ph type="sldNum" sz="quarter" idx="5"/>
          </p:nvPr>
        </p:nvSpPr>
        <p:spPr/>
        <p:txBody>
          <a:bodyPr/>
          <a:lstStyle/>
          <a:p>
            <a:fld id="{A0E0FF5D-9BE0-4586-9C49-3DAE8FBF91E3}" type="slidenum">
              <a:rPr lang="fi-FI" smtClean="0"/>
              <a:t>5</a:t>
            </a:fld>
            <a:endParaRPr lang="fi-FI"/>
          </a:p>
        </p:txBody>
      </p:sp>
    </p:spTree>
    <p:extLst>
      <p:ext uri="{BB962C8B-B14F-4D97-AF65-F5344CB8AC3E}">
        <p14:creationId xmlns:p14="http://schemas.microsoft.com/office/powerpoint/2010/main" val="538800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Soita on paljon erilaisia. Soiden ravinteisuus- ja kosteusolot vaihtelevat suuresti.</a:t>
            </a:r>
          </a:p>
          <a:p>
            <a:pPr marL="171450" indent="-171450">
              <a:buFont typeface="Arial" panose="020B0604020202020204" pitchFamily="34" charset="0"/>
              <a:buChar char="•"/>
            </a:pPr>
            <a:r>
              <a:rPr lang="fi-FI" dirty="0"/>
              <a:t>Nämä vaihtelut mahdollistavat kirjavan joukon erilaisia suoympäristöjä.</a:t>
            </a:r>
          </a:p>
          <a:p>
            <a:pPr marL="171450" indent="-171450">
              <a:buFont typeface="Arial" panose="020B0604020202020204" pitchFamily="34" charset="0"/>
              <a:buChar char="•"/>
            </a:pPr>
            <a:r>
              <a:rPr lang="fi-FI" dirty="0"/>
              <a:t>Suot voivat olla kuivia tai upottavan märkiä, ravinteisia tai täysin ravinteettomia, vailla puita tai paljon metsän kaltaisia.</a:t>
            </a:r>
          </a:p>
          <a:p>
            <a:pPr marL="171450" indent="-171450">
              <a:buFont typeface="Arial" panose="020B0604020202020204" pitchFamily="34" charset="0"/>
              <a:buChar char="•"/>
            </a:pPr>
            <a:r>
              <a:rPr lang="fi-FI" dirty="0"/>
              <a:t>Turvemaa on suon synonyymi.</a:t>
            </a:r>
          </a:p>
        </p:txBody>
      </p:sp>
      <p:sp>
        <p:nvSpPr>
          <p:cNvPr id="4" name="Dian numeron paikkamerkki 3"/>
          <p:cNvSpPr>
            <a:spLocks noGrp="1"/>
          </p:cNvSpPr>
          <p:nvPr>
            <p:ph type="sldNum" sz="quarter" idx="5"/>
          </p:nvPr>
        </p:nvSpPr>
        <p:spPr/>
        <p:txBody>
          <a:bodyPr/>
          <a:lstStyle/>
          <a:p>
            <a:fld id="{A0E0FF5D-9BE0-4586-9C49-3DAE8FBF91E3}" type="slidenum">
              <a:rPr lang="fi-FI" smtClean="0"/>
              <a:t>6</a:t>
            </a:fld>
            <a:endParaRPr lang="fi-FI"/>
          </a:p>
        </p:txBody>
      </p:sp>
    </p:spTree>
    <p:extLst>
      <p:ext uri="{BB962C8B-B14F-4D97-AF65-F5344CB8AC3E}">
        <p14:creationId xmlns:p14="http://schemas.microsoft.com/office/powerpoint/2010/main" val="1781393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D1CB5-A3E3-B54C-C19D-6F0C439068BB}"/>
            </a:ext>
          </a:extLst>
        </p:cNvPr>
        <p:cNvGrpSpPr/>
        <p:nvPr/>
      </p:nvGrpSpPr>
      <p:grpSpPr>
        <a:xfrm>
          <a:off x="0" y="0"/>
          <a:ext cx="0" cy="0"/>
          <a:chOff x="0" y="0"/>
          <a:chExt cx="0" cy="0"/>
        </a:xfrm>
      </p:grpSpPr>
      <p:sp>
        <p:nvSpPr>
          <p:cNvPr id="2" name="Dian kuvan paikkamerkki 1">
            <a:extLst>
              <a:ext uri="{FF2B5EF4-FFF2-40B4-BE49-F238E27FC236}">
                <a16:creationId xmlns:a16="http://schemas.microsoft.com/office/drawing/2014/main" id="{B194E498-AB7C-DAD0-8309-31FFF7E20B0D}"/>
              </a:ext>
            </a:extLst>
          </p:cNvPr>
          <p:cNvSpPr>
            <a:spLocks noGrp="1" noRot="1" noChangeAspect="1"/>
          </p:cNvSpPr>
          <p:nvPr>
            <p:ph type="sldImg"/>
          </p:nvPr>
        </p:nvSpPr>
        <p:spPr>
          <a:xfrm>
            <a:off x="1588" y="0"/>
            <a:ext cx="6853237" cy="3856038"/>
          </a:xfrm>
        </p:spPr>
      </p:sp>
      <p:sp>
        <p:nvSpPr>
          <p:cNvPr id="3" name="Huomautusten paikkamerkki 2">
            <a:extLst>
              <a:ext uri="{FF2B5EF4-FFF2-40B4-BE49-F238E27FC236}">
                <a16:creationId xmlns:a16="http://schemas.microsoft.com/office/drawing/2014/main" id="{C97F4BDF-719D-1F38-E63D-F2601B558D0C}"/>
              </a:ext>
            </a:extLst>
          </p:cNvPr>
          <p:cNvSpPr>
            <a:spLocks noGrp="1"/>
          </p:cNvSpPr>
          <p:nvPr>
            <p:ph type="body" idx="1"/>
          </p:nvPr>
        </p:nvSpPr>
        <p:spPr/>
        <p:txBody>
          <a:bodyPr/>
          <a:lstStyle/>
          <a:p>
            <a:pPr marL="171450" indent="-171450">
              <a:buFont typeface="Arial" panose="020B0604020202020204" pitchFamily="34" charset="0"/>
              <a:buChar char="•"/>
            </a:pPr>
            <a:r>
              <a:rPr lang="fi-FI" dirty="0"/>
              <a:t>Suolla on Suomessa neljä erilaista määritelmää: kasvitieteellinen, ekologinen, geologinen ja metsätaloudellinen.</a:t>
            </a:r>
          </a:p>
          <a:p>
            <a:pPr marL="171450" indent="-171450">
              <a:buFont typeface="Arial" panose="020B0604020202020204" pitchFamily="34" charset="0"/>
              <a:buChar char="•"/>
            </a:pPr>
            <a:r>
              <a:rPr lang="fi-FI" dirty="0"/>
              <a:t>Kasvitieteellisellä suolla vallitsee turvetta tuottava kasviyhdyskunta.</a:t>
            </a:r>
          </a:p>
          <a:p>
            <a:pPr marL="171450" indent="-171450">
              <a:buFont typeface="Arial" panose="020B0604020202020204" pitchFamily="34" charset="0"/>
              <a:buChar char="•"/>
            </a:pPr>
            <a:r>
              <a:rPr lang="fi-FI" dirty="0"/>
              <a:t>Ekologinen suo on ekosysteemi, jonka yleisilmasto on kostea ja vedenpinta korkea, ja jonka eloperäinen aine muodostaa hajotessaan turvetta.</a:t>
            </a:r>
          </a:p>
          <a:p>
            <a:pPr marL="171450" indent="-171450">
              <a:buFont typeface="Arial" panose="020B0604020202020204" pitchFamily="34" charset="0"/>
              <a:buChar char="•"/>
            </a:pPr>
            <a:r>
              <a:rPr lang="fi-FI" dirty="0"/>
              <a:t>Geologisen suon turvekerros on yli 30 cm paksu. Tämän lisäksi Geologian tutkimuskeskus (GTK) edellyttää suolta vähintään 20 hehtaarin pinta-alaa.</a:t>
            </a:r>
          </a:p>
          <a:p>
            <a:pPr marL="171450" indent="-171450">
              <a:buFont typeface="Arial" panose="020B0604020202020204" pitchFamily="34" charset="0"/>
              <a:buChar char="•"/>
            </a:pPr>
            <a:r>
              <a:rPr lang="fi-FI" dirty="0"/>
              <a:t>Metsätaloudellisen suon tulee täyttää vähintään toinen kahdesta vaatimuksesta: kivennäismaata peittää turvekerros tai suokasvien osuus kasvillisuudesta on yli 75 %.</a:t>
            </a:r>
          </a:p>
          <a:p>
            <a:endParaRPr lang="fi-FI" dirty="0"/>
          </a:p>
          <a:p>
            <a:r>
              <a:rPr lang="fi-FI" dirty="0"/>
              <a:t>***</a:t>
            </a:r>
          </a:p>
          <a:p>
            <a:endParaRPr lang="fi-FI" dirty="0"/>
          </a:p>
          <a:p>
            <a:r>
              <a:rPr lang="fi-FI" dirty="0" err="1"/>
              <a:t>Hotanen</a:t>
            </a:r>
            <a:r>
              <a:rPr lang="fi-FI" dirty="0"/>
              <a:t> ym. 2018; Laine &amp; </a:t>
            </a:r>
            <a:r>
              <a:rPr lang="fi-FI" dirty="0" err="1"/>
              <a:t>Vasander</a:t>
            </a:r>
            <a:r>
              <a:rPr lang="fi-FI" dirty="0"/>
              <a:t> 1998, 10; Laine, </a:t>
            </a:r>
            <a:r>
              <a:rPr lang="fi-FI" dirty="0" err="1"/>
              <a:t>Vasander</a:t>
            </a:r>
            <a:r>
              <a:rPr lang="fi-FI" dirty="0"/>
              <a:t> ym. 2018, 9</a:t>
            </a:r>
          </a:p>
        </p:txBody>
      </p:sp>
      <p:sp>
        <p:nvSpPr>
          <p:cNvPr id="4" name="Dian numeron paikkamerkki 3">
            <a:extLst>
              <a:ext uri="{FF2B5EF4-FFF2-40B4-BE49-F238E27FC236}">
                <a16:creationId xmlns:a16="http://schemas.microsoft.com/office/drawing/2014/main" id="{B906C912-79F4-FDDC-3E75-5121010DEA7B}"/>
              </a:ext>
            </a:extLst>
          </p:cNvPr>
          <p:cNvSpPr>
            <a:spLocks noGrp="1"/>
          </p:cNvSpPr>
          <p:nvPr>
            <p:ph type="sldNum" sz="quarter" idx="5"/>
          </p:nvPr>
        </p:nvSpPr>
        <p:spPr/>
        <p:txBody>
          <a:bodyPr/>
          <a:lstStyle/>
          <a:p>
            <a:fld id="{A0E0FF5D-9BE0-4586-9C49-3DAE8FBF91E3}" type="slidenum">
              <a:rPr lang="fi-FI" smtClean="0"/>
              <a:t>7</a:t>
            </a:fld>
            <a:endParaRPr lang="fi-FI"/>
          </a:p>
        </p:txBody>
      </p:sp>
    </p:spTree>
    <p:extLst>
      <p:ext uri="{BB962C8B-B14F-4D97-AF65-F5344CB8AC3E}">
        <p14:creationId xmlns:p14="http://schemas.microsoft.com/office/powerpoint/2010/main" val="217923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Maapallon maa-alasta 3,3 % eli noin 490 miljoonaa hehtaaria on suota. Tämä määrä vastaa vajaata 13 prosenttia Kuun pinta-alasta.</a:t>
            </a:r>
          </a:p>
          <a:p>
            <a:pPr marL="171450" indent="-171450">
              <a:buFont typeface="Arial" panose="020B0604020202020204" pitchFamily="34" charset="0"/>
              <a:buChar char="•"/>
            </a:pPr>
            <a:r>
              <a:rPr lang="fi-FI" dirty="0"/>
              <a:t>Soita esiintyy ympäri maailmaa Maan jokaisella mantereella. Suot kuitenkin painottuvat pohjoiselle pallonpuoliskolle, jossa maa on tasaista ja ilmasto koleaa ja sateista.</a:t>
            </a:r>
          </a:p>
          <a:p>
            <a:pPr marL="171450" indent="-171450">
              <a:buFont typeface="Arial" panose="020B0604020202020204" pitchFamily="34" charset="0"/>
              <a:buChar char="•"/>
            </a:pPr>
            <a:r>
              <a:rPr lang="fi-FI" dirty="0"/>
              <a:t>YK:n 193:sta jäsenmaasta soita on 177:lla.</a:t>
            </a:r>
          </a:p>
          <a:p>
            <a:endParaRPr lang="fi-FI" dirty="0"/>
          </a:p>
          <a:p>
            <a:r>
              <a:rPr lang="fi-FI" dirty="0"/>
              <a:t>***</a:t>
            </a:r>
          </a:p>
          <a:p>
            <a:endParaRPr lang="fi-FI" dirty="0"/>
          </a:p>
          <a:p>
            <a:r>
              <a:rPr lang="fi-FI" dirty="0"/>
              <a:t>IPS 2020; </a:t>
            </a:r>
            <a:r>
              <a:rPr lang="fi-FI" dirty="0" err="1"/>
              <a:t>Joosten</a:t>
            </a:r>
            <a:r>
              <a:rPr lang="fi-FI" dirty="0"/>
              <a:t> ym. 2022, 33, 46; </a:t>
            </a:r>
            <a:r>
              <a:rPr lang="fi-FI" dirty="0" err="1"/>
              <a:t>Wolfram</a:t>
            </a:r>
            <a:r>
              <a:rPr lang="fi-FI" dirty="0"/>
              <a:t> Alpha 2023a; </a:t>
            </a:r>
            <a:r>
              <a:rPr lang="fi-FI" dirty="0" err="1"/>
              <a:t>Wolfram</a:t>
            </a:r>
            <a:r>
              <a:rPr lang="fi-FI" dirty="0"/>
              <a:t> Alpha 2023b</a:t>
            </a:r>
          </a:p>
        </p:txBody>
      </p:sp>
      <p:sp>
        <p:nvSpPr>
          <p:cNvPr id="4" name="Dian numeron paikkamerkki 3"/>
          <p:cNvSpPr>
            <a:spLocks noGrp="1"/>
          </p:cNvSpPr>
          <p:nvPr>
            <p:ph type="sldNum" sz="quarter" idx="5"/>
          </p:nvPr>
        </p:nvSpPr>
        <p:spPr/>
        <p:txBody>
          <a:bodyPr/>
          <a:lstStyle/>
          <a:p>
            <a:fld id="{A0E0FF5D-9BE0-4586-9C49-3DAE8FBF91E3}" type="slidenum">
              <a:rPr lang="fi-FI" smtClean="0"/>
              <a:t>8</a:t>
            </a:fld>
            <a:endParaRPr lang="fi-FI"/>
          </a:p>
        </p:txBody>
      </p:sp>
    </p:spTree>
    <p:extLst>
      <p:ext uri="{BB962C8B-B14F-4D97-AF65-F5344CB8AC3E}">
        <p14:creationId xmlns:p14="http://schemas.microsoft.com/office/powerpoint/2010/main" val="92742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Maailman soistunein maa on Suomi. Suomessa on soita noin 9 miljoonaa hehtaaria, eli noin 30 % maa-alasta.</a:t>
            </a:r>
          </a:p>
          <a:p>
            <a:pPr marL="171450" indent="-171450">
              <a:buFont typeface="Arial" panose="020B0604020202020204" pitchFamily="34" charset="0"/>
              <a:buChar char="•"/>
            </a:pPr>
            <a:r>
              <a:rPr lang="fi-FI" dirty="0"/>
              <a:t>Suomessa on noin 1,9 % maailman soista. Hehtaarimääräisesti Suomessa on maailman valtioista yhdeksänneksi suurin määrä soita.</a:t>
            </a:r>
          </a:p>
          <a:p>
            <a:pPr marL="171450" indent="-171450">
              <a:buFont typeface="Arial" panose="020B0604020202020204" pitchFamily="34" charset="0"/>
              <a:buChar char="•"/>
            </a:pPr>
            <a:r>
              <a:rPr lang="fi-FI" dirty="0"/>
              <a:t>Suomen soista ojittamattomia on noin 46 % ja ojitettuja 54 %.</a:t>
            </a:r>
          </a:p>
          <a:p>
            <a:pPr marL="171450" indent="-171450">
              <a:buFont typeface="Arial" panose="020B0604020202020204" pitchFamily="34" charset="0"/>
              <a:buChar char="•"/>
            </a:pPr>
            <a:r>
              <a:rPr lang="fi-FI" dirty="0"/>
              <a:t>Kartassa suot näkyvät oransseina. Soita on kaikkialla Suomessa, mutta ne painottuvat Pohjanmaalle, Kainuuseen ja metsäiseen Lappiin.</a:t>
            </a:r>
          </a:p>
          <a:p>
            <a:endParaRPr lang="fi-FI" dirty="0"/>
          </a:p>
          <a:p>
            <a:pPr marL="171450" indent="-171450">
              <a:buFont typeface="Arial" panose="020B0604020202020204" pitchFamily="34" charset="0"/>
              <a:buChar char="•"/>
            </a:pPr>
            <a:r>
              <a:rPr lang="fi-FI" dirty="0"/>
              <a:t>Soita on jokaista suomalaista kohti noin 1,6 ha.</a:t>
            </a:r>
          </a:p>
          <a:p>
            <a:pPr marL="171450" indent="-171450">
              <a:buFont typeface="Arial" panose="020B0604020202020204" pitchFamily="34" charset="0"/>
              <a:buChar char="•"/>
            </a:pPr>
            <a:r>
              <a:rPr lang="fi-FI" dirty="0"/>
              <a:t>Turpeen keskipaksuus Suomen geologisilla soilla on n. 1,5 m. Suot ovat syvimpiä etelässä.</a:t>
            </a:r>
          </a:p>
          <a:p>
            <a:pPr marL="171450" indent="-171450">
              <a:buFont typeface="Arial" panose="020B0604020202020204" pitchFamily="34" charset="0"/>
              <a:buChar char="•"/>
            </a:pPr>
            <a:r>
              <a:rPr lang="fi-FI" dirty="0"/>
              <a:t>Suomen vanhin turve on yli 11 000 vuotta vanhaa ja sijaitsee Ilomantsissa.</a:t>
            </a:r>
          </a:p>
          <a:p>
            <a:pPr marL="171450" indent="-171450">
              <a:buFont typeface="Arial" panose="020B0604020202020204" pitchFamily="34" charset="0"/>
              <a:buChar char="•"/>
            </a:pPr>
            <a:r>
              <a:rPr lang="fi-FI" dirty="0"/>
              <a:t>Suomen syvin suo on Torronsuo, jonka keskisyvyys on lähes 6 m ja syvin kohta on yli 12 m syvä.</a:t>
            </a:r>
          </a:p>
          <a:p>
            <a:pPr marL="171450" indent="-171450">
              <a:buFont typeface="Arial" panose="020B0604020202020204" pitchFamily="34" charset="0"/>
              <a:buChar char="•"/>
            </a:pPr>
            <a:r>
              <a:rPr lang="fi-FI" dirty="0"/>
              <a:t>Suomen suurin suo yli 7 000 hehtaarin laajuinen </a:t>
            </a:r>
            <a:r>
              <a:rPr lang="fi-FI" dirty="0" err="1"/>
              <a:t>Teuravuoma</a:t>
            </a:r>
            <a:r>
              <a:rPr lang="fi-FI" dirty="0"/>
              <a:t>, joka puolestaan kuuluu noin 35 000 hehtaarin suuruiseen Suur-</a:t>
            </a:r>
            <a:r>
              <a:rPr lang="fi-FI" dirty="0" err="1"/>
              <a:t>Teuravuoman</a:t>
            </a:r>
            <a:r>
              <a:rPr lang="fi-FI" dirty="0"/>
              <a:t> suoalueeseen. Suur-</a:t>
            </a:r>
            <a:r>
              <a:rPr lang="fi-FI" dirty="0" err="1"/>
              <a:t>Teuravuoma</a:t>
            </a:r>
            <a:r>
              <a:rPr lang="fi-FI" dirty="0"/>
              <a:t> on yksi läntisen Euroopan suurimmista yhtenäisistä suoalueista.</a:t>
            </a:r>
          </a:p>
          <a:p>
            <a:pPr marL="171450" indent="-171450">
              <a:buFont typeface="Arial" panose="020B0604020202020204" pitchFamily="34" charset="0"/>
              <a:buChar char="•"/>
            </a:pPr>
            <a:endParaRPr lang="fi-FI" dirty="0"/>
          </a:p>
          <a:p>
            <a:endParaRPr lang="fi-FI" dirty="0"/>
          </a:p>
          <a:p>
            <a:r>
              <a:rPr lang="fi-FI" dirty="0"/>
              <a:t>***</a:t>
            </a:r>
          </a:p>
          <a:p>
            <a:endParaRPr lang="fi-FI" dirty="0"/>
          </a:p>
          <a:p>
            <a:r>
              <a:rPr lang="fi-FI" dirty="0" err="1"/>
              <a:t>Joosten</a:t>
            </a:r>
            <a:r>
              <a:rPr lang="fi-FI" dirty="0"/>
              <a:t> ym. 2022, 44; Lappalainen 1998, 36, 38; Lehtinen 2007, 50; Metsähallitus </a:t>
            </a:r>
            <a:r>
              <a:rPr lang="fi-FI" dirty="0" err="1"/>
              <a:t>s.a</a:t>
            </a:r>
            <a:r>
              <a:rPr lang="fi-FI" dirty="0"/>
              <a:t>.; Mäkilä ym. 2013, 12; Räty &amp; Vaahtera 2023, 25; </a:t>
            </a:r>
            <a:r>
              <a:rPr lang="fi-FI" dirty="0" err="1"/>
              <a:t>Stén</a:t>
            </a:r>
            <a:r>
              <a:rPr lang="fi-FI" dirty="0"/>
              <a:t> 1998, 13; Taivainen 2016, 7; Tilastokeskus 2023; Virtanen 2008, 12</a:t>
            </a:r>
          </a:p>
        </p:txBody>
      </p:sp>
      <p:sp>
        <p:nvSpPr>
          <p:cNvPr id="4" name="Dian numeron paikkamerkki 3"/>
          <p:cNvSpPr>
            <a:spLocks noGrp="1"/>
          </p:cNvSpPr>
          <p:nvPr>
            <p:ph type="sldNum" sz="quarter" idx="5"/>
          </p:nvPr>
        </p:nvSpPr>
        <p:spPr/>
        <p:txBody>
          <a:bodyPr/>
          <a:lstStyle/>
          <a:p>
            <a:fld id="{A0E0FF5D-9BE0-4586-9C49-3DAE8FBF91E3}" type="slidenum">
              <a:rPr lang="fi-FI" smtClean="0"/>
              <a:t>9</a:t>
            </a:fld>
            <a:endParaRPr lang="fi-FI"/>
          </a:p>
        </p:txBody>
      </p:sp>
    </p:spTree>
    <p:extLst>
      <p:ext uri="{BB962C8B-B14F-4D97-AF65-F5344CB8AC3E}">
        <p14:creationId xmlns:p14="http://schemas.microsoft.com/office/powerpoint/2010/main" val="3574539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3BFEA-4D8D-3A2B-4BA1-B6BC1F6EF9E6}"/>
            </a:ext>
          </a:extLst>
        </p:cNvPr>
        <p:cNvGrpSpPr/>
        <p:nvPr/>
      </p:nvGrpSpPr>
      <p:grpSpPr>
        <a:xfrm>
          <a:off x="0" y="0"/>
          <a:ext cx="0" cy="0"/>
          <a:chOff x="0" y="0"/>
          <a:chExt cx="0" cy="0"/>
        </a:xfrm>
      </p:grpSpPr>
      <p:sp>
        <p:nvSpPr>
          <p:cNvPr id="2" name="Dian kuvan paikkamerkki 1">
            <a:extLst>
              <a:ext uri="{FF2B5EF4-FFF2-40B4-BE49-F238E27FC236}">
                <a16:creationId xmlns:a16="http://schemas.microsoft.com/office/drawing/2014/main" id="{1F4AA7C5-022E-46CB-2BDD-16B28F759289}"/>
              </a:ext>
            </a:extLst>
          </p:cNvPr>
          <p:cNvSpPr>
            <a:spLocks noGrp="1" noRot="1" noChangeAspect="1"/>
          </p:cNvSpPr>
          <p:nvPr>
            <p:ph type="sldImg"/>
          </p:nvPr>
        </p:nvSpPr>
        <p:spPr>
          <a:xfrm>
            <a:off x="1588" y="0"/>
            <a:ext cx="6853237" cy="3856038"/>
          </a:xfrm>
        </p:spPr>
      </p:sp>
      <p:sp>
        <p:nvSpPr>
          <p:cNvPr id="3" name="Huomautusten paikkamerkki 2">
            <a:extLst>
              <a:ext uri="{FF2B5EF4-FFF2-40B4-BE49-F238E27FC236}">
                <a16:creationId xmlns:a16="http://schemas.microsoft.com/office/drawing/2014/main" id="{BCD6E033-AF87-3510-287B-0297A6D43A15}"/>
              </a:ext>
            </a:extLst>
          </p:cNvPr>
          <p:cNvSpPr>
            <a:spLocks noGrp="1"/>
          </p:cNvSpPr>
          <p:nvPr>
            <p:ph type="body" idx="1"/>
          </p:nvPr>
        </p:nvSpPr>
        <p:spPr/>
        <p:txBody>
          <a:bodyPr/>
          <a:lstStyle/>
          <a:p>
            <a:pPr marL="171450" indent="-171450">
              <a:buFont typeface="Arial" panose="020B0604020202020204" pitchFamily="34" charset="0"/>
              <a:buChar char="•"/>
            </a:pPr>
            <a:r>
              <a:rPr lang="fi-FI" dirty="0"/>
              <a:t>Suoalueet on merkitty maastokarttaan omilla väreillään ja symboleillaan.</a:t>
            </a:r>
          </a:p>
          <a:p>
            <a:pPr marL="171450" indent="-171450">
              <a:buFont typeface="Arial" panose="020B0604020202020204" pitchFamily="34" charset="0"/>
              <a:buChar char="•"/>
            </a:pPr>
            <a:r>
              <a:rPr lang="fi-FI" dirty="0"/>
              <a:t>Erilaiset merkinnät kertovat suon ominaisuuksista.</a:t>
            </a:r>
          </a:p>
          <a:p>
            <a:endParaRPr lang="fi-FI" dirty="0"/>
          </a:p>
          <a:p>
            <a:pPr marL="171450" indent="-171450">
              <a:buFont typeface="Arial" panose="020B0604020202020204" pitchFamily="34" charset="0"/>
              <a:buChar char="•"/>
            </a:pPr>
            <a:r>
              <a:rPr lang="fi-FI" i="1" dirty="0"/>
              <a:t>Avaa maastokartta selaimeen dian linkistä. Voit esimerkiksi pyytää luokkaasi tunnistamaan koulusi lähisuot.</a:t>
            </a:r>
          </a:p>
          <a:p>
            <a:endParaRPr lang="fi-FI" dirty="0"/>
          </a:p>
          <a:p>
            <a:r>
              <a:rPr lang="fi-FI" dirty="0"/>
              <a:t>***</a:t>
            </a:r>
          </a:p>
          <a:p>
            <a:endParaRPr lang="fi-FI" dirty="0"/>
          </a:p>
          <a:p>
            <a:pPr marL="171450" indent="-171450">
              <a:buFont typeface="Arial" panose="020B0604020202020204" pitchFamily="34" charset="0"/>
              <a:buChar char="•"/>
            </a:pPr>
            <a:r>
              <a:rPr lang="fi-FI" i="1" dirty="0"/>
              <a:t>Tutustu etukäteen maastokartan merkkienselitteeseen. </a:t>
            </a:r>
            <a:r>
              <a:rPr lang="fi-FI" i="1" dirty="0">
                <a:hlinkClick r:id="rId3"/>
              </a:rPr>
              <a:t>https://www.maanmittauslaitos.fi/kartat-ja-paikkatieto/kartat/katsele-ja-lataa-karttoja/merkkienselite</a:t>
            </a:r>
            <a:r>
              <a:rPr lang="fi-FI" i="1" dirty="0"/>
              <a:t> tai opinnäytetyön liite 3.</a:t>
            </a:r>
          </a:p>
          <a:p>
            <a:endParaRPr lang="fi-FI" dirty="0"/>
          </a:p>
          <a:p>
            <a:r>
              <a:rPr lang="fi-FI" dirty="0"/>
              <a:t>***</a:t>
            </a:r>
          </a:p>
          <a:p>
            <a:endParaRPr lang="fi-FI" dirty="0"/>
          </a:p>
          <a:p>
            <a:r>
              <a:rPr lang="fi-FI" dirty="0"/>
              <a:t>MML 2020</a:t>
            </a:r>
          </a:p>
        </p:txBody>
      </p:sp>
      <p:sp>
        <p:nvSpPr>
          <p:cNvPr id="4" name="Dian numeron paikkamerkki 3">
            <a:extLst>
              <a:ext uri="{FF2B5EF4-FFF2-40B4-BE49-F238E27FC236}">
                <a16:creationId xmlns:a16="http://schemas.microsoft.com/office/drawing/2014/main" id="{DB89A559-01BD-43E9-2B36-8B717AEB4A7A}"/>
              </a:ext>
            </a:extLst>
          </p:cNvPr>
          <p:cNvSpPr>
            <a:spLocks noGrp="1"/>
          </p:cNvSpPr>
          <p:nvPr>
            <p:ph type="sldNum" sz="quarter" idx="5"/>
          </p:nvPr>
        </p:nvSpPr>
        <p:spPr/>
        <p:txBody>
          <a:bodyPr/>
          <a:lstStyle/>
          <a:p>
            <a:fld id="{A0E0FF5D-9BE0-4586-9C49-3DAE8FBF91E3}" type="slidenum">
              <a:rPr lang="fi-FI" smtClean="0"/>
              <a:t>10</a:t>
            </a:fld>
            <a:endParaRPr lang="fi-FI"/>
          </a:p>
        </p:txBody>
      </p:sp>
    </p:spTree>
    <p:extLst>
      <p:ext uri="{BB962C8B-B14F-4D97-AF65-F5344CB8AC3E}">
        <p14:creationId xmlns:p14="http://schemas.microsoft.com/office/powerpoint/2010/main" val="363540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dirty="0"/>
              <a:t>Vastaukset</a:t>
            </a:r>
          </a:p>
          <a:p>
            <a:endParaRPr lang="fi-FI" dirty="0"/>
          </a:p>
          <a:p>
            <a:pPr marL="228600" indent="-228600">
              <a:buFont typeface="+mj-lt"/>
              <a:buAutoNum type="arabicPeriod"/>
            </a:pPr>
            <a:r>
              <a:rPr lang="fi-FI" dirty="0"/>
              <a:t>Turvetta.</a:t>
            </a:r>
          </a:p>
          <a:p>
            <a:pPr marL="228600" indent="-228600">
              <a:buFont typeface="+mj-lt"/>
              <a:buAutoNum type="arabicPeriod"/>
            </a:pPr>
            <a:r>
              <a:rPr lang="fi-FI" dirty="0"/>
              <a:t>Suomessa on runsaasti vesistöjä, suhteellisen tasainen maa ja sateinen ja kolea ilmasto.</a:t>
            </a:r>
          </a:p>
          <a:p>
            <a:endParaRPr lang="fi-FI" dirty="0"/>
          </a:p>
          <a:p>
            <a:r>
              <a:rPr lang="fi-FI" dirty="0"/>
              <a:t>***</a:t>
            </a:r>
          </a:p>
          <a:p>
            <a:endParaRPr lang="fi-FI" dirty="0"/>
          </a:p>
          <a:p>
            <a:pPr marL="228600" indent="-228600">
              <a:buFont typeface="+mj-lt"/>
              <a:buAutoNum type="arabicPeriod" startAt="3"/>
            </a:pPr>
            <a:r>
              <a:rPr lang="fi-FI" i="1" dirty="0"/>
              <a:t>Ohjaa oppilaat päätteillään maastokarttaan esimerkiksi etsimään kotiaan lähimmät suot.</a:t>
            </a:r>
            <a:br>
              <a:rPr lang="fi-FI" i="1" dirty="0"/>
            </a:br>
            <a:r>
              <a:rPr lang="fi-FI" i="1" dirty="0">
                <a:hlinkClick r:id="rId3"/>
              </a:rPr>
              <a:t>https://asiointi.maanmittauslaitos.fi/karttapaikka/</a:t>
            </a:r>
            <a:r>
              <a:rPr lang="fi-FI" i="1" dirty="0"/>
              <a:t> </a:t>
            </a:r>
          </a:p>
        </p:txBody>
      </p:sp>
      <p:sp>
        <p:nvSpPr>
          <p:cNvPr id="4" name="Dian numeron paikkamerkki 3"/>
          <p:cNvSpPr>
            <a:spLocks noGrp="1"/>
          </p:cNvSpPr>
          <p:nvPr>
            <p:ph type="sldNum" sz="quarter" idx="5"/>
          </p:nvPr>
        </p:nvSpPr>
        <p:spPr/>
        <p:txBody>
          <a:bodyPr/>
          <a:lstStyle/>
          <a:p>
            <a:fld id="{A0E0FF5D-9BE0-4586-9C49-3DAE8FBF91E3}" type="slidenum">
              <a:rPr lang="fi-FI" smtClean="0"/>
              <a:t>11</a:t>
            </a:fld>
            <a:endParaRPr lang="fi-FI"/>
          </a:p>
        </p:txBody>
      </p:sp>
    </p:spTree>
    <p:extLst>
      <p:ext uri="{BB962C8B-B14F-4D97-AF65-F5344CB8AC3E}">
        <p14:creationId xmlns:p14="http://schemas.microsoft.com/office/powerpoint/2010/main" val="1070995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osiossa selvitetään, miten suot syntyvät.</a:t>
            </a:r>
          </a:p>
        </p:txBody>
      </p:sp>
      <p:sp>
        <p:nvSpPr>
          <p:cNvPr id="4" name="Dian numeron paikkamerkki 3"/>
          <p:cNvSpPr>
            <a:spLocks noGrp="1"/>
          </p:cNvSpPr>
          <p:nvPr>
            <p:ph type="sldNum" sz="quarter" idx="5"/>
          </p:nvPr>
        </p:nvSpPr>
        <p:spPr/>
        <p:txBody>
          <a:bodyPr/>
          <a:lstStyle/>
          <a:p>
            <a:fld id="{A0E0FF5D-9BE0-4586-9C49-3DAE8FBF91E3}" type="slidenum">
              <a:rPr lang="fi-FI" smtClean="0"/>
              <a:t>12</a:t>
            </a:fld>
            <a:endParaRPr lang="fi-FI"/>
          </a:p>
        </p:txBody>
      </p:sp>
    </p:spTree>
    <p:extLst>
      <p:ext uri="{BB962C8B-B14F-4D97-AF65-F5344CB8AC3E}">
        <p14:creationId xmlns:p14="http://schemas.microsoft.com/office/powerpoint/2010/main" val="3105604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Soistuakseen maaperän tulee olla tasaista ja vettä pidättävää.</a:t>
            </a:r>
          </a:p>
          <a:p>
            <a:pPr marL="171450" indent="-171450">
              <a:buFont typeface="Arial" panose="020B0604020202020204" pitchFamily="34" charset="0"/>
              <a:buChar char="•"/>
            </a:pPr>
            <a:r>
              <a:rPr lang="fi-FI" dirty="0"/>
              <a:t>Soistuminen edellyttää niin suurta ja pysyvää kosteutta, että alkaa muodostua turvetta.</a:t>
            </a:r>
          </a:p>
          <a:p>
            <a:pPr marL="171450" indent="-171450">
              <a:buFont typeface="Arial" panose="020B0604020202020204" pitchFamily="34" charset="0"/>
              <a:buChar char="•"/>
            </a:pPr>
            <a:r>
              <a:rPr lang="fi-FI" dirty="0"/>
              <a:t>Kosteus on riittävä soistumiseen, kun sadanta ja valunta ympäröiviltä valuma-alueilta ovat yhdessä veden haihtumista suuremmat.</a:t>
            </a:r>
          </a:p>
          <a:p>
            <a:pPr marL="171450" indent="-171450">
              <a:buFont typeface="Arial" panose="020B0604020202020204" pitchFamily="34" charset="0"/>
              <a:buChar char="•"/>
            </a:pPr>
            <a:r>
              <a:rPr lang="fi-FI" dirty="0"/>
              <a:t>Turvetta muodostuu vetisissä olosuhteissa, joiden hapettomuus estää kasvien täydelliseen hajoamisen.</a:t>
            </a:r>
          </a:p>
          <a:p>
            <a:endParaRPr lang="fi-FI" dirty="0"/>
          </a:p>
          <a:p>
            <a:r>
              <a:rPr lang="fi-FI" dirty="0"/>
              <a:t>***</a:t>
            </a:r>
          </a:p>
          <a:p>
            <a:endParaRPr lang="fi-FI" dirty="0"/>
          </a:p>
          <a:p>
            <a:r>
              <a:rPr lang="fi-FI" dirty="0" err="1"/>
              <a:t>Sarkkola</a:t>
            </a:r>
            <a:r>
              <a:rPr lang="fi-FI" dirty="0"/>
              <a:t> &amp; Päivänen 2020; Virtanen 2008; Virtanen 2009a, 2</a:t>
            </a:r>
          </a:p>
        </p:txBody>
      </p:sp>
      <p:sp>
        <p:nvSpPr>
          <p:cNvPr id="4" name="Dian numeron paikkamerkki 3"/>
          <p:cNvSpPr>
            <a:spLocks noGrp="1"/>
          </p:cNvSpPr>
          <p:nvPr>
            <p:ph type="sldNum" sz="quarter" idx="5"/>
          </p:nvPr>
        </p:nvSpPr>
        <p:spPr/>
        <p:txBody>
          <a:bodyPr/>
          <a:lstStyle/>
          <a:p>
            <a:fld id="{A0E0FF5D-9BE0-4586-9C49-3DAE8FBF91E3}" type="slidenum">
              <a:rPr lang="fi-FI" smtClean="0"/>
              <a:t>13</a:t>
            </a:fld>
            <a:endParaRPr lang="fi-FI"/>
          </a:p>
        </p:txBody>
      </p:sp>
    </p:spTree>
    <p:extLst>
      <p:ext uri="{BB962C8B-B14F-4D97-AF65-F5344CB8AC3E}">
        <p14:creationId xmlns:p14="http://schemas.microsoft.com/office/powerpoint/2010/main" val="1286719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Suomessa soita syntyy neljällä tavalla: itsenäisellä eli primaarisella soistumisella, metsämaan soistumisella, vesistöjen </a:t>
            </a:r>
            <a:r>
              <a:rPr lang="fi-FI" dirty="0" err="1"/>
              <a:t>umpeenkasvamisella</a:t>
            </a:r>
            <a:r>
              <a:rPr lang="fi-FI" dirty="0"/>
              <a:t> ja tulvamaan soistumisella.</a:t>
            </a:r>
          </a:p>
          <a:p>
            <a:pPr marL="171450" indent="-171450">
              <a:buFont typeface="Arial" panose="020B0604020202020204" pitchFamily="34" charset="0"/>
              <a:buChar char="•"/>
            </a:pPr>
            <a:r>
              <a:rPr lang="fi-FI" dirty="0"/>
              <a:t>Suomessa syntyy soita nykyäänkin kaikilla näillä tavoilla.</a:t>
            </a:r>
          </a:p>
          <a:p>
            <a:pPr marL="171450" indent="-171450">
              <a:buFont typeface="Arial" panose="020B0604020202020204" pitchFamily="34" charset="0"/>
              <a:buChar char="•"/>
            </a:pPr>
            <a:r>
              <a:rPr lang="fi-FI" dirty="0"/>
              <a:t>Itsenäinen soistuminen tarkoittaa maan soistumista heti sen paljastuttua mannerjään vetäydyttyä (ylempi kuva) tai merenpinnan laskettua (alempi kuva). Kutsutaan myös primaariseksi soistumiseksi.</a:t>
            </a:r>
          </a:p>
          <a:p>
            <a:pPr marL="171450" indent="-171450">
              <a:buFont typeface="Arial" panose="020B0604020202020204" pitchFamily="34" charset="0"/>
              <a:buChar char="•"/>
            </a:pPr>
            <a:r>
              <a:rPr lang="fi-FI" dirty="0"/>
              <a:t>Metsämaa voi soistua painanteiden vettyessä (ylempi kuva), veden kerääntyessä metsämaalle viereisen suon korkeuskasvun myötä (alempi kuva) tai viereisen suon kasvaessa sivusuunnassa metsämaalle (myös alempi kuva).</a:t>
            </a:r>
          </a:p>
          <a:p>
            <a:pPr marL="171450" indent="-171450">
              <a:buFont typeface="Arial" panose="020B0604020202020204" pitchFamily="34" charset="0"/>
              <a:buChar char="•"/>
            </a:pPr>
            <a:r>
              <a:rPr lang="fi-FI" dirty="0"/>
              <a:t>Vesistö voi kasvaa umpeen kahdella tavalla: kasvien levitessä ja muodostaessa kasvuston vesistön ylle tai pohjaliejun korkeuskasvun madaltaessa vesistöä.</a:t>
            </a:r>
          </a:p>
          <a:p>
            <a:pPr marL="171450" indent="-171450">
              <a:buFont typeface="Arial" panose="020B0604020202020204" pitchFamily="34" charset="0"/>
              <a:buChar char="•"/>
            </a:pPr>
            <a:r>
              <a:rPr lang="fi-FI" dirty="0"/>
              <a:t>Tulviva joki nostaa vettä jokiuoman ulkopuolelle, jossa se seisoo ja soistuu. Soistuneet tulvamaat sijaitsevat lähinnä Lapissa.</a:t>
            </a:r>
          </a:p>
          <a:p>
            <a:endParaRPr lang="fi-FI" dirty="0"/>
          </a:p>
          <a:p>
            <a:r>
              <a:rPr lang="fi-FI" dirty="0"/>
              <a:t>***</a:t>
            </a:r>
          </a:p>
          <a:p>
            <a:endParaRPr lang="fi-FI" dirty="0"/>
          </a:p>
          <a:p>
            <a:pPr marL="171450" indent="-171450">
              <a:buFont typeface="Arial" panose="020B0604020202020204" pitchFamily="34" charset="0"/>
              <a:buChar char="•"/>
            </a:pPr>
            <a:r>
              <a:rPr lang="fi-FI" i="1" dirty="0"/>
              <a:t>Harmaa kuvaa kivennäismaata, oranssi turvetta, tummansininen vettä ja vaaleansininen mannerjäätä. Nuolet kuvaavat veden tai turpeen liikettä tai leviämistä.</a:t>
            </a:r>
          </a:p>
          <a:p>
            <a:endParaRPr lang="fi-FI" dirty="0"/>
          </a:p>
          <a:p>
            <a:r>
              <a:rPr lang="fi-FI" dirty="0"/>
              <a:t>***</a:t>
            </a:r>
          </a:p>
          <a:p>
            <a:endParaRPr lang="fi-FI" dirty="0"/>
          </a:p>
          <a:p>
            <a:r>
              <a:rPr lang="fi-FI" dirty="0"/>
              <a:t>Cajander 1906, 2–3, 16; Korhola &amp; Tolonen 1998, 20; Päivänen 2007, 31; Virtanen 2008, 18; Virtanen 2009b</a:t>
            </a:r>
          </a:p>
        </p:txBody>
      </p:sp>
      <p:sp>
        <p:nvSpPr>
          <p:cNvPr id="4" name="Dian numeron paikkamerkki 3"/>
          <p:cNvSpPr>
            <a:spLocks noGrp="1"/>
          </p:cNvSpPr>
          <p:nvPr>
            <p:ph type="sldNum" sz="quarter" idx="5"/>
          </p:nvPr>
        </p:nvSpPr>
        <p:spPr/>
        <p:txBody>
          <a:bodyPr/>
          <a:lstStyle/>
          <a:p>
            <a:fld id="{A0E0FF5D-9BE0-4586-9C49-3DAE8FBF91E3}" type="slidenum">
              <a:rPr lang="fi-FI" smtClean="0"/>
              <a:t>14</a:t>
            </a:fld>
            <a:endParaRPr lang="fi-FI"/>
          </a:p>
        </p:txBody>
      </p:sp>
    </p:spTree>
    <p:extLst>
      <p:ext uri="{BB962C8B-B14F-4D97-AF65-F5344CB8AC3E}">
        <p14:creationId xmlns:p14="http://schemas.microsoft.com/office/powerpoint/2010/main" val="2801104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dirty="0"/>
              <a:t>Vastaukset</a:t>
            </a:r>
          </a:p>
          <a:p>
            <a:endParaRPr lang="fi-FI" dirty="0"/>
          </a:p>
          <a:p>
            <a:pPr marL="228600" indent="-228600">
              <a:buFont typeface="+mj-lt"/>
              <a:buAutoNum type="arabicPeriod"/>
            </a:pPr>
            <a:r>
              <a:rPr lang="fi-FI" dirty="0"/>
              <a:t>Soistuminen edellyttää niin suurta ja pysyvää kosteutta, että turpeen muodostumien alkaa.</a:t>
            </a:r>
          </a:p>
          <a:p>
            <a:endParaRPr lang="fi-FI" dirty="0"/>
          </a:p>
          <a:p>
            <a:r>
              <a:rPr lang="fi-FI" dirty="0"/>
              <a:t>***</a:t>
            </a:r>
          </a:p>
          <a:p>
            <a:endParaRPr lang="fi-FI" dirty="0"/>
          </a:p>
          <a:p>
            <a:pPr marL="228600" indent="-228600">
              <a:buFont typeface="+mj-lt"/>
              <a:buAutoNum type="arabicPeriod" startAt="2"/>
            </a:pPr>
            <a:r>
              <a:rPr lang="fi-FI" i="1" dirty="0"/>
              <a:t>Esimerkiksi kankaiden märät painanteet tai kasvien leviäminen vetten ylle.</a:t>
            </a:r>
          </a:p>
        </p:txBody>
      </p:sp>
      <p:sp>
        <p:nvSpPr>
          <p:cNvPr id="4" name="Dian numeron paikkamerkki 3"/>
          <p:cNvSpPr>
            <a:spLocks noGrp="1"/>
          </p:cNvSpPr>
          <p:nvPr>
            <p:ph type="sldNum" sz="quarter" idx="5"/>
          </p:nvPr>
        </p:nvSpPr>
        <p:spPr/>
        <p:txBody>
          <a:bodyPr/>
          <a:lstStyle/>
          <a:p>
            <a:fld id="{A0E0FF5D-9BE0-4586-9C49-3DAE8FBF91E3}" type="slidenum">
              <a:rPr lang="fi-FI" smtClean="0"/>
              <a:t>15</a:t>
            </a:fld>
            <a:endParaRPr lang="fi-FI"/>
          </a:p>
        </p:txBody>
      </p:sp>
    </p:spTree>
    <p:extLst>
      <p:ext uri="{BB962C8B-B14F-4D97-AF65-F5344CB8AC3E}">
        <p14:creationId xmlns:p14="http://schemas.microsoft.com/office/powerpoint/2010/main" val="221601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osiossa selvitetään, mistä suo koostuu, mitä ovat pienmuodot ja mitä kasveja ja eläimiä soilla elää.</a:t>
            </a:r>
          </a:p>
        </p:txBody>
      </p:sp>
      <p:sp>
        <p:nvSpPr>
          <p:cNvPr id="4" name="Dian numeron paikkamerkki 3"/>
          <p:cNvSpPr>
            <a:spLocks noGrp="1"/>
          </p:cNvSpPr>
          <p:nvPr>
            <p:ph type="sldNum" sz="quarter" idx="5"/>
          </p:nvPr>
        </p:nvSpPr>
        <p:spPr/>
        <p:txBody>
          <a:bodyPr/>
          <a:lstStyle/>
          <a:p>
            <a:fld id="{A0E0FF5D-9BE0-4586-9C49-3DAE8FBF91E3}" type="slidenum">
              <a:rPr lang="fi-FI" smtClean="0"/>
              <a:t>16</a:t>
            </a:fld>
            <a:endParaRPr lang="fi-FI"/>
          </a:p>
        </p:txBody>
      </p:sp>
    </p:spTree>
    <p:extLst>
      <p:ext uri="{BB962C8B-B14F-4D97-AF65-F5344CB8AC3E}">
        <p14:creationId xmlns:p14="http://schemas.microsoft.com/office/powerpoint/2010/main" val="32019916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Turve on eloperäinen maalaji, jota esiintyy soilla.</a:t>
            </a:r>
          </a:p>
          <a:p>
            <a:pPr marL="171450" indent="-171450">
              <a:buFont typeface="Arial" panose="020B0604020202020204" pitchFamily="34" charset="0"/>
              <a:buChar char="•"/>
            </a:pPr>
            <a:r>
              <a:rPr lang="fi-FI" dirty="0"/>
              <a:t>Turvetta muodostuu epätäydellisesti hajonneesta karikkeesta vetisissä ja hapettomissa olosuhteissa. Hapenpuute estää kasvien täydellisen hajoamisen.</a:t>
            </a:r>
          </a:p>
          <a:p>
            <a:pPr marL="171450" indent="-171450">
              <a:buFont typeface="Arial" panose="020B0604020202020204" pitchFamily="34" charset="0"/>
              <a:buChar char="•"/>
            </a:pPr>
            <a:r>
              <a:rPr lang="fi-FI" dirty="0"/>
              <a:t>Turpeen muodostuttua kasviyhdyskunta muuttuu, sillä turve muuttaa kasvualustan kemiaa ja fyysisiä ominaisuuksia.</a:t>
            </a:r>
          </a:p>
          <a:p>
            <a:pPr marL="171450" indent="-171450">
              <a:buFont typeface="Arial" panose="020B0604020202020204" pitchFamily="34" charset="0"/>
              <a:buChar char="•"/>
            </a:pPr>
            <a:r>
              <a:rPr lang="fi-FI" dirty="0"/>
              <a:t>Turvetta kerrostuu Suomen soilla keskimäärin 0,5 mm vuodessa. Kerrostumisnopeus on 0,2–4,0 mm vuodessa.</a:t>
            </a:r>
          </a:p>
          <a:p>
            <a:endParaRPr lang="fi-FI" dirty="0"/>
          </a:p>
          <a:p>
            <a:pPr marL="171450" indent="-171450">
              <a:buFont typeface="Arial" panose="020B0604020202020204" pitchFamily="34" charset="0"/>
              <a:buChar char="•"/>
            </a:pPr>
            <a:r>
              <a:rPr lang="fi-FI" dirty="0"/>
              <a:t>Suot ovat veden vaivaamia ympäristöjä: vettä on sekä suon sisällä että sen päällä.</a:t>
            </a:r>
          </a:p>
          <a:p>
            <a:pPr marL="171450" indent="-171450">
              <a:buFont typeface="Arial" panose="020B0604020202020204" pitchFamily="34" charset="0"/>
              <a:buChar char="•"/>
            </a:pPr>
            <a:r>
              <a:rPr lang="fi-FI" dirty="0"/>
              <a:t>Soilla oleva vesi on kerääntynyt ajan saatossa sateesta ja valunnasta.</a:t>
            </a:r>
          </a:p>
          <a:p>
            <a:pPr marL="171450" indent="-171450">
              <a:buFont typeface="Arial" panose="020B0604020202020204" pitchFamily="34" charset="0"/>
              <a:buChar char="•"/>
            </a:pPr>
            <a:r>
              <a:rPr lang="fi-FI" dirty="0"/>
              <a:t>Vettä poistuu suolta haihdunnan ja valunnan kautta. Suurin yksittäinen vettä haihduttava tekijä soilla on kasvillisuus. Eniten vettä haihduttaa puusto.</a:t>
            </a:r>
          </a:p>
          <a:p>
            <a:endParaRPr lang="fi-FI" dirty="0"/>
          </a:p>
          <a:p>
            <a:pPr marL="171450" indent="-171450">
              <a:buFont typeface="Arial" panose="020B0604020202020204" pitchFamily="34" charset="0"/>
              <a:buChar char="•"/>
            </a:pPr>
            <a:r>
              <a:rPr lang="fi-FI" dirty="0"/>
              <a:t>Turvekerroksen rakenne on kaksijakoinen: pintaturve ja sisempi turvekerros.</a:t>
            </a:r>
          </a:p>
          <a:p>
            <a:pPr marL="171450" indent="-171450">
              <a:buFont typeface="Arial" panose="020B0604020202020204" pitchFamily="34" charset="0"/>
              <a:buChar char="•"/>
            </a:pPr>
            <a:r>
              <a:rPr lang="fi-FI" dirty="0"/>
              <a:t>Pintaturve on huokoinen kerros, joka säätelee vedenpinnan tasoa. Se sisältää happea ja hajottajia.</a:t>
            </a:r>
          </a:p>
          <a:p>
            <a:pPr marL="171450" indent="-171450">
              <a:buFont typeface="Arial" panose="020B0604020202020204" pitchFamily="34" charset="0"/>
              <a:buChar char="•"/>
            </a:pPr>
            <a:r>
              <a:rPr lang="fi-FI" dirty="0"/>
              <a:t>Suon sisempi kerros on tiivis eikä sen vesi liiku. Se sijaitsee vedenpinnan alapuolella ja on hapeton. Tässä kerroksessa muodostuu turvetta ja kasvihuonekaasuja.</a:t>
            </a:r>
          </a:p>
          <a:p>
            <a:endParaRPr lang="fi-FI" dirty="0"/>
          </a:p>
          <a:p>
            <a:r>
              <a:rPr lang="fi-FI" dirty="0"/>
              <a:t>***</a:t>
            </a:r>
          </a:p>
          <a:p>
            <a:endParaRPr lang="fi-FI" dirty="0"/>
          </a:p>
          <a:p>
            <a:r>
              <a:rPr lang="fi-FI" dirty="0"/>
              <a:t>IPS 2019a; Korhola &amp; Tolonen 1998, 24; Laine &amp; </a:t>
            </a:r>
            <a:r>
              <a:rPr lang="fi-FI" dirty="0" err="1"/>
              <a:t>Vasander</a:t>
            </a:r>
            <a:r>
              <a:rPr lang="fi-FI" dirty="0"/>
              <a:t> 1998, 17; Laine, </a:t>
            </a:r>
            <a:r>
              <a:rPr lang="fi-FI" dirty="0" err="1"/>
              <a:t>Vasander</a:t>
            </a:r>
            <a:r>
              <a:rPr lang="fi-FI" dirty="0"/>
              <a:t> ym. 2018, 144; Tahvanainen &amp;; Haapalehto 2013, 66; </a:t>
            </a:r>
            <a:r>
              <a:rPr lang="fi-FI" dirty="0" err="1"/>
              <a:t>Rehell</a:t>
            </a:r>
            <a:r>
              <a:rPr lang="fi-FI" dirty="0"/>
              <a:t> ym. 2013, 41–42, 44; </a:t>
            </a:r>
            <a:r>
              <a:rPr lang="fi-FI" dirty="0" err="1"/>
              <a:t>Sarkkola</a:t>
            </a:r>
            <a:r>
              <a:rPr lang="fi-FI" dirty="0"/>
              <a:t> &amp; Päivänen 2020</a:t>
            </a:r>
          </a:p>
        </p:txBody>
      </p:sp>
      <p:sp>
        <p:nvSpPr>
          <p:cNvPr id="4" name="Dian numeron paikkamerkki 3"/>
          <p:cNvSpPr>
            <a:spLocks noGrp="1"/>
          </p:cNvSpPr>
          <p:nvPr>
            <p:ph type="sldNum" sz="quarter" idx="5"/>
          </p:nvPr>
        </p:nvSpPr>
        <p:spPr/>
        <p:txBody>
          <a:bodyPr/>
          <a:lstStyle/>
          <a:p>
            <a:fld id="{A0E0FF5D-9BE0-4586-9C49-3DAE8FBF91E3}" type="slidenum">
              <a:rPr lang="fi-FI" smtClean="0"/>
              <a:t>17</a:t>
            </a:fld>
            <a:endParaRPr lang="fi-FI"/>
          </a:p>
        </p:txBody>
      </p:sp>
    </p:spTree>
    <p:extLst>
      <p:ext uri="{BB962C8B-B14F-4D97-AF65-F5344CB8AC3E}">
        <p14:creationId xmlns:p14="http://schemas.microsoft.com/office/powerpoint/2010/main" val="1703564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a:xfrm>
            <a:off x="459582" y="4315522"/>
            <a:ext cx="5938836" cy="4369692"/>
          </a:xfrm>
        </p:spPr>
        <p:txBody>
          <a:bodyPr/>
          <a:lstStyle/>
          <a:p>
            <a:pPr marL="171450" indent="-171450">
              <a:buFont typeface="Arial" panose="020B0604020202020204" pitchFamily="34" charset="0"/>
              <a:buChar char="•"/>
            </a:pPr>
            <a:r>
              <a:rPr lang="fi-FI" dirty="0"/>
              <a:t>Soiden pienmuodot muodostuvat yksinomaan kasvillisuudesta: elävistä kasveista ja turpeesta.</a:t>
            </a:r>
          </a:p>
          <a:p>
            <a:pPr marL="171450" indent="-171450">
              <a:buFont typeface="Arial" panose="020B0604020202020204" pitchFamily="34" charset="0"/>
              <a:buChar char="•"/>
            </a:pPr>
            <a:r>
              <a:rPr lang="fi-FI" dirty="0"/>
              <a:t>Suolla vuorottelevat suopinnat.</a:t>
            </a:r>
          </a:p>
          <a:p>
            <a:pPr marL="171450" indent="-171450">
              <a:buFont typeface="Arial" panose="020B0604020202020204" pitchFamily="34" charset="0"/>
              <a:buChar char="•"/>
            </a:pPr>
            <a:r>
              <a:rPr lang="fi-FI" dirty="0"/>
              <a:t>Mätäspinta on kuivin ja karuin suopinnan taso: vedenpinta on yli 20 cm syvyydessä.</a:t>
            </a:r>
          </a:p>
          <a:p>
            <a:pPr marL="171450" indent="-171450">
              <a:buFont typeface="Arial" panose="020B0604020202020204" pitchFamily="34" charset="0"/>
              <a:buChar char="•"/>
            </a:pPr>
            <a:r>
              <a:rPr lang="fi-FI" dirty="0"/>
              <a:t>Välipinta on keskimmäinen suopinnan taso: vedenpinta on 5–20 cm syvyydessä.</a:t>
            </a:r>
          </a:p>
          <a:p>
            <a:pPr marL="171450" indent="-171450">
              <a:buFont typeface="Arial" panose="020B0604020202020204" pitchFamily="34" charset="0"/>
              <a:buChar char="•"/>
            </a:pPr>
            <a:r>
              <a:rPr lang="fi-FI" dirty="0"/>
              <a:t>Rimpipinta on alin ja märin suopinnan taso: vedenpinta on 0–5 cm syvyydessä.</a:t>
            </a:r>
          </a:p>
          <a:p>
            <a:pPr marL="171450" indent="-171450">
              <a:buFont typeface="Arial" panose="020B0604020202020204" pitchFamily="34" charset="0"/>
              <a:buChar char="•"/>
            </a:pPr>
            <a:r>
              <a:rPr lang="fi-FI" dirty="0"/>
              <a:t>Keidassoilla mätäspintamuodostumia kutsutaan </a:t>
            </a:r>
            <a:r>
              <a:rPr lang="fi-FI" dirty="0" err="1"/>
              <a:t>kermeiksi</a:t>
            </a:r>
            <a:r>
              <a:rPr lang="fi-FI" dirty="0"/>
              <a:t> ja rimpipintamuodostumia </a:t>
            </a:r>
            <a:r>
              <a:rPr lang="fi-FI" dirty="0" err="1"/>
              <a:t>kuljuiksi</a:t>
            </a:r>
            <a:r>
              <a:rPr lang="fi-FI" dirty="0"/>
              <a:t>. Aapasoilla nimitykset ovat jänne ja rimpi.</a:t>
            </a:r>
          </a:p>
          <a:p>
            <a:pPr marL="171450" indent="-171450">
              <a:buFont typeface="Arial" panose="020B0604020202020204" pitchFamily="34" charset="0"/>
              <a:buChar char="•"/>
            </a:pPr>
            <a:r>
              <a:rPr lang="fi-FI" dirty="0"/>
              <a:t>Allikko on avovetinen turvepohjainen lampi.</a:t>
            </a:r>
          </a:p>
          <a:p>
            <a:pPr marL="171450" indent="-171450">
              <a:buFont typeface="Arial" panose="020B0604020202020204" pitchFamily="34" charset="0"/>
              <a:buChar char="•"/>
            </a:pPr>
            <a:r>
              <a:rPr lang="fi-FI" dirty="0" err="1"/>
              <a:t>Ruoppakuljusta</a:t>
            </a:r>
            <a:r>
              <a:rPr lang="fi-FI" dirty="0"/>
              <a:t> nousee ruoppaa eli kuollutta ja tummaa turvetta pinnalle suokaasujen ja roudan sulamisen vaikutuksesta. Nousevat kaasut rikkovat pintaa ja estävät rahkasammaloitumisen.</a:t>
            </a:r>
          </a:p>
          <a:p>
            <a:endParaRPr lang="fi-FI" dirty="0"/>
          </a:p>
          <a:p>
            <a:r>
              <a:rPr lang="fi-FI" dirty="0"/>
              <a:t>***</a:t>
            </a:r>
          </a:p>
          <a:p>
            <a:endParaRPr lang="fi-FI" dirty="0"/>
          </a:p>
          <a:p>
            <a:pPr marL="171450" indent="-171450">
              <a:buFont typeface="Arial" panose="020B0604020202020204" pitchFamily="34" charset="0"/>
              <a:buChar char="•"/>
            </a:pPr>
            <a:r>
              <a:rPr lang="fi-FI" i="1" dirty="0"/>
              <a:t>Nyt tiedätte, mitä ”allikko” tarkoittaa sanonnassa ”ojasta allikkoon”!</a:t>
            </a:r>
          </a:p>
          <a:p>
            <a:pPr marL="171450" indent="-171450">
              <a:buFont typeface="Arial" panose="020B0604020202020204" pitchFamily="34" charset="0"/>
              <a:buChar char="•"/>
            </a:pPr>
            <a:r>
              <a:rPr lang="fi-FI" i="1" dirty="0"/>
              <a:t>Sanonnan tarkoitus: ”Kun luulee päässeensä eroon ongelmasta, ajautuukin vielä suurempaan”.</a:t>
            </a:r>
          </a:p>
          <a:p>
            <a:endParaRPr lang="fi-FI" dirty="0"/>
          </a:p>
          <a:p>
            <a:r>
              <a:rPr lang="fi-FI" dirty="0"/>
              <a:t>***</a:t>
            </a:r>
          </a:p>
          <a:p>
            <a:endParaRPr lang="fi-FI" dirty="0"/>
          </a:p>
          <a:p>
            <a:r>
              <a:rPr lang="fi-FI" dirty="0" err="1"/>
              <a:t>Eurola</a:t>
            </a:r>
            <a:r>
              <a:rPr lang="fi-FI" dirty="0"/>
              <a:t> ym. 2015, 7–11, 78–79; Kotus 2022a; Seppä 1994, 29, 195; SKGK 2023d; SKGK 2023e</a:t>
            </a:r>
          </a:p>
        </p:txBody>
      </p:sp>
      <p:sp>
        <p:nvSpPr>
          <p:cNvPr id="4" name="Dian numeron paikkamerkki 3"/>
          <p:cNvSpPr>
            <a:spLocks noGrp="1"/>
          </p:cNvSpPr>
          <p:nvPr>
            <p:ph type="sldNum" sz="quarter" idx="5"/>
          </p:nvPr>
        </p:nvSpPr>
        <p:spPr/>
        <p:txBody>
          <a:bodyPr/>
          <a:lstStyle/>
          <a:p>
            <a:fld id="{A0E0FF5D-9BE0-4586-9C49-3DAE8FBF91E3}" type="slidenum">
              <a:rPr lang="fi-FI" smtClean="0"/>
              <a:t>18</a:t>
            </a:fld>
            <a:endParaRPr lang="fi-FI"/>
          </a:p>
        </p:txBody>
      </p:sp>
    </p:spTree>
    <p:extLst>
      <p:ext uri="{BB962C8B-B14F-4D97-AF65-F5344CB8AC3E}">
        <p14:creationId xmlns:p14="http://schemas.microsoft.com/office/powerpoint/2010/main" val="1077651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muutamia yleisiä rimpipinnan kasveja.</a:t>
            </a:r>
          </a:p>
          <a:p>
            <a:pPr marL="171450" indent="-171450">
              <a:buFont typeface="Arial" panose="020B0604020202020204" pitchFamily="34" charset="0"/>
              <a:buChar char="•"/>
            </a:pPr>
            <a:r>
              <a:rPr lang="fi-FI" dirty="0"/>
              <a:t>Kihokit ovat lihansyöjäkasveja. Niiden hyönteisravinto korvaa typen puutetta kasvualustassa.</a:t>
            </a:r>
          </a:p>
          <a:p>
            <a:pPr marL="171450" indent="-171450">
              <a:buFont typeface="Arial" panose="020B0604020202020204" pitchFamily="34" charset="0"/>
              <a:buChar char="•"/>
            </a:pPr>
            <a:r>
              <a:rPr lang="fi-FI" dirty="0"/>
              <a:t>Pyöreälehtikihokista valmistetaan lääkkeitä keuhkosairauksiin, kuten astmaan ja keuhkoputkentulehdukseen.</a:t>
            </a:r>
          </a:p>
          <a:p>
            <a:endParaRPr lang="fi-FI" dirty="0"/>
          </a:p>
          <a:p>
            <a:r>
              <a:rPr lang="fi-FI" dirty="0"/>
              <a:t>***</a:t>
            </a:r>
          </a:p>
          <a:p>
            <a:endParaRPr lang="fi-FI" dirty="0"/>
          </a:p>
          <a:p>
            <a:r>
              <a:rPr lang="fi-FI" dirty="0" err="1"/>
              <a:t>Galambosi</a:t>
            </a:r>
            <a:r>
              <a:rPr lang="fi-FI" dirty="0"/>
              <a:t> &amp; Jokela 2008, 226; Kolehmainen 2024</a:t>
            </a:r>
          </a:p>
        </p:txBody>
      </p:sp>
      <p:sp>
        <p:nvSpPr>
          <p:cNvPr id="4" name="Dian numeron paikkamerkki 3"/>
          <p:cNvSpPr>
            <a:spLocks noGrp="1"/>
          </p:cNvSpPr>
          <p:nvPr>
            <p:ph type="sldNum" sz="quarter" idx="5"/>
          </p:nvPr>
        </p:nvSpPr>
        <p:spPr/>
        <p:txBody>
          <a:bodyPr/>
          <a:lstStyle/>
          <a:p>
            <a:fld id="{A0E0FF5D-9BE0-4586-9C49-3DAE8FBF91E3}" type="slidenum">
              <a:rPr lang="fi-FI" smtClean="0"/>
              <a:t>19</a:t>
            </a:fld>
            <a:endParaRPr lang="fi-FI"/>
          </a:p>
        </p:txBody>
      </p:sp>
    </p:spTree>
    <p:extLst>
      <p:ext uri="{BB962C8B-B14F-4D97-AF65-F5344CB8AC3E}">
        <p14:creationId xmlns:p14="http://schemas.microsoft.com/office/powerpoint/2010/main" val="3985155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muutamia yleisiä välipinnan kasveja.</a:t>
            </a:r>
          </a:p>
          <a:p>
            <a:pPr marL="171450" indent="-171450">
              <a:buFont typeface="Arial" panose="020B0604020202020204" pitchFamily="34" charset="0"/>
              <a:buChar char="•"/>
            </a:pPr>
            <a:r>
              <a:rPr lang="fi-FI" dirty="0"/>
              <a:t>Tupasvilla muodostaa kantavia tuppaita, joiden päällä on tarvittaessa hyvä kulkea.</a:t>
            </a:r>
          </a:p>
        </p:txBody>
      </p:sp>
      <p:sp>
        <p:nvSpPr>
          <p:cNvPr id="4" name="Dian numeron paikkamerkki 3"/>
          <p:cNvSpPr>
            <a:spLocks noGrp="1"/>
          </p:cNvSpPr>
          <p:nvPr>
            <p:ph type="sldNum" sz="quarter" idx="5"/>
          </p:nvPr>
        </p:nvSpPr>
        <p:spPr/>
        <p:txBody>
          <a:bodyPr/>
          <a:lstStyle/>
          <a:p>
            <a:fld id="{A0E0FF5D-9BE0-4586-9C49-3DAE8FBF91E3}" type="slidenum">
              <a:rPr lang="fi-FI" smtClean="0"/>
              <a:t>20</a:t>
            </a:fld>
            <a:endParaRPr lang="fi-FI"/>
          </a:p>
        </p:txBody>
      </p:sp>
    </p:spTree>
    <p:extLst>
      <p:ext uri="{BB962C8B-B14F-4D97-AF65-F5344CB8AC3E}">
        <p14:creationId xmlns:p14="http://schemas.microsoft.com/office/powerpoint/2010/main" val="1162468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muutamia yleisiä mätäspinnan kasveja.</a:t>
            </a:r>
          </a:p>
          <a:p>
            <a:pPr marL="171450" indent="-171450">
              <a:buFont typeface="Arial" panose="020B0604020202020204" pitchFamily="34" charset="0"/>
              <a:buChar char="•"/>
            </a:pPr>
            <a:r>
              <a:rPr lang="fi-FI" dirty="0"/>
              <a:t>Suopursulla on erittäin vahva ja ”soinen” tuoksu.</a:t>
            </a:r>
          </a:p>
          <a:p>
            <a:pPr marL="171450" indent="-171450">
              <a:buFont typeface="Arial" panose="020B0604020202020204" pitchFamily="34" charset="0"/>
              <a:buChar char="•"/>
            </a:pPr>
            <a:r>
              <a:rPr lang="fi-FI" dirty="0"/>
              <a:t>Vaivaiskoivu ei nimestään huolimatta ole puu, vaan enimmillään metrin pituiseksi kasvava pensas tai varpu.</a:t>
            </a:r>
          </a:p>
          <a:p>
            <a:endParaRPr lang="fi-FI" dirty="0"/>
          </a:p>
          <a:p>
            <a:r>
              <a:rPr lang="fi-FI" dirty="0"/>
              <a:t>***</a:t>
            </a:r>
          </a:p>
          <a:p>
            <a:endParaRPr lang="fi-FI" dirty="0"/>
          </a:p>
          <a:p>
            <a:r>
              <a:rPr lang="fi-FI" dirty="0" err="1"/>
              <a:t>Eurola</a:t>
            </a:r>
            <a:r>
              <a:rPr lang="fi-FI" dirty="0"/>
              <a:t> ym. 2015, 97; Väre &amp; Laine 2014, 44</a:t>
            </a:r>
          </a:p>
        </p:txBody>
      </p:sp>
      <p:sp>
        <p:nvSpPr>
          <p:cNvPr id="4" name="Dian numeron paikkamerkki 3"/>
          <p:cNvSpPr>
            <a:spLocks noGrp="1"/>
          </p:cNvSpPr>
          <p:nvPr>
            <p:ph type="sldNum" sz="quarter" idx="5"/>
          </p:nvPr>
        </p:nvSpPr>
        <p:spPr/>
        <p:txBody>
          <a:bodyPr/>
          <a:lstStyle/>
          <a:p>
            <a:fld id="{A0E0FF5D-9BE0-4586-9C49-3DAE8FBF91E3}" type="slidenum">
              <a:rPr lang="fi-FI" smtClean="0"/>
              <a:t>21</a:t>
            </a:fld>
            <a:endParaRPr lang="fi-FI"/>
          </a:p>
        </p:txBody>
      </p:sp>
    </p:spTree>
    <p:extLst>
      <p:ext uri="{BB962C8B-B14F-4D97-AF65-F5344CB8AC3E}">
        <p14:creationId xmlns:p14="http://schemas.microsoft.com/office/powerpoint/2010/main" val="3808960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Rahkasammalten suuri esiintyminen soilla erottaa suot muista ympäristöistä.</a:t>
            </a:r>
          </a:p>
          <a:p>
            <a:pPr marL="171450" indent="-171450">
              <a:buFont typeface="Arial" panose="020B0604020202020204" pitchFamily="34" charset="0"/>
              <a:buChar char="•"/>
            </a:pPr>
            <a:r>
              <a:rPr lang="fi-FI" dirty="0"/>
              <a:t>Rahkasammalten suku on sammalsuvuista eniten ympäristöään hallitseva.</a:t>
            </a:r>
          </a:p>
          <a:p>
            <a:pPr marL="171450" indent="-171450">
              <a:buFont typeface="Arial" panose="020B0604020202020204" pitchFamily="34" charset="0"/>
              <a:buChar char="•"/>
            </a:pPr>
            <a:r>
              <a:rPr lang="fi-FI" dirty="0"/>
              <a:t>Rahkasammalia on Suomessa noin 40 lajia.</a:t>
            </a:r>
          </a:p>
          <a:p>
            <a:pPr marL="171450" indent="-171450">
              <a:buFont typeface="Arial" panose="020B0604020202020204" pitchFamily="34" charset="0"/>
              <a:buChar char="•"/>
            </a:pPr>
            <a:r>
              <a:rPr lang="fi-FI" dirty="0"/>
              <a:t>Rahkasammalia on monen värisiä: vihreitä, keltaisia, punaisia, ruskeita, vaaleita ja tummia sekä monivärisiä. Kasvupaikan valoisuus ja vuodenaika vaikuttaa väritykseen.</a:t>
            </a:r>
          </a:p>
          <a:p>
            <a:pPr marL="171450" indent="-171450">
              <a:buFont typeface="Arial" panose="020B0604020202020204" pitchFamily="34" charset="0"/>
              <a:buChar char="•"/>
            </a:pPr>
            <a:r>
              <a:rPr lang="fi-FI" dirty="0"/>
              <a:t>Rahkasammalet säätelevät soiden vesioloja. Ne varastoivat suuria määriä vettä kuolleisiin soluihinsa. Kapillaari-ilmiö nostaa vettä ylös, jolloin suon pinta pysyy kosteana.</a:t>
            </a:r>
          </a:p>
          <a:p>
            <a:pPr marL="171450" indent="-171450">
              <a:buFont typeface="Arial" panose="020B0604020202020204" pitchFamily="34" charset="0"/>
              <a:buChar char="•"/>
            </a:pPr>
            <a:r>
              <a:rPr lang="fi-FI" dirty="0"/>
              <a:t>Rahkasammalet ovat tärkeimpiä turpeenmuodostajakasveja.</a:t>
            </a:r>
          </a:p>
          <a:p>
            <a:pPr marL="171450" indent="-171450">
              <a:buFont typeface="Arial" panose="020B0604020202020204" pitchFamily="34" charset="0"/>
              <a:buChar char="•"/>
            </a:pPr>
            <a:r>
              <a:rPr lang="fi-FI" dirty="0"/>
              <a:t>Elävät ja kuolleet rahkasammalet sisältävät enemmän hiiltä kuin maanpäälliset kasvit sitovat vuodessa.</a:t>
            </a:r>
          </a:p>
          <a:p>
            <a:pPr marL="171450" indent="-171450">
              <a:buFont typeface="Arial" panose="020B0604020202020204" pitchFamily="34" charset="0"/>
              <a:buChar char="•"/>
            </a:pPr>
            <a:endParaRPr lang="fi-FI" dirty="0"/>
          </a:p>
          <a:p>
            <a:pPr marL="171450" indent="-171450">
              <a:buFont typeface="Arial" panose="020B0604020202020204" pitchFamily="34" charset="0"/>
              <a:buChar char="•"/>
            </a:pPr>
            <a:r>
              <a:rPr lang="fi-FI" dirty="0"/>
              <a:t>Soilla kasvaa myös muita sammalia, kuten metsäsammalia ja vaateliaita ruskosammalia, sekä jäkäliä.</a:t>
            </a:r>
          </a:p>
          <a:p>
            <a:pPr marL="171450" indent="-171450">
              <a:buFont typeface="Arial" panose="020B0604020202020204" pitchFamily="34" charset="0"/>
              <a:buChar char="•"/>
            </a:pPr>
            <a:endParaRPr lang="fi-FI" dirty="0"/>
          </a:p>
          <a:p>
            <a:endParaRPr lang="fi-FI" dirty="0"/>
          </a:p>
          <a:p>
            <a:r>
              <a:rPr lang="fi-FI" dirty="0"/>
              <a:t>***</a:t>
            </a:r>
          </a:p>
          <a:p>
            <a:endParaRPr lang="fi-FI" dirty="0"/>
          </a:p>
          <a:p>
            <a:r>
              <a:rPr lang="fi-FI" dirty="0" err="1"/>
              <a:t>Aapala</a:t>
            </a:r>
            <a:r>
              <a:rPr lang="fi-FI" dirty="0"/>
              <a:t> ym. 2013, 74, 76; Laine, </a:t>
            </a:r>
            <a:r>
              <a:rPr lang="fi-FI" dirty="0" err="1"/>
              <a:t>Flatberg</a:t>
            </a:r>
            <a:r>
              <a:rPr lang="fi-FI" dirty="0"/>
              <a:t> ym. 2018, 22; Laine &amp; </a:t>
            </a:r>
            <a:r>
              <a:rPr lang="fi-FI" dirty="0" err="1"/>
              <a:t>Vasander</a:t>
            </a:r>
            <a:r>
              <a:rPr lang="fi-FI" dirty="0"/>
              <a:t> 1998, 15</a:t>
            </a:r>
          </a:p>
        </p:txBody>
      </p:sp>
      <p:sp>
        <p:nvSpPr>
          <p:cNvPr id="4" name="Dian numeron paikkamerkki 3"/>
          <p:cNvSpPr>
            <a:spLocks noGrp="1"/>
          </p:cNvSpPr>
          <p:nvPr>
            <p:ph type="sldNum" sz="quarter" idx="5"/>
          </p:nvPr>
        </p:nvSpPr>
        <p:spPr/>
        <p:txBody>
          <a:bodyPr/>
          <a:lstStyle/>
          <a:p>
            <a:fld id="{A0E0FF5D-9BE0-4586-9C49-3DAE8FBF91E3}" type="slidenum">
              <a:rPr lang="fi-FI" smtClean="0"/>
              <a:t>22</a:t>
            </a:fld>
            <a:endParaRPr lang="fi-FI"/>
          </a:p>
        </p:txBody>
      </p:sp>
    </p:spTree>
    <p:extLst>
      <p:ext uri="{BB962C8B-B14F-4D97-AF65-F5344CB8AC3E}">
        <p14:creationId xmlns:p14="http://schemas.microsoft.com/office/powerpoint/2010/main" val="3955634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Soilla kasvaa pitkälti samoja puulajeja kuin metsissäkin.</a:t>
            </a:r>
          </a:p>
          <a:p>
            <a:pPr marL="171450" indent="-171450">
              <a:buFont typeface="Arial" panose="020B0604020202020204" pitchFamily="34" charset="0"/>
              <a:buChar char="•"/>
            </a:pPr>
            <a:r>
              <a:rPr lang="fi-FI" dirty="0"/>
              <a:t>Luonnontilaisilla soilla ravinteiden vähäisyys ja veden runsaus voivat rajoittaa puiden kasvua ja kehitystä. Tutkimuksen mukaan (Verry 1997) suolla ei kasva puita, jos vesi on 6 cm syvyydessä.</a:t>
            </a:r>
          </a:p>
          <a:p>
            <a:pPr marL="171450" indent="-171450">
              <a:buFont typeface="Arial" panose="020B0604020202020204" pitchFamily="34" charset="0"/>
              <a:buChar char="•"/>
            </a:pPr>
            <a:r>
              <a:rPr lang="fi-FI" dirty="0"/>
              <a:t>Ravinteisilla paikoilla kasvaa enemmän ja vaateliaampia puita kuin karuilla.</a:t>
            </a:r>
          </a:p>
          <a:p>
            <a:pPr marL="171450" indent="-171450">
              <a:buFont typeface="Arial" panose="020B0604020202020204" pitchFamily="34" charset="0"/>
              <a:buChar char="•"/>
            </a:pPr>
            <a:r>
              <a:rPr lang="fi-FI" dirty="0"/>
              <a:t>Suopuiden ikävaihtelu on kangasmetsiä suurempi.</a:t>
            </a:r>
          </a:p>
          <a:p>
            <a:endParaRPr lang="fi-FI" dirty="0"/>
          </a:p>
          <a:p>
            <a:pPr marL="171450" indent="-171450">
              <a:buFont typeface="Arial" panose="020B0604020202020204" pitchFamily="34" charset="0"/>
              <a:buChar char="•"/>
            </a:pPr>
            <a:r>
              <a:rPr lang="fi-FI" dirty="0"/>
              <a:t>Mänty on usein karujen soiden ainoa puulaji. Mänty on maan suhteen vaatimaton, mutta tarvitsee valoa. Karuimmilla rämeillä kasvaa kituen ”käkkärämännyksi”.</a:t>
            </a:r>
          </a:p>
          <a:p>
            <a:pPr marL="171450" indent="-171450">
              <a:buFont typeface="Arial" panose="020B0604020202020204" pitchFamily="34" charset="0"/>
              <a:buChar char="•"/>
            </a:pPr>
            <a:r>
              <a:rPr lang="fi-FI" dirty="0"/>
              <a:t>Kuusi on korpien puulaji. Kasvaa rämeillä harvalukuisena ja pienikokoisena. Kuusi kestää kosteutta ja varjoa, mutta on maan suhteen mäntyä vaateliaampi.</a:t>
            </a:r>
          </a:p>
          <a:p>
            <a:pPr marL="171450" indent="-171450">
              <a:buFont typeface="Arial" panose="020B0604020202020204" pitchFamily="34" charset="0"/>
              <a:buChar char="•"/>
            </a:pPr>
            <a:r>
              <a:rPr lang="fi-FI" dirty="0"/>
              <a:t>Hieskoivu on soiden koivulaji, sillä se kestää kosteutta metsien rauduskoivua paremmin. Kasvaa useimmiten korvilla, mutta myös karuilla rämeillä yksittäisinä ja pieninä.</a:t>
            </a:r>
          </a:p>
          <a:p>
            <a:pPr marL="171450" indent="-171450">
              <a:buFont typeface="Arial" panose="020B0604020202020204" pitchFamily="34" charset="0"/>
              <a:buChar char="•"/>
            </a:pPr>
            <a:r>
              <a:rPr lang="fi-FI" dirty="0"/>
              <a:t>Tervaleppä on vaatelias puulaji, joka kasvaa vain rehevimmillä soilla.</a:t>
            </a:r>
          </a:p>
          <a:p>
            <a:pPr marL="171450" indent="-171450">
              <a:buFont typeface="Arial" panose="020B0604020202020204" pitchFamily="34" charset="0"/>
              <a:buChar char="•"/>
            </a:pPr>
            <a:endParaRPr lang="fi-FI" dirty="0"/>
          </a:p>
          <a:p>
            <a:endParaRPr lang="fi-FI" dirty="0"/>
          </a:p>
          <a:p>
            <a:r>
              <a:rPr lang="fi-FI" dirty="0"/>
              <a:t>***</a:t>
            </a:r>
          </a:p>
          <a:p>
            <a:endParaRPr lang="fi-FI" dirty="0"/>
          </a:p>
          <a:p>
            <a:r>
              <a:rPr lang="fi-FI" dirty="0"/>
              <a:t>Fagerstedt ym. 2016, 58, 76, 138; Päivänen 2007, 99–100, 193, 202</a:t>
            </a:r>
          </a:p>
        </p:txBody>
      </p:sp>
      <p:sp>
        <p:nvSpPr>
          <p:cNvPr id="4" name="Dian numeron paikkamerkki 3"/>
          <p:cNvSpPr>
            <a:spLocks noGrp="1"/>
          </p:cNvSpPr>
          <p:nvPr>
            <p:ph type="sldNum" sz="quarter" idx="5"/>
          </p:nvPr>
        </p:nvSpPr>
        <p:spPr/>
        <p:txBody>
          <a:bodyPr/>
          <a:lstStyle/>
          <a:p>
            <a:fld id="{A0E0FF5D-9BE0-4586-9C49-3DAE8FBF91E3}" type="slidenum">
              <a:rPr lang="fi-FI" smtClean="0"/>
              <a:t>23</a:t>
            </a:fld>
            <a:endParaRPr lang="fi-FI"/>
          </a:p>
        </p:txBody>
      </p:sp>
    </p:spTree>
    <p:extLst>
      <p:ext uri="{BB962C8B-B14F-4D97-AF65-F5344CB8AC3E}">
        <p14:creationId xmlns:p14="http://schemas.microsoft.com/office/powerpoint/2010/main" val="21456813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Soilla elää monenlaisia eri eläimiä: lintuja, nisäkkäitä, matelijoita ja hyönteisiä.</a:t>
            </a:r>
          </a:p>
          <a:p>
            <a:endParaRPr lang="fi-FI" dirty="0"/>
          </a:p>
          <a:p>
            <a:r>
              <a:rPr lang="fi-FI" dirty="0"/>
              <a:t>***</a:t>
            </a:r>
          </a:p>
          <a:p>
            <a:endParaRPr lang="fi-FI" dirty="0"/>
          </a:p>
          <a:p>
            <a:pPr marL="171450" indent="-171450">
              <a:buFont typeface="Arial" panose="020B0604020202020204" pitchFamily="34" charset="0"/>
              <a:buChar char="•"/>
            </a:pPr>
            <a:r>
              <a:rPr lang="fi-FI" i="1" dirty="0"/>
              <a:t>Kuvassa on hirven polku. Soilla näkee usein hirven jälkiä.</a:t>
            </a:r>
            <a:endParaRPr lang="fi-FI" dirty="0"/>
          </a:p>
        </p:txBody>
      </p:sp>
      <p:sp>
        <p:nvSpPr>
          <p:cNvPr id="4" name="Dian numeron paikkamerkki 3"/>
          <p:cNvSpPr>
            <a:spLocks noGrp="1"/>
          </p:cNvSpPr>
          <p:nvPr>
            <p:ph type="sldNum" sz="quarter" idx="5"/>
          </p:nvPr>
        </p:nvSpPr>
        <p:spPr/>
        <p:txBody>
          <a:bodyPr/>
          <a:lstStyle/>
          <a:p>
            <a:fld id="{A0E0FF5D-9BE0-4586-9C49-3DAE8FBF91E3}" type="slidenum">
              <a:rPr lang="fi-FI" smtClean="0"/>
              <a:t>24</a:t>
            </a:fld>
            <a:endParaRPr lang="fi-FI"/>
          </a:p>
        </p:txBody>
      </p:sp>
    </p:spTree>
    <p:extLst>
      <p:ext uri="{BB962C8B-B14F-4D97-AF65-F5344CB8AC3E}">
        <p14:creationId xmlns:p14="http://schemas.microsoft.com/office/powerpoint/2010/main" val="3651738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 ovat tärkeitä lintualueita. Tässä muutamia soiden lintulajeja.</a:t>
            </a:r>
          </a:p>
          <a:p>
            <a:pPr marL="171450" indent="-171450">
              <a:buFont typeface="Arial" panose="020B0604020202020204" pitchFamily="34" charset="0"/>
              <a:buChar char="•"/>
            </a:pPr>
            <a:r>
              <a:rPr lang="fi-FI" dirty="0"/>
              <a:t>Kurjen karun kaunis laulu kuuluu suon äänimaisemaan.</a:t>
            </a:r>
          </a:p>
        </p:txBody>
      </p:sp>
      <p:sp>
        <p:nvSpPr>
          <p:cNvPr id="4" name="Dian numeron paikkamerkki 3"/>
          <p:cNvSpPr>
            <a:spLocks noGrp="1"/>
          </p:cNvSpPr>
          <p:nvPr>
            <p:ph type="sldNum" sz="quarter" idx="5"/>
          </p:nvPr>
        </p:nvSpPr>
        <p:spPr/>
        <p:txBody>
          <a:bodyPr/>
          <a:lstStyle/>
          <a:p>
            <a:fld id="{A0E0FF5D-9BE0-4586-9C49-3DAE8FBF91E3}" type="slidenum">
              <a:rPr lang="fi-FI" smtClean="0"/>
              <a:t>25</a:t>
            </a:fld>
            <a:endParaRPr lang="fi-FI"/>
          </a:p>
        </p:txBody>
      </p:sp>
    </p:spTree>
    <p:extLst>
      <p:ext uri="{BB962C8B-B14F-4D97-AF65-F5344CB8AC3E}">
        <p14:creationId xmlns:p14="http://schemas.microsoft.com/office/powerpoint/2010/main" val="3260866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70189-29CD-5E7A-CE0A-AF7D86D60EB5}"/>
            </a:ext>
          </a:extLst>
        </p:cNvPr>
        <p:cNvGrpSpPr/>
        <p:nvPr/>
      </p:nvGrpSpPr>
      <p:grpSpPr>
        <a:xfrm>
          <a:off x="0" y="0"/>
          <a:ext cx="0" cy="0"/>
          <a:chOff x="0" y="0"/>
          <a:chExt cx="0" cy="0"/>
        </a:xfrm>
      </p:grpSpPr>
      <p:sp>
        <p:nvSpPr>
          <p:cNvPr id="2" name="Dian kuvan paikkamerkki 1">
            <a:extLst>
              <a:ext uri="{FF2B5EF4-FFF2-40B4-BE49-F238E27FC236}">
                <a16:creationId xmlns:a16="http://schemas.microsoft.com/office/drawing/2014/main" id="{D6A42DD3-5689-F9FD-FB90-7A827B7A0FEA}"/>
              </a:ext>
            </a:extLst>
          </p:cNvPr>
          <p:cNvSpPr>
            <a:spLocks noGrp="1" noRot="1" noChangeAspect="1"/>
          </p:cNvSpPr>
          <p:nvPr>
            <p:ph type="sldImg"/>
          </p:nvPr>
        </p:nvSpPr>
        <p:spPr>
          <a:xfrm>
            <a:off x="1588" y="0"/>
            <a:ext cx="6853237" cy="3856038"/>
          </a:xfrm>
        </p:spPr>
      </p:sp>
      <p:sp>
        <p:nvSpPr>
          <p:cNvPr id="3" name="Huomautusten paikkamerkki 2">
            <a:extLst>
              <a:ext uri="{FF2B5EF4-FFF2-40B4-BE49-F238E27FC236}">
                <a16:creationId xmlns:a16="http://schemas.microsoft.com/office/drawing/2014/main" id="{E1B7FF55-8449-8717-A4EE-8F16E76472A4}"/>
              </a:ext>
            </a:extLst>
          </p:cNvPr>
          <p:cNvSpPr>
            <a:spLocks noGrp="1"/>
          </p:cNvSpPr>
          <p:nvPr>
            <p:ph type="body" idx="1"/>
          </p:nvPr>
        </p:nvSpPr>
        <p:spPr/>
        <p:txBody>
          <a:bodyPr/>
          <a:lstStyle/>
          <a:p>
            <a:pPr marL="171450" indent="-171450">
              <a:buFont typeface="Arial" panose="020B0604020202020204" pitchFamily="34" charset="0"/>
              <a:buChar char="•"/>
            </a:pPr>
            <a:r>
              <a:rPr lang="fi-FI" dirty="0"/>
              <a:t>Soilla elää lukuisia petolintuja, kuten haukkoja ja männynlatvoihin suuria pesiä rakentava sääksi.</a:t>
            </a:r>
          </a:p>
          <a:p>
            <a:pPr marL="171450" indent="-171450">
              <a:buFont typeface="Arial" panose="020B0604020202020204" pitchFamily="34" charset="0"/>
              <a:buChar char="•"/>
            </a:pPr>
            <a:r>
              <a:rPr lang="fi-FI" dirty="0"/>
              <a:t>Lintu tunnetaan myös nimellä kalasääski.</a:t>
            </a:r>
          </a:p>
        </p:txBody>
      </p:sp>
      <p:sp>
        <p:nvSpPr>
          <p:cNvPr id="4" name="Dian numeron paikkamerkki 3">
            <a:extLst>
              <a:ext uri="{FF2B5EF4-FFF2-40B4-BE49-F238E27FC236}">
                <a16:creationId xmlns:a16="http://schemas.microsoft.com/office/drawing/2014/main" id="{A3AC4A1B-6F35-89A4-DE57-0EF843D94DC2}"/>
              </a:ext>
            </a:extLst>
          </p:cNvPr>
          <p:cNvSpPr>
            <a:spLocks noGrp="1"/>
          </p:cNvSpPr>
          <p:nvPr>
            <p:ph type="sldNum" sz="quarter" idx="5"/>
          </p:nvPr>
        </p:nvSpPr>
        <p:spPr/>
        <p:txBody>
          <a:bodyPr/>
          <a:lstStyle/>
          <a:p>
            <a:fld id="{A0E0FF5D-9BE0-4586-9C49-3DAE8FBF91E3}" type="slidenum">
              <a:rPr lang="fi-FI" smtClean="0"/>
              <a:t>26</a:t>
            </a:fld>
            <a:endParaRPr lang="fi-FI"/>
          </a:p>
        </p:txBody>
      </p:sp>
    </p:spTree>
    <p:extLst>
      <p:ext uri="{BB962C8B-B14F-4D97-AF65-F5344CB8AC3E}">
        <p14:creationId xmlns:p14="http://schemas.microsoft.com/office/powerpoint/2010/main" val="26699053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Soilla elää myös hyönteisiä, matelijoita ja nisäkkäitä.</a:t>
            </a:r>
          </a:p>
          <a:p>
            <a:pPr marL="171450" indent="-171450">
              <a:buFont typeface="Arial" panose="020B0604020202020204" pitchFamily="34" charset="0"/>
              <a:buChar char="•"/>
            </a:pPr>
            <a:r>
              <a:rPr lang="fi-FI" i="1" dirty="0"/>
              <a:t>Rämekarvajalka on perhonen. Kuvassa on rämekarvajalan toukka.</a:t>
            </a:r>
          </a:p>
        </p:txBody>
      </p:sp>
      <p:sp>
        <p:nvSpPr>
          <p:cNvPr id="4" name="Dian numeron paikkamerkki 3"/>
          <p:cNvSpPr>
            <a:spLocks noGrp="1"/>
          </p:cNvSpPr>
          <p:nvPr>
            <p:ph type="sldNum" sz="quarter" idx="5"/>
          </p:nvPr>
        </p:nvSpPr>
        <p:spPr/>
        <p:txBody>
          <a:bodyPr/>
          <a:lstStyle/>
          <a:p>
            <a:fld id="{A0E0FF5D-9BE0-4586-9C49-3DAE8FBF91E3}" type="slidenum">
              <a:rPr lang="fi-FI" smtClean="0"/>
              <a:t>27</a:t>
            </a:fld>
            <a:endParaRPr lang="fi-FI"/>
          </a:p>
        </p:txBody>
      </p:sp>
    </p:spTree>
    <p:extLst>
      <p:ext uri="{BB962C8B-B14F-4D97-AF65-F5344CB8AC3E}">
        <p14:creationId xmlns:p14="http://schemas.microsoft.com/office/powerpoint/2010/main" val="32380365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dirty="0"/>
              <a:t>Vastaukset</a:t>
            </a:r>
          </a:p>
          <a:p>
            <a:endParaRPr lang="fi-FI" dirty="0"/>
          </a:p>
          <a:p>
            <a:pPr marL="228600" indent="-228600">
              <a:buFont typeface="+mj-lt"/>
              <a:buAutoNum type="arabicPeriod"/>
            </a:pPr>
            <a:r>
              <a:rPr lang="fi-FI" dirty="0" err="1"/>
              <a:t>Kermi</a:t>
            </a:r>
            <a:r>
              <a:rPr lang="fi-FI" dirty="0"/>
              <a:t>: keidassuon pitkä mätäspintamuodostuma, kuiva ja karu, </a:t>
            </a:r>
            <a:r>
              <a:rPr lang="fi-FI" dirty="0" err="1"/>
              <a:t>kermeillä</a:t>
            </a:r>
            <a:r>
              <a:rPr lang="fi-FI" dirty="0"/>
              <a:t> kasvaa puita ja varpuja.</a:t>
            </a:r>
            <a:br>
              <a:rPr lang="fi-FI" dirty="0"/>
            </a:br>
            <a:r>
              <a:rPr lang="fi-FI" dirty="0"/>
              <a:t>Kulju: keidassuon märät painanteet </a:t>
            </a:r>
            <a:r>
              <a:rPr lang="fi-FI" dirty="0" err="1"/>
              <a:t>kermien</a:t>
            </a:r>
            <a:r>
              <a:rPr lang="fi-FI" dirty="0"/>
              <a:t> väleissä, vetisiä ja </a:t>
            </a:r>
            <a:r>
              <a:rPr lang="fi-FI" dirty="0" err="1"/>
              <a:t>kermejä</a:t>
            </a:r>
            <a:r>
              <a:rPr lang="fi-FI" dirty="0"/>
              <a:t> ravinteisempia, </a:t>
            </a:r>
            <a:r>
              <a:rPr lang="fi-FI" dirty="0" err="1"/>
              <a:t>kuljuissa</a:t>
            </a:r>
            <a:r>
              <a:rPr lang="fi-FI" dirty="0"/>
              <a:t> kasvaa rimpipintalajeja.</a:t>
            </a:r>
          </a:p>
          <a:p>
            <a:pPr marL="228600" indent="-228600">
              <a:buFont typeface="+mj-lt"/>
              <a:buAutoNum type="arabicPeriod"/>
            </a:pPr>
            <a:r>
              <a:rPr lang="fi-FI" dirty="0"/>
              <a:t>Turve on epätäydellisesti hajonnutta kasvikariketta. Suon sisällä veden hapettomuus estää täydellisen hajoamisen. Rahkasammalet ovat tärkeimpiä turpeentuottajakasveja.</a:t>
            </a:r>
          </a:p>
          <a:p>
            <a:pPr marL="228600" indent="-228600">
              <a:buFont typeface="+mj-lt"/>
              <a:buAutoNum type="arabicPeriod"/>
            </a:pPr>
            <a:r>
              <a:rPr lang="fi-FI" dirty="0"/>
              <a:t>Suokasvit ovat sopeutuneet soiden märkiin olosuhteisiin, joissa harva metsäkasvi pystyy kasvamaan.</a:t>
            </a:r>
          </a:p>
        </p:txBody>
      </p:sp>
      <p:sp>
        <p:nvSpPr>
          <p:cNvPr id="4" name="Dian numeron paikkamerkki 3"/>
          <p:cNvSpPr>
            <a:spLocks noGrp="1"/>
          </p:cNvSpPr>
          <p:nvPr>
            <p:ph type="sldNum" sz="quarter" idx="5"/>
          </p:nvPr>
        </p:nvSpPr>
        <p:spPr/>
        <p:txBody>
          <a:bodyPr/>
          <a:lstStyle/>
          <a:p>
            <a:fld id="{A0E0FF5D-9BE0-4586-9C49-3DAE8FBF91E3}" type="slidenum">
              <a:rPr lang="fi-FI" smtClean="0"/>
              <a:t>28</a:t>
            </a:fld>
            <a:endParaRPr lang="fi-FI"/>
          </a:p>
        </p:txBody>
      </p:sp>
    </p:spTree>
    <p:extLst>
      <p:ext uri="{BB962C8B-B14F-4D97-AF65-F5344CB8AC3E}">
        <p14:creationId xmlns:p14="http://schemas.microsoft.com/office/powerpoint/2010/main" val="32583541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osiossa tutustutaan erilaisiin tapoihin luokitella soita.</a:t>
            </a:r>
          </a:p>
          <a:p>
            <a:pPr marL="171450" indent="-171450">
              <a:buFont typeface="Arial" panose="020B0604020202020204" pitchFamily="34" charset="0"/>
              <a:buChar char="•"/>
            </a:pPr>
            <a:r>
              <a:rPr lang="fi-FI" dirty="0"/>
              <a:t>Luokittelu auttaa luonnon lukemista. Luonnon lokerointi on ihmisen päättämää. Luonnossa ei ole rajoja, vaan ympäristöt vaihettuvat liukuvasti.</a:t>
            </a:r>
          </a:p>
          <a:p>
            <a:endParaRPr lang="fi-FI" dirty="0"/>
          </a:p>
          <a:p>
            <a:r>
              <a:rPr lang="fi-FI" dirty="0"/>
              <a:t>***</a:t>
            </a:r>
          </a:p>
          <a:p>
            <a:endParaRPr lang="fi-FI" dirty="0"/>
          </a:p>
          <a:p>
            <a:r>
              <a:rPr lang="fi-FI" dirty="0"/>
              <a:t>Huttunen 1994, 111</a:t>
            </a:r>
          </a:p>
        </p:txBody>
      </p:sp>
      <p:sp>
        <p:nvSpPr>
          <p:cNvPr id="4" name="Dian numeron paikkamerkki 3"/>
          <p:cNvSpPr>
            <a:spLocks noGrp="1"/>
          </p:cNvSpPr>
          <p:nvPr>
            <p:ph type="sldNum" sz="quarter" idx="5"/>
          </p:nvPr>
        </p:nvSpPr>
        <p:spPr/>
        <p:txBody>
          <a:bodyPr/>
          <a:lstStyle/>
          <a:p>
            <a:fld id="{A0E0FF5D-9BE0-4586-9C49-3DAE8FBF91E3}" type="slidenum">
              <a:rPr lang="fi-FI" smtClean="0"/>
              <a:t>29</a:t>
            </a:fld>
            <a:endParaRPr lang="fi-FI"/>
          </a:p>
        </p:txBody>
      </p:sp>
    </p:spTree>
    <p:extLst>
      <p:ext uri="{BB962C8B-B14F-4D97-AF65-F5344CB8AC3E}">
        <p14:creationId xmlns:p14="http://schemas.microsoft.com/office/powerpoint/2010/main" val="37720544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 jaetaan kahteen ryhmään sen perusteella, miten ne saavat vettä ja ravinteita.</a:t>
            </a:r>
          </a:p>
          <a:p>
            <a:endParaRPr lang="fi-FI" dirty="0"/>
          </a:p>
          <a:p>
            <a:pPr marL="171450" indent="-171450">
              <a:buFont typeface="Arial" panose="020B0604020202020204" pitchFamily="34" charset="0"/>
              <a:buChar char="•"/>
            </a:pPr>
            <a:r>
              <a:rPr lang="fi-FI" dirty="0"/>
              <a:t>Sadevesisuot, saavat vettä ja ravinteita ainoastaan sadevedestä ja ilmalaskeumasta. Ne ovat erittäin karuja.</a:t>
            </a:r>
          </a:p>
          <a:p>
            <a:pPr marL="171450" indent="-171450">
              <a:buFont typeface="Arial" panose="020B0604020202020204" pitchFamily="34" charset="0"/>
              <a:buChar char="•"/>
            </a:pPr>
            <a:r>
              <a:rPr lang="fi-FI" dirty="0"/>
              <a:t>Suon pinta on kasvanut keskeltä niin korkeaksi, että pohjavesi on kasvien ulottumattomissa.</a:t>
            </a:r>
          </a:p>
          <a:p>
            <a:pPr marL="171450" indent="-171450">
              <a:buFont typeface="Arial" panose="020B0604020202020204" pitchFamily="34" charset="0"/>
              <a:buChar char="•"/>
            </a:pPr>
            <a:r>
              <a:rPr lang="fi-FI" dirty="0"/>
              <a:t>Sadevesisoita kutsutaan myös </a:t>
            </a:r>
            <a:r>
              <a:rPr lang="fi-FI" dirty="0" err="1"/>
              <a:t>ombrotrofisiksi</a:t>
            </a:r>
            <a:r>
              <a:rPr lang="fi-FI" dirty="0"/>
              <a:t> soiksi.</a:t>
            </a:r>
          </a:p>
          <a:p>
            <a:endParaRPr lang="fi-FI" dirty="0"/>
          </a:p>
          <a:p>
            <a:pPr marL="171450" indent="-171450">
              <a:buFont typeface="Arial" panose="020B0604020202020204" pitchFamily="34" charset="0"/>
              <a:buChar char="•"/>
            </a:pPr>
            <a:r>
              <a:rPr lang="fi-FI" dirty="0"/>
              <a:t>Pohjavesisuot, saavat vettä ja ravinteita sadeveden ja ilmalaskeuman lisäksi pohjaveden valuntana kivennäismaalta. Pohjavesisuot ovat sadevesisoita ravinteikkaampia.</a:t>
            </a:r>
          </a:p>
          <a:p>
            <a:pPr marL="171450" indent="-171450">
              <a:buFont typeface="Arial" panose="020B0604020202020204" pitchFamily="34" charset="0"/>
              <a:buChar char="•"/>
            </a:pPr>
            <a:r>
              <a:rPr lang="fi-FI" dirty="0"/>
              <a:t>Pohjavesisuot käyttävät pohjavettä. Suon ominaisuudet riippuvat veden laadusta ja määrästä.</a:t>
            </a:r>
          </a:p>
          <a:p>
            <a:pPr marL="171450" indent="-171450">
              <a:buFont typeface="Arial" panose="020B0604020202020204" pitchFamily="34" charset="0"/>
              <a:buChar char="•"/>
            </a:pPr>
            <a:r>
              <a:rPr lang="fi-FI" dirty="0"/>
              <a:t>Pohjavesisoita kutsutaan myös </a:t>
            </a:r>
            <a:r>
              <a:rPr lang="fi-FI" dirty="0" err="1"/>
              <a:t>minerotrofisiksi</a:t>
            </a:r>
            <a:r>
              <a:rPr lang="fi-FI" dirty="0"/>
              <a:t> soiksi.</a:t>
            </a:r>
          </a:p>
          <a:p>
            <a:pPr marL="171450" indent="-171450">
              <a:buFont typeface="Arial" panose="020B0604020202020204" pitchFamily="34" charset="0"/>
              <a:buChar char="•"/>
            </a:pPr>
            <a:r>
              <a:rPr lang="fi-FI" dirty="0"/>
              <a:t>Pohjavesisuot jaetaan ravinteisuuden mukaan niukkaravinteisiksi (</a:t>
            </a:r>
            <a:r>
              <a:rPr lang="fi-FI" dirty="0" err="1"/>
              <a:t>oligotrofinen</a:t>
            </a:r>
            <a:r>
              <a:rPr lang="fi-FI" dirty="0"/>
              <a:t>), keskiravinteisiksi (</a:t>
            </a:r>
            <a:r>
              <a:rPr lang="fi-FI" dirty="0" err="1"/>
              <a:t>mesotrofinen</a:t>
            </a:r>
            <a:r>
              <a:rPr lang="fi-FI" dirty="0"/>
              <a:t>) ja ravinnerikkaiksi (</a:t>
            </a:r>
            <a:r>
              <a:rPr lang="fi-FI" dirty="0" err="1"/>
              <a:t>eutrofinen</a:t>
            </a:r>
            <a:r>
              <a:rPr lang="fi-FI" dirty="0"/>
              <a:t>).</a:t>
            </a:r>
          </a:p>
          <a:p>
            <a:endParaRPr lang="fi-FI" dirty="0"/>
          </a:p>
          <a:p>
            <a:r>
              <a:rPr lang="fi-FI" dirty="0"/>
              <a:t>***</a:t>
            </a:r>
          </a:p>
          <a:p>
            <a:endParaRPr lang="fi-FI" dirty="0"/>
          </a:p>
          <a:p>
            <a:r>
              <a:rPr lang="fi-FI" dirty="0"/>
              <a:t>Laine &amp; </a:t>
            </a:r>
            <a:r>
              <a:rPr lang="fi-FI" dirty="0" err="1"/>
              <a:t>Vasander</a:t>
            </a:r>
            <a:r>
              <a:rPr lang="fi-FI" dirty="0"/>
              <a:t> 1998, 10</a:t>
            </a:r>
          </a:p>
        </p:txBody>
      </p:sp>
      <p:sp>
        <p:nvSpPr>
          <p:cNvPr id="4" name="Dian numeron paikkamerkki 3"/>
          <p:cNvSpPr>
            <a:spLocks noGrp="1"/>
          </p:cNvSpPr>
          <p:nvPr>
            <p:ph type="sldNum" sz="quarter" idx="5"/>
          </p:nvPr>
        </p:nvSpPr>
        <p:spPr/>
        <p:txBody>
          <a:bodyPr/>
          <a:lstStyle/>
          <a:p>
            <a:fld id="{A0E0FF5D-9BE0-4586-9C49-3DAE8FBF91E3}" type="slidenum">
              <a:rPr lang="fi-FI" smtClean="0"/>
              <a:t>30</a:t>
            </a:fld>
            <a:endParaRPr lang="fi-FI"/>
          </a:p>
        </p:txBody>
      </p:sp>
    </p:spTree>
    <p:extLst>
      <p:ext uri="{BB962C8B-B14F-4D97-AF65-F5344CB8AC3E}">
        <p14:creationId xmlns:p14="http://schemas.microsoft.com/office/powerpoint/2010/main" val="3044144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Suoyhdistymä on yhtenäinen suoalue, joka koostuu suotyyppilaikuista. Suoyhdistymätyypit luokittelevat samanlaisia pääosin saman alueen suoyhdistymiä.</a:t>
            </a:r>
          </a:p>
          <a:p>
            <a:pPr marL="171450" indent="-171450">
              <a:buFont typeface="Arial" panose="020B0604020202020204" pitchFamily="34" charset="0"/>
              <a:buChar char="•"/>
            </a:pPr>
            <a:r>
              <a:rPr lang="fi-FI" dirty="0"/>
              <a:t>Eteläisen Suomen suoyhdistymätyypit ovat keidassuo ja aapasuo. Nämä jaetaan alatyyppeihin suon pinnan rakenteen mukaan.</a:t>
            </a:r>
          </a:p>
          <a:p>
            <a:pPr marL="171450" indent="-171450">
              <a:buFont typeface="Arial" panose="020B0604020202020204" pitchFamily="34" charset="0"/>
              <a:buChar char="•"/>
            </a:pPr>
            <a:r>
              <a:rPr lang="fi-FI" dirty="0"/>
              <a:t>Suoyhdistymien erilaiset päätyypit ovat syntyneet lämpö- ja kosteusilmastojen eroista, jotka vaihettuvat etelä-pohjoissuunnassa.</a:t>
            </a:r>
          </a:p>
          <a:p>
            <a:endParaRPr lang="fi-FI" dirty="0"/>
          </a:p>
          <a:p>
            <a:pPr marL="171450" indent="-171450">
              <a:buFont typeface="Arial" panose="020B0604020202020204" pitchFamily="34" charset="0"/>
              <a:buChar char="•"/>
            </a:pPr>
            <a:r>
              <a:rPr lang="fi-FI" dirty="0"/>
              <a:t>Keidassuon keskiosa on reunoja korkeammalla. Keidassuota sanotaankin kohosuoksi.</a:t>
            </a:r>
          </a:p>
          <a:p>
            <a:pPr marL="171450" indent="-171450">
              <a:buFont typeface="Arial" panose="020B0604020202020204" pitchFamily="34" charset="0"/>
              <a:buChar char="•"/>
            </a:pPr>
            <a:r>
              <a:rPr lang="fi-FI" dirty="0"/>
              <a:t>Keidassuot ovat karuja. Ne ovat laiteita (reunoja) lukuun ottamatta sadevesisoita.</a:t>
            </a:r>
          </a:p>
          <a:p>
            <a:pPr marL="171450" indent="-171450">
              <a:buFont typeface="Arial" panose="020B0604020202020204" pitchFamily="34" charset="0"/>
              <a:buChar char="•"/>
            </a:pPr>
            <a:r>
              <a:rPr lang="fi-FI" dirty="0"/>
              <a:t>Keidassuot ovat pääosin eteläisiä suoyhdistymätyyppejä.</a:t>
            </a:r>
          </a:p>
          <a:p>
            <a:pPr marL="171450" indent="-171450">
              <a:buFont typeface="Arial" panose="020B0604020202020204" pitchFamily="34" charset="0"/>
              <a:buChar char="•"/>
            </a:pPr>
            <a:r>
              <a:rPr lang="fi-FI" dirty="0"/>
              <a:t>Keidas on murresana ja tarkoittaa suota tai nevaa, eikä hiekka-aavikon rehevää vesiallasta.</a:t>
            </a:r>
          </a:p>
          <a:p>
            <a:endParaRPr lang="fi-FI" dirty="0"/>
          </a:p>
          <a:p>
            <a:pPr marL="171450" indent="-171450">
              <a:buFont typeface="Arial" panose="020B0604020202020204" pitchFamily="34" charset="0"/>
              <a:buChar char="•"/>
            </a:pPr>
            <a:r>
              <a:rPr lang="fi-FI" dirty="0"/>
              <a:t>Aapasuon korkein piste on samalla tasolla tai matalampi kuin ympäröivä kivennäismaa. Aapasuot ovat pohjavesisoita ja keidassoita monimuotoisempia. Ne ovat koveria, kaltevia tai tasaisia. Turvekerros on keidassuota ohuempi.</a:t>
            </a:r>
          </a:p>
          <a:p>
            <a:pPr marL="171450" indent="-171450">
              <a:buFont typeface="Arial" panose="020B0604020202020204" pitchFamily="34" charset="0"/>
              <a:buChar char="•"/>
            </a:pPr>
            <a:r>
              <a:rPr lang="fi-FI" dirty="0"/>
              <a:t>Aapasuot ovat pääosin pohjoisia suoyhdistymätyyppejä, mutta niitä on etelässäkin.</a:t>
            </a:r>
          </a:p>
          <a:p>
            <a:pPr marL="171450" indent="-171450">
              <a:buFont typeface="Arial" panose="020B0604020202020204" pitchFamily="34" charset="0"/>
              <a:buChar char="•"/>
            </a:pPr>
            <a:r>
              <a:rPr lang="fi-FI" dirty="0"/>
              <a:t>Aapa on saamelaisperäinen sana, mutta nykyään kansainvälisesti käytetty.</a:t>
            </a:r>
          </a:p>
          <a:p>
            <a:endParaRPr lang="fi-FI" dirty="0"/>
          </a:p>
          <a:p>
            <a:pPr marL="171450" indent="-171450">
              <a:buFont typeface="Arial" panose="020B0604020202020204" pitchFamily="34" charset="0"/>
              <a:buChar char="•"/>
            </a:pPr>
            <a:r>
              <a:rPr lang="fi-FI" dirty="0"/>
              <a:t>Eri suoyhdistymätyyppejä voi esiintyä samalla suolla. Tällöin kyseessä on ”sekayhdistymätyyppi”.</a:t>
            </a:r>
          </a:p>
          <a:p>
            <a:endParaRPr lang="fi-FI" dirty="0"/>
          </a:p>
          <a:p>
            <a:r>
              <a:rPr lang="fi-FI" dirty="0"/>
              <a:t>***</a:t>
            </a:r>
          </a:p>
          <a:p>
            <a:endParaRPr lang="fi-FI" dirty="0"/>
          </a:p>
          <a:p>
            <a:r>
              <a:rPr lang="fi-FI" dirty="0" err="1"/>
              <a:t>Aapala</a:t>
            </a:r>
            <a:r>
              <a:rPr lang="fi-FI" dirty="0"/>
              <a:t> &amp; </a:t>
            </a:r>
            <a:r>
              <a:rPr lang="fi-FI" dirty="0" err="1"/>
              <a:t>Aapala</a:t>
            </a:r>
            <a:r>
              <a:rPr lang="fi-FI" dirty="0"/>
              <a:t> 2006; </a:t>
            </a:r>
            <a:r>
              <a:rPr lang="fi-FI" dirty="0" err="1"/>
              <a:t>Eurola</a:t>
            </a:r>
            <a:r>
              <a:rPr lang="fi-FI" dirty="0"/>
              <a:t> ym. 2015, 8, 11, 77; Kaakinen ym. 2008, 35–36; Seppä 1998, 31</a:t>
            </a:r>
          </a:p>
        </p:txBody>
      </p:sp>
      <p:sp>
        <p:nvSpPr>
          <p:cNvPr id="4" name="Dian numeron paikkamerkki 3"/>
          <p:cNvSpPr>
            <a:spLocks noGrp="1"/>
          </p:cNvSpPr>
          <p:nvPr>
            <p:ph type="sldNum" sz="quarter" idx="5"/>
          </p:nvPr>
        </p:nvSpPr>
        <p:spPr/>
        <p:txBody>
          <a:bodyPr/>
          <a:lstStyle/>
          <a:p>
            <a:fld id="{A0E0FF5D-9BE0-4586-9C49-3DAE8FBF91E3}" type="slidenum">
              <a:rPr lang="fi-FI" smtClean="0"/>
              <a:t>31</a:t>
            </a:fld>
            <a:endParaRPr lang="fi-FI"/>
          </a:p>
        </p:txBody>
      </p:sp>
    </p:spTree>
    <p:extLst>
      <p:ext uri="{BB962C8B-B14F-4D97-AF65-F5344CB8AC3E}">
        <p14:creationId xmlns:p14="http://schemas.microsoft.com/office/powerpoint/2010/main" val="37717548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 jaetaan päätyyppiryhmiin: korpiin, rämeisiin ja avosoihin. Avosuot jaetaan edelleen lettoihin ja nevoihin.</a:t>
            </a:r>
          </a:p>
          <a:p>
            <a:pPr marL="171450" indent="-171450">
              <a:buFont typeface="Arial" panose="020B0604020202020204" pitchFamily="34" charset="0"/>
              <a:buChar char="•"/>
            </a:pPr>
            <a:r>
              <a:rPr lang="fi-FI" dirty="0"/>
              <a:t>Näiden neljän lisäksi luhdat ja </a:t>
            </a:r>
            <a:r>
              <a:rPr lang="fi-FI" dirty="0" err="1"/>
              <a:t>lähteiköt</a:t>
            </a:r>
            <a:r>
              <a:rPr lang="fi-FI" dirty="0"/>
              <a:t> muodostavat omat päätyyppiryhmänsä.</a:t>
            </a:r>
          </a:p>
          <a:p>
            <a:endParaRPr lang="fi-FI" dirty="0"/>
          </a:p>
          <a:p>
            <a:pPr marL="171450" indent="-171450">
              <a:buFont typeface="Arial" panose="020B0604020202020204" pitchFamily="34" charset="0"/>
              <a:buChar char="•"/>
            </a:pPr>
            <a:r>
              <a:rPr lang="fi-FI" dirty="0"/>
              <a:t>Kaavio näyttää neljän päätyyppiryhmän yleisominaisuudet ja suhteet toisiinsa.</a:t>
            </a:r>
          </a:p>
          <a:p>
            <a:pPr marL="171450" indent="-171450">
              <a:buFont typeface="Arial" panose="020B0604020202020204" pitchFamily="34" charset="0"/>
              <a:buChar char="•"/>
            </a:pPr>
            <a:r>
              <a:rPr lang="fi-FI" dirty="0"/>
              <a:t>Kuivat suot sijaitsevat kuvan yläreunassa ja märät alareunassa, ravinnerikkaat vasemmalla ja karut oikealla.</a:t>
            </a:r>
          </a:p>
          <a:p>
            <a:pPr marL="171450" indent="-171450">
              <a:buFont typeface="Arial" panose="020B0604020202020204" pitchFamily="34" charset="0"/>
              <a:buChar char="•"/>
            </a:pPr>
            <a:r>
              <a:rPr lang="fi-FI" dirty="0"/>
              <a:t>Suo on sitä puustoisempi, mitä ylemmäs kaaviolla se sijoittuu. Kasvilajiston monimuotoisuus on suurin kaavion vasemmalla reunalla ja pienenee oikeaa reunaa kohden.</a:t>
            </a:r>
          </a:p>
          <a:p>
            <a:pPr marL="171450" indent="-171450">
              <a:buFont typeface="Arial" panose="020B0604020202020204" pitchFamily="34" charset="0"/>
              <a:buChar char="•"/>
            </a:pPr>
            <a:r>
              <a:rPr lang="fi-FI" dirty="0"/>
              <a:t>Sekatyyppiset suot sijoittuvat kaaviossa ylemmän ja alemman puoliskon puoliväliin ja ojitetut suot kaavion yläreunaan.</a:t>
            </a:r>
          </a:p>
          <a:p>
            <a:endParaRPr lang="fi-FI" dirty="0"/>
          </a:p>
          <a:p>
            <a:r>
              <a:rPr lang="fi-FI" dirty="0"/>
              <a:t>***</a:t>
            </a:r>
          </a:p>
          <a:p>
            <a:endParaRPr lang="fi-FI" dirty="0"/>
          </a:p>
          <a:p>
            <a:r>
              <a:rPr lang="fi-FI" dirty="0"/>
              <a:t>Kaakinen ym. 2008, 40; Laine, </a:t>
            </a:r>
            <a:r>
              <a:rPr lang="fi-FI" dirty="0" err="1"/>
              <a:t>Vasander</a:t>
            </a:r>
            <a:r>
              <a:rPr lang="fi-FI" dirty="0"/>
              <a:t> ym. 2018, 9</a:t>
            </a:r>
          </a:p>
        </p:txBody>
      </p:sp>
      <p:sp>
        <p:nvSpPr>
          <p:cNvPr id="4" name="Dian numeron paikkamerkki 3"/>
          <p:cNvSpPr>
            <a:spLocks noGrp="1"/>
          </p:cNvSpPr>
          <p:nvPr>
            <p:ph type="sldNum" sz="quarter" idx="5"/>
          </p:nvPr>
        </p:nvSpPr>
        <p:spPr/>
        <p:txBody>
          <a:bodyPr/>
          <a:lstStyle/>
          <a:p>
            <a:fld id="{A0E0FF5D-9BE0-4586-9C49-3DAE8FBF91E3}" type="slidenum">
              <a:rPr lang="fi-FI" smtClean="0"/>
              <a:t>32</a:t>
            </a:fld>
            <a:endParaRPr lang="fi-FI"/>
          </a:p>
        </p:txBody>
      </p:sp>
    </p:spTree>
    <p:extLst>
      <p:ext uri="{BB962C8B-B14F-4D97-AF65-F5344CB8AC3E}">
        <p14:creationId xmlns:p14="http://schemas.microsoft.com/office/powerpoint/2010/main" val="18497264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Korvet sijaitsevat usein suon laidalla metsän rajalla, mistä ne saavat ravinteita. Korpien turvekerros on ohut, joten ne saavat ravinteita sen lävitse.</a:t>
            </a:r>
          </a:p>
          <a:p>
            <a:pPr marL="171450" indent="-171450">
              <a:buFont typeface="Arial" panose="020B0604020202020204" pitchFamily="34" charset="0"/>
              <a:buChar char="•"/>
            </a:pPr>
            <a:r>
              <a:rPr lang="fi-FI" dirty="0"/>
              <a:t>Korvissa kasvaa kuusia, lehtipuita ja pensaita. Puut kasvavat usein puukohtaisista mättäistä.</a:t>
            </a:r>
          </a:p>
          <a:p>
            <a:pPr marL="171450" indent="-171450">
              <a:buFont typeface="Arial" panose="020B0604020202020204" pitchFamily="34" charset="0"/>
              <a:buChar char="•"/>
            </a:pPr>
            <a:r>
              <a:rPr lang="fi-FI" dirty="0"/>
              <a:t>Korpien kasvillisuus on metsäkasvillisuutta muistuttavaa mätäskasvillisuutta: mustikka, puolukka ja lehtomaisten ja tuoreiden kankaiden varjoisuutta kestävät ruohot.</a:t>
            </a:r>
          </a:p>
          <a:p>
            <a:pPr marL="171450" indent="-171450">
              <a:buFont typeface="Arial" panose="020B0604020202020204" pitchFamily="34" charset="0"/>
              <a:buChar char="•"/>
            </a:pPr>
            <a:r>
              <a:rPr lang="fi-FI" dirty="0"/>
              <a:t>Sammalkerroksen muodostavat rahka-, metsä- ja aitosammalet.</a:t>
            </a:r>
          </a:p>
          <a:p>
            <a:endParaRPr lang="fi-FI" dirty="0"/>
          </a:p>
          <a:p>
            <a:pPr marL="171450" indent="-171450">
              <a:buFont typeface="Arial" panose="020B0604020202020204" pitchFamily="34" charset="0"/>
              <a:buChar char="•"/>
            </a:pPr>
            <a:r>
              <a:rPr lang="fi-FI" dirty="0"/>
              <a:t>Rämeet ovat karuja ympäristöjä ja niiden turvekerros on paksu.</a:t>
            </a:r>
          </a:p>
          <a:p>
            <a:pPr marL="171450" indent="-171450">
              <a:buFont typeface="Arial" panose="020B0604020202020204" pitchFamily="34" charset="0"/>
              <a:buChar char="•"/>
            </a:pPr>
            <a:r>
              <a:rPr lang="fi-FI" dirty="0"/>
              <a:t>Rämeiden pääpuulaji on mänty. Puut eivät kasva selkeillä mättäillä.</a:t>
            </a:r>
          </a:p>
          <a:p>
            <a:pPr marL="171450" indent="-171450">
              <a:buFont typeface="Arial" panose="020B0604020202020204" pitchFamily="34" charset="0"/>
              <a:buChar char="•"/>
            </a:pPr>
            <a:r>
              <a:rPr lang="fi-FI" dirty="0"/>
              <a:t>Kenttäkerroksen muodostavat rämevarvut: suopursu, juolukka, vaivero ja vaivaiskoivu. Yleisiä ovat karut metsävarvut: kanerva ja variksenmarja. Näiden sijaan toisaalta tupasvilla ja pallosara voivat olla vallitsevia.</a:t>
            </a:r>
          </a:p>
          <a:p>
            <a:pPr marL="171450" indent="-171450">
              <a:buFont typeface="Arial" panose="020B0604020202020204" pitchFamily="34" charset="0"/>
              <a:buChar char="•"/>
            </a:pPr>
            <a:r>
              <a:rPr lang="fi-FI" dirty="0"/>
              <a:t>Rahkasammalet muodostavat yhtenäisen kasvuston.</a:t>
            </a:r>
          </a:p>
          <a:p>
            <a:endParaRPr lang="fi-FI" dirty="0"/>
          </a:p>
          <a:p>
            <a:r>
              <a:rPr lang="fi-FI" dirty="0"/>
              <a:t>***</a:t>
            </a:r>
          </a:p>
          <a:p>
            <a:endParaRPr lang="fi-FI" dirty="0"/>
          </a:p>
          <a:p>
            <a:r>
              <a:rPr lang="fi-FI" dirty="0" err="1"/>
              <a:t>Eurola</a:t>
            </a:r>
            <a:r>
              <a:rPr lang="fi-FI" dirty="0"/>
              <a:t> ym. 2015, 10, 15, 23; Kaakinen ym. 2008, 42; Laine, </a:t>
            </a:r>
            <a:r>
              <a:rPr lang="fi-FI" dirty="0" err="1"/>
              <a:t>Vasander</a:t>
            </a:r>
            <a:r>
              <a:rPr lang="fi-FI" dirty="0"/>
              <a:t> ym. 2018, 9</a:t>
            </a:r>
          </a:p>
        </p:txBody>
      </p:sp>
      <p:sp>
        <p:nvSpPr>
          <p:cNvPr id="4" name="Dian numeron paikkamerkki 3"/>
          <p:cNvSpPr>
            <a:spLocks noGrp="1"/>
          </p:cNvSpPr>
          <p:nvPr>
            <p:ph type="sldNum" sz="quarter" idx="5"/>
          </p:nvPr>
        </p:nvSpPr>
        <p:spPr/>
        <p:txBody>
          <a:bodyPr/>
          <a:lstStyle/>
          <a:p>
            <a:fld id="{A0E0FF5D-9BE0-4586-9C49-3DAE8FBF91E3}" type="slidenum">
              <a:rPr lang="fi-FI" smtClean="0"/>
              <a:t>33</a:t>
            </a:fld>
            <a:endParaRPr lang="fi-FI"/>
          </a:p>
        </p:txBody>
      </p:sp>
    </p:spTree>
    <p:extLst>
      <p:ext uri="{BB962C8B-B14F-4D97-AF65-F5344CB8AC3E}">
        <p14:creationId xmlns:p14="http://schemas.microsoft.com/office/powerpoint/2010/main" val="29698277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Nevat ja letot muistuttavat toisiaan: ne ovat väli- ja rimpipintaisia ja -kasvustoisia avosoita, joilla kasvaa korkeintaan yksittäisiä kituvia puita.</a:t>
            </a:r>
          </a:p>
          <a:p>
            <a:endParaRPr lang="fi-FI" dirty="0"/>
          </a:p>
          <a:p>
            <a:pPr marL="171450" indent="-171450">
              <a:buFont typeface="Arial" panose="020B0604020202020204" pitchFamily="34" charset="0"/>
              <a:buChar char="•"/>
            </a:pPr>
            <a:r>
              <a:rPr lang="fi-FI" dirty="0"/>
              <a:t>Nevat sijaitsevat lähinnä suon keskellä, missä ne ovat sadevetisiä. Suon reunassa neva voi olla pohjavetinen.</a:t>
            </a:r>
          </a:p>
          <a:p>
            <a:pPr marL="171450" indent="-171450">
              <a:buFont typeface="Arial" panose="020B0604020202020204" pitchFamily="34" charset="0"/>
              <a:buChar char="•"/>
            </a:pPr>
            <a:r>
              <a:rPr lang="fi-FI" dirty="0"/>
              <a:t>Nevan turvekerros on yleensä paksu.</a:t>
            </a:r>
          </a:p>
          <a:p>
            <a:pPr marL="171450" indent="-171450">
              <a:buFont typeface="Arial" panose="020B0604020202020204" pitchFamily="34" charset="0"/>
              <a:buChar char="•"/>
            </a:pPr>
            <a:r>
              <a:rPr lang="fi-FI" dirty="0"/>
              <a:t>Nevojen lajistossa on runsaasti suursaroja, rimpisaroja tai lyhytkortisia kasveja.</a:t>
            </a:r>
          </a:p>
          <a:p>
            <a:pPr marL="171450" indent="-171450">
              <a:buFont typeface="Arial" panose="020B0604020202020204" pitchFamily="34" charset="0"/>
              <a:buChar char="•"/>
            </a:pPr>
            <a:r>
              <a:rPr lang="fi-FI" dirty="0"/>
              <a:t>Vaikka nevoja on monia erilaisia, yksittäinen neva on vähälajinen.</a:t>
            </a:r>
          </a:p>
          <a:p>
            <a:endParaRPr lang="fi-FI" dirty="0"/>
          </a:p>
          <a:p>
            <a:pPr marL="171450" indent="-171450">
              <a:buFont typeface="Arial" panose="020B0604020202020204" pitchFamily="34" charset="0"/>
              <a:buChar char="•"/>
            </a:pPr>
            <a:r>
              <a:rPr lang="fi-FI" dirty="0"/>
              <a:t>Letot muistuttavat nevoja, mutta ovat ravinteikkaampia.</a:t>
            </a:r>
          </a:p>
          <a:p>
            <a:pPr marL="171450" indent="-171450">
              <a:buFont typeface="Arial" panose="020B0604020202020204" pitchFamily="34" charset="0"/>
              <a:buChar char="•"/>
            </a:pPr>
            <a:r>
              <a:rPr lang="fi-FI" dirty="0"/>
              <a:t>Lettojen kasvilajien monimuotoisuus ja vaihtelu ovat suuria. Letoilla kasvaa monia ruohoja ja vaateliaita sammalia. Letto on helpoin erottaa nevasta sammallajiston avulla.</a:t>
            </a:r>
          </a:p>
          <a:p>
            <a:endParaRPr lang="fi-FI" dirty="0"/>
          </a:p>
          <a:p>
            <a:r>
              <a:rPr lang="fi-FI" dirty="0"/>
              <a:t>***</a:t>
            </a:r>
          </a:p>
          <a:p>
            <a:endParaRPr lang="fi-FI" dirty="0"/>
          </a:p>
          <a:p>
            <a:r>
              <a:rPr lang="fi-FI" dirty="0" err="1"/>
              <a:t>Eurola</a:t>
            </a:r>
            <a:r>
              <a:rPr lang="fi-FI" dirty="0"/>
              <a:t> ym. 2015, 8, 31–32, 41; Kaakinen ym. 2008, 47; Kaakinen ym. 2018b, 397</a:t>
            </a:r>
          </a:p>
        </p:txBody>
      </p:sp>
      <p:sp>
        <p:nvSpPr>
          <p:cNvPr id="4" name="Dian numeron paikkamerkki 3"/>
          <p:cNvSpPr>
            <a:spLocks noGrp="1"/>
          </p:cNvSpPr>
          <p:nvPr>
            <p:ph type="sldNum" sz="quarter" idx="5"/>
          </p:nvPr>
        </p:nvSpPr>
        <p:spPr/>
        <p:txBody>
          <a:bodyPr/>
          <a:lstStyle/>
          <a:p>
            <a:fld id="{A0E0FF5D-9BE0-4586-9C49-3DAE8FBF91E3}" type="slidenum">
              <a:rPr lang="fi-FI" smtClean="0"/>
              <a:t>34</a:t>
            </a:fld>
            <a:endParaRPr lang="fi-FI"/>
          </a:p>
        </p:txBody>
      </p:sp>
    </p:spTree>
    <p:extLst>
      <p:ext uri="{BB962C8B-B14F-4D97-AF65-F5344CB8AC3E}">
        <p14:creationId xmlns:p14="http://schemas.microsoft.com/office/powerpoint/2010/main" val="2418422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Luhdat sijaitsevat tyypillisesti ulkoisen veden, kuten joen tai järven, äärellä. Luhtien piirteet riippuvat ulkoisesta vedestä. Tulvavesi voi ajoittain peittää luhdan. Liikkuvan veden ravinteet pitävät luhdat rehevinä.</a:t>
            </a:r>
          </a:p>
          <a:p>
            <a:pPr marL="171450" indent="-171450">
              <a:buFont typeface="Arial" panose="020B0604020202020204" pitchFamily="34" charset="0"/>
              <a:buChar char="•"/>
            </a:pPr>
            <a:r>
              <a:rPr lang="fi-FI" dirty="0"/>
              <a:t>Luhdat ovat rimpi- ja välipintaisia. Suokasvien lisäksi luhdilla kasvaa vesi- ja rantakasveja. Luhta voi olla metsäinen, pensaikkoinen tai avoin.</a:t>
            </a:r>
          </a:p>
          <a:p>
            <a:pPr marL="171450" indent="-171450">
              <a:buFont typeface="Arial" panose="020B0604020202020204" pitchFamily="34" charset="0"/>
              <a:buChar char="•"/>
            </a:pPr>
            <a:r>
              <a:rPr lang="fi-FI" dirty="0"/>
              <a:t>Turvekerroksen paksuus vaihtelee virtavesien muutamasta sentistä avovesien umpeenkasvuluhtien muutamaan metriin. Turvekerroksen alla voi olla vettä, mutaa tai liejua.</a:t>
            </a:r>
          </a:p>
          <a:p>
            <a:endParaRPr lang="fi-FI" dirty="0"/>
          </a:p>
          <a:p>
            <a:pPr marL="171450" indent="-171450">
              <a:buFont typeface="Arial" panose="020B0604020202020204" pitchFamily="34" charset="0"/>
              <a:buChar char="•"/>
            </a:pPr>
            <a:r>
              <a:rPr lang="fi-FI" dirty="0"/>
              <a:t>Lähteestä purkautuu pohjavettä. Lähdevesi voi purkautua avovesialtaasta, purosta tai tihkupinnasta. Lähteen ympäristö on aina märkä, eikä se välttämättä jäädy. Lähdettä voi peittää yhtenäinen sammalpeite.</a:t>
            </a:r>
          </a:p>
          <a:p>
            <a:pPr marL="171450" indent="-171450">
              <a:buFont typeface="Arial" panose="020B0604020202020204" pitchFamily="34" charset="0"/>
              <a:buChar char="•"/>
            </a:pPr>
            <a:r>
              <a:rPr lang="fi-FI" dirty="0" err="1"/>
              <a:t>Lähteiköksi</a:t>
            </a:r>
            <a:r>
              <a:rPr lang="fi-FI" dirty="0"/>
              <a:t> kutsutaan väli- ja rimpipintaisia useiden lähteiden muodostamaa mosaiikkimaista aluetta.</a:t>
            </a:r>
          </a:p>
          <a:p>
            <a:pPr marL="171450" indent="-171450">
              <a:buFont typeface="Arial" panose="020B0604020202020204" pitchFamily="34" charset="0"/>
              <a:buChar char="•"/>
            </a:pPr>
            <a:r>
              <a:rPr lang="fi-FI" dirty="0" err="1"/>
              <a:t>Lähteiköt</a:t>
            </a:r>
            <a:r>
              <a:rPr lang="fi-FI" dirty="0"/>
              <a:t> ovat usein pieniä, mutta niiden erityinen vesitalous, pienilmasto ja tasainen lämpötila luovat omanlaisensa kasvuympäristön kasveille. </a:t>
            </a:r>
            <a:r>
              <a:rPr lang="fi-FI" dirty="0" err="1"/>
              <a:t>Lähteiköt</a:t>
            </a:r>
            <a:r>
              <a:rPr lang="fi-FI" dirty="0"/>
              <a:t> ovat runsaslajisia ja niillä kasvaa uhanalaisiakin lajeja.</a:t>
            </a:r>
          </a:p>
          <a:p>
            <a:pPr marL="171450" indent="-171450">
              <a:buFont typeface="Arial" panose="020B0604020202020204" pitchFamily="34" charset="0"/>
              <a:buChar char="•"/>
            </a:pPr>
            <a:r>
              <a:rPr lang="fi-FI" dirty="0" err="1"/>
              <a:t>Lähteikköjen</a:t>
            </a:r>
            <a:r>
              <a:rPr lang="fi-FI" dirty="0"/>
              <a:t> ravinteisuus vaihtelee suuresti. </a:t>
            </a:r>
            <a:r>
              <a:rPr lang="fi-FI" dirty="0" err="1"/>
              <a:t>Lähteikkö</a:t>
            </a:r>
            <a:r>
              <a:rPr lang="fi-FI" dirty="0"/>
              <a:t> voi olla avoin, puustoinen tai pensaikkoinen.</a:t>
            </a:r>
          </a:p>
          <a:p>
            <a:endParaRPr lang="fi-FI" dirty="0"/>
          </a:p>
          <a:p>
            <a:r>
              <a:rPr lang="fi-FI" dirty="0"/>
              <a:t>***</a:t>
            </a:r>
          </a:p>
          <a:p>
            <a:endParaRPr lang="fi-FI" dirty="0"/>
          </a:p>
          <a:p>
            <a:r>
              <a:rPr lang="fi-FI" dirty="0" err="1"/>
              <a:t>Eurola</a:t>
            </a:r>
            <a:r>
              <a:rPr lang="fi-FI" dirty="0"/>
              <a:t> ym. 2015, 59, 65; Kaakinen ym. 2008, 50; Laine, </a:t>
            </a:r>
            <a:r>
              <a:rPr lang="fi-FI" dirty="0" err="1"/>
              <a:t>Vasander</a:t>
            </a:r>
            <a:r>
              <a:rPr lang="fi-FI" dirty="0"/>
              <a:t> ym. 2018, 11, 91–93</a:t>
            </a:r>
          </a:p>
        </p:txBody>
      </p:sp>
      <p:sp>
        <p:nvSpPr>
          <p:cNvPr id="4" name="Dian numeron paikkamerkki 3"/>
          <p:cNvSpPr>
            <a:spLocks noGrp="1"/>
          </p:cNvSpPr>
          <p:nvPr>
            <p:ph type="sldNum" sz="quarter" idx="5"/>
          </p:nvPr>
        </p:nvSpPr>
        <p:spPr/>
        <p:txBody>
          <a:bodyPr/>
          <a:lstStyle/>
          <a:p>
            <a:fld id="{A0E0FF5D-9BE0-4586-9C49-3DAE8FBF91E3}" type="slidenum">
              <a:rPr lang="fi-FI" smtClean="0"/>
              <a:t>35</a:t>
            </a:fld>
            <a:endParaRPr lang="fi-FI"/>
          </a:p>
        </p:txBody>
      </p:sp>
    </p:spTree>
    <p:extLst>
      <p:ext uri="{BB962C8B-B14F-4D97-AF65-F5344CB8AC3E}">
        <p14:creationId xmlns:p14="http://schemas.microsoft.com/office/powerpoint/2010/main" val="9748127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Suotyyppejä on monia: metsätaloudessa yli 30 ja kasvitieteessä yli 100.</a:t>
            </a:r>
          </a:p>
          <a:p>
            <a:pPr marL="171450" indent="-171450">
              <a:buFont typeface="Arial" panose="020B0604020202020204" pitchFamily="34" charset="0"/>
              <a:buChar char="•"/>
            </a:pPr>
            <a:r>
              <a:rPr lang="fi-FI" dirty="0"/>
              <a:t>Suotyyppiluokituksessa luonnontilaiset suot jaetaan ensin kahteen ryhmään: 1) aitoihin puustoisiin suotyyppeihin ja 2) avosoihin ja sekatyyppeihin.</a:t>
            </a:r>
          </a:p>
          <a:p>
            <a:endParaRPr lang="fi-FI" dirty="0"/>
          </a:p>
          <a:p>
            <a:pPr marL="171450" indent="-171450">
              <a:buFont typeface="Arial" panose="020B0604020202020204" pitchFamily="34" charset="0"/>
              <a:buChar char="•"/>
            </a:pPr>
            <a:r>
              <a:rPr lang="fi-FI" dirty="0"/>
              <a:t>Aidon suotyypin piirteet vastaavat vain yhtä päätyyppiryhmää, korpea tai rämettä.</a:t>
            </a:r>
          </a:p>
          <a:p>
            <a:pPr marL="171450" indent="-171450">
              <a:buFont typeface="Arial" panose="020B0604020202020204" pitchFamily="34" charset="0"/>
              <a:buChar char="•"/>
            </a:pPr>
            <a:r>
              <a:rPr lang="fi-FI" dirty="0"/>
              <a:t>Aidoilla suotyypeillä ei ole avosoiden piirteitä, rimpipintaa tai mosaiikkimaista suopintojen vaihtelua.</a:t>
            </a:r>
          </a:p>
          <a:p>
            <a:pPr marL="171450" indent="-171450">
              <a:buFont typeface="Arial" panose="020B0604020202020204" pitchFamily="34" charset="0"/>
              <a:buChar char="•"/>
            </a:pPr>
            <a:r>
              <a:rPr lang="fi-FI" dirty="0"/>
              <a:t>Aitojen suotyyppien kasvillisuus muodostuu mätäs- ja välipintalajeista, ja niillä kasvaa usein kookasta puustoa.</a:t>
            </a:r>
          </a:p>
          <a:p>
            <a:endParaRPr lang="fi-FI" dirty="0"/>
          </a:p>
          <a:p>
            <a:pPr marL="171450" indent="-171450">
              <a:buFont typeface="Arial" panose="020B0604020202020204" pitchFamily="34" charset="0"/>
              <a:buChar char="•"/>
            </a:pPr>
            <a:r>
              <a:rPr lang="fi-FI" dirty="0"/>
              <a:t>Avosuot ovat puuttomia soita, mutta niillä voi esiintyä yksittäisiä kituvia puita.</a:t>
            </a:r>
          </a:p>
          <a:p>
            <a:pPr marL="171450" indent="-171450">
              <a:buFont typeface="Arial" panose="020B0604020202020204" pitchFamily="34" charset="0"/>
              <a:buChar char="•"/>
            </a:pPr>
            <a:r>
              <a:rPr lang="fi-FI" dirty="0"/>
              <a:t>Avosuot ovat koostuvat väli- ja rimpipinnasta, ja ovat märkiä ja vähähappisia.</a:t>
            </a:r>
          </a:p>
          <a:p>
            <a:pPr marL="171450" indent="-171450">
              <a:buFont typeface="Arial" panose="020B0604020202020204" pitchFamily="34" charset="0"/>
              <a:buChar char="•"/>
            </a:pPr>
            <a:r>
              <a:rPr lang="fi-FI" dirty="0"/>
              <a:t>Tyypillisiä avosoiden kasveja ovat sarat ja saramaiset kasvit sekä nevavarvut suokukka ja isokarpalo.</a:t>
            </a:r>
          </a:p>
          <a:p>
            <a:endParaRPr lang="fi-FI" dirty="0"/>
          </a:p>
          <a:p>
            <a:pPr marL="171450" indent="-171450">
              <a:buFont typeface="Arial" panose="020B0604020202020204" pitchFamily="34" charset="0"/>
              <a:buChar char="•"/>
            </a:pPr>
            <a:r>
              <a:rPr lang="fi-FI" dirty="0"/>
              <a:t>Sekatyyppien piirteet koostuvat kahden päätyyppiryhmän sekoituksesta. Tämä ilmenee mättäiden ja painanteiden mosaiikkimaisena vaihteluna. Sekatyypeillä märkien pintojen osuus on mättäitä suurempi.</a:t>
            </a:r>
          </a:p>
          <a:p>
            <a:pPr marL="171450" indent="-171450">
              <a:buFont typeface="Arial" panose="020B0604020202020204" pitchFamily="34" charset="0"/>
              <a:buChar char="•"/>
            </a:pPr>
            <a:r>
              <a:rPr lang="fi-FI" dirty="0"/>
              <a:t>Avosoiden nevalajistoa esiintyy väli- ja rimpipinnoilla. Korpi- ja rämekasvit kasvavat mättäillä. </a:t>
            </a:r>
          </a:p>
          <a:p>
            <a:endParaRPr lang="fi-FI" dirty="0"/>
          </a:p>
          <a:p>
            <a:r>
              <a:rPr lang="fi-FI" dirty="0"/>
              <a:t>***</a:t>
            </a:r>
          </a:p>
          <a:p>
            <a:endParaRPr lang="fi-FI" dirty="0"/>
          </a:p>
          <a:p>
            <a:r>
              <a:rPr lang="fi-FI" dirty="0"/>
              <a:t>Laine &amp; </a:t>
            </a:r>
            <a:r>
              <a:rPr lang="fi-FI" dirty="0" err="1"/>
              <a:t>Vasander</a:t>
            </a:r>
            <a:r>
              <a:rPr lang="fi-FI" dirty="0"/>
              <a:t> 1998, 11–14; Laine, </a:t>
            </a:r>
            <a:r>
              <a:rPr lang="fi-FI" dirty="0" err="1"/>
              <a:t>Vasander</a:t>
            </a:r>
            <a:r>
              <a:rPr lang="fi-FI" dirty="0"/>
              <a:t> ym. 2018, 9, 16–17, 46</a:t>
            </a:r>
          </a:p>
        </p:txBody>
      </p:sp>
      <p:sp>
        <p:nvSpPr>
          <p:cNvPr id="4" name="Dian numeron paikkamerkki 3"/>
          <p:cNvSpPr>
            <a:spLocks noGrp="1"/>
          </p:cNvSpPr>
          <p:nvPr>
            <p:ph type="sldNum" sz="quarter" idx="5"/>
          </p:nvPr>
        </p:nvSpPr>
        <p:spPr/>
        <p:txBody>
          <a:bodyPr/>
          <a:lstStyle/>
          <a:p>
            <a:fld id="{A0E0FF5D-9BE0-4586-9C49-3DAE8FBF91E3}" type="slidenum">
              <a:rPr lang="fi-FI" smtClean="0"/>
              <a:t>36</a:t>
            </a:fld>
            <a:endParaRPr lang="fi-FI"/>
          </a:p>
        </p:txBody>
      </p:sp>
    </p:spTree>
    <p:extLst>
      <p:ext uri="{BB962C8B-B14F-4D97-AF65-F5344CB8AC3E}">
        <p14:creationId xmlns:p14="http://schemas.microsoft.com/office/powerpoint/2010/main" val="41424687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Avosuot ja sekatyypin suot jaetaan kasvilajiryhmiin, jotka kuvaavat soiden ravinteisuutta.</a:t>
            </a:r>
          </a:p>
          <a:p>
            <a:pPr marL="171450" indent="-171450">
              <a:buFont typeface="Arial" panose="020B0604020202020204" pitchFamily="34" charset="0"/>
              <a:buChar char="•"/>
            </a:pPr>
            <a:r>
              <a:rPr lang="fi-FI" dirty="0"/>
              <a:t>Kasvilajiryhmät ovat ravinteisimmasta karuimpaan ruskosammaleisuus, ruohoisuus, saraisuus, lyhytkortisuus ja rahkaisuus.</a:t>
            </a:r>
          </a:p>
          <a:p>
            <a:endParaRPr lang="fi-FI" dirty="0"/>
          </a:p>
          <a:p>
            <a:r>
              <a:rPr lang="fi-FI" dirty="0"/>
              <a:t>***</a:t>
            </a:r>
          </a:p>
          <a:p>
            <a:endParaRPr lang="fi-FI" dirty="0"/>
          </a:p>
          <a:p>
            <a:r>
              <a:rPr lang="fi-FI" dirty="0"/>
              <a:t>Laine &amp; </a:t>
            </a:r>
            <a:r>
              <a:rPr lang="fi-FI" dirty="0" err="1"/>
              <a:t>Vasander</a:t>
            </a:r>
            <a:r>
              <a:rPr lang="fi-FI" dirty="0"/>
              <a:t> 1998, 14</a:t>
            </a:r>
          </a:p>
        </p:txBody>
      </p:sp>
      <p:sp>
        <p:nvSpPr>
          <p:cNvPr id="4" name="Dian numeron paikkamerkki 3"/>
          <p:cNvSpPr>
            <a:spLocks noGrp="1"/>
          </p:cNvSpPr>
          <p:nvPr>
            <p:ph type="sldNum" sz="quarter" idx="5"/>
          </p:nvPr>
        </p:nvSpPr>
        <p:spPr/>
        <p:txBody>
          <a:bodyPr/>
          <a:lstStyle/>
          <a:p>
            <a:fld id="{A0E0FF5D-9BE0-4586-9C49-3DAE8FBF91E3}" type="slidenum">
              <a:rPr lang="fi-FI" smtClean="0"/>
              <a:t>37</a:t>
            </a:fld>
            <a:endParaRPr lang="fi-FI"/>
          </a:p>
        </p:txBody>
      </p:sp>
    </p:spTree>
    <p:extLst>
      <p:ext uri="{BB962C8B-B14F-4D97-AF65-F5344CB8AC3E}">
        <p14:creationId xmlns:p14="http://schemas.microsoft.com/office/powerpoint/2010/main" val="3702547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Rahkaiset suot ovat äärimmäisen karuja.</a:t>
            </a:r>
          </a:p>
          <a:p>
            <a:pPr marL="171450" indent="-171450">
              <a:buFont typeface="Arial" panose="020B0604020202020204" pitchFamily="34" charset="0"/>
              <a:buChar char="•"/>
            </a:pPr>
            <a:r>
              <a:rPr lang="fi-FI" dirty="0"/>
              <a:t>Rahkaiset suot ovat niukkalajisia sadevesisoita.</a:t>
            </a:r>
          </a:p>
          <a:p>
            <a:pPr marL="171450" indent="-171450">
              <a:buFont typeface="Arial" panose="020B0604020202020204" pitchFamily="34" charset="0"/>
              <a:buChar char="•"/>
            </a:pPr>
            <a:r>
              <a:rPr lang="fi-FI" dirty="0"/>
              <a:t>Sammalpeite koostuu lähes pelkästään ruskorahkasammalesta. Muita kasveja ovat lähinnä muurain, suokukka, variksenmarja, karpalot ja kihokit.</a:t>
            </a:r>
          </a:p>
          <a:p>
            <a:endParaRPr lang="fi-FI" dirty="0"/>
          </a:p>
          <a:p>
            <a:r>
              <a:rPr lang="fi-FI" dirty="0"/>
              <a:t>***</a:t>
            </a:r>
          </a:p>
          <a:p>
            <a:endParaRPr lang="fi-FI" dirty="0"/>
          </a:p>
          <a:p>
            <a:r>
              <a:rPr lang="fi-FI" dirty="0"/>
              <a:t>Laine &amp; </a:t>
            </a:r>
            <a:r>
              <a:rPr lang="fi-FI" dirty="0" err="1"/>
              <a:t>Vasander</a:t>
            </a:r>
            <a:r>
              <a:rPr lang="fi-FI" dirty="0"/>
              <a:t> 1998, 14; Laine, </a:t>
            </a:r>
            <a:r>
              <a:rPr lang="fi-FI" dirty="0" err="1"/>
              <a:t>Vasander</a:t>
            </a:r>
            <a:r>
              <a:rPr lang="fi-FI" dirty="0"/>
              <a:t> ym. 2018, 12, 89</a:t>
            </a:r>
          </a:p>
        </p:txBody>
      </p:sp>
      <p:sp>
        <p:nvSpPr>
          <p:cNvPr id="4" name="Dian numeron paikkamerkki 3"/>
          <p:cNvSpPr>
            <a:spLocks noGrp="1"/>
          </p:cNvSpPr>
          <p:nvPr>
            <p:ph type="sldNum" sz="quarter" idx="5"/>
          </p:nvPr>
        </p:nvSpPr>
        <p:spPr/>
        <p:txBody>
          <a:bodyPr/>
          <a:lstStyle/>
          <a:p>
            <a:fld id="{A0E0FF5D-9BE0-4586-9C49-3DAE8FBF91E3}" type="slidenum">
              <a:rPr lang="fi-FI" smtClean="0"/>
              <a:t>38</a:t>
            </a:fld>
            <a:endParaRPr lang="fi-FI"/>
          </a:p>
        </p:txBody>
      </p:sp>
    </p:spTree>
    <p:extLst>
      <p:ext uri="{BB962C8B-B14F-4D97-AF65-F5344CB8AC3E}">
        <p14:creationId xmlns:p14="http://schemas.microsoft.com/office/powerpoint/2010/main" val="12816809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Lyhytkortisuus on rahkaisuutta pykälän rehevämpää.</a:t>
            </a:r>
          </a:p>
          <a:p>
            <a:pPr marL="171450" indent="-171450">
              <a:buFont typeface="Arial" panose="020B0604020202020204" pitchFamily="34" charset="0"/>
              <a:buChar char="•"/>
            </a:pPr>
            <a:r>
              <a:rPr lang="fi-FI" dirty="0"/>
              <a:t>Lyhytkortiset suot voivat olla sadevesisoita tai karuja pohjavesisoita.</a:t>
            </a:r>
          </a:p>
          <a:p>
            <a:pPr marL="171450" indent="-171450">
              <a:buFont typeface="Arial" panose="020B0604020202020204" pitchFamily="34" charset="0"/>
              <a:buChar char="•"/>
            </a:pPr>
            <a:r>
              <a:rPr lang="fi-FI" dirty="0"/>
              <a:t>Lyhytkortisuutta ilmentävät tupasvilla, </a:t>
            </a:r>
            <a:r>
              <a:rPr lang="fi-FI" dirty="0" err="1"/>
              <a:t>tupasluikka</a:t>
            </a:r>
            <a:r>
              <a:rPr lang="fi-FI" dirty="0"/>
              <a:t>, leväkkö, yksittäiset suursarat, rahkasara ja kalvakkarahkasammal.</a:t>
            </a:r>
          </a:p>
          <a:p>
            <a:endParaRPr lang="fi-FI" dirty="0"/>
          </a:p>
          <a:p>
            <a:r>
              <a:rPr lang="fi-FI" dirty="0"/>
              <a:t>***</a:t>
            </a:r>
          </a:p>
          <a:p>
            <a:endParaRPr lang="fi-FI" dirty="0"/>
          </a:p>
          <a:p>
            <a:r>
              <a:rPr lang="fi-FI" dirty="0"/>
              <a:t>Laine &amp; </a:t>
            </a:r>
            <a:r>
              <a:rPr lang="fi-FI" dirty="0" err="1"/>
              <a:t>Vasander</a:t>
            </a:r>
            <a:r>
              <a:rPr lang="fi-FI" dirty="0"/>
              <a:t> 1998, 14; Laine, </a:t>
            </a:r>
            <a:r>
              <a:rPr lang="fi-FI" dirty="0" err="1"/>
              <a:t>Vasander</a:t>
            </a:r>
            <a:r>
              <a:rPr lang="fi-FI" dirty="0"/>
              <a:t> ym. 2018, 12</a:t>
            </a:r>
          </a:p>
        </p:txBody>
      </p:sp>
      <p:sp>
        <p:nvSpPr>
          <p:cNvPr id="4" name="Dian numeron paikkamerkki 3"/>
          <p:cNvSpPr>
            <a:spLocks noGrp="1"/>
          </p:cNvSpPr>
          <p:nvPr>
            <p:ph type="sldNum" sz="quarter" idx="5"/>
          </p:nvPr>
        </p:nvSpPr>
        <p:spPr/>
        <p:txBody>
          <a:bodyPr/>
          <a:lstStyle/>
          <a:p>
            <a:fld id="{A0E0FF5D-9BE0-4586-9C49-3DAE8FBF91E3}" type="slidenum">
              <a:rPr lang="fi-FI" smtClean="0"/>
              <a:t>39</a:t>
            </a:fld>
            <a:endParaRPr lang="fi-FI"/>
          </a:p>
        </p:txBody>
      </p:sp>
    </p:spTree>
    <p:extLst>
      <p:ext uri="{BB962C8B-B14F-4D97-AF65-F5344CB8AC3E}">
        <p14:creationId xmlns:p14="http://schemas.microsoft.com/office/powerpoint/2010/main" val="6597818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Saraisuus on lyhytkortisuutta pykälän rehevämpää.</a:t>
            </a:r>
          </a:p>
          <a:p>
            <a:pPr marL="171450" indent="-171450">
              <a:buFont typeface="Arial" panose="020B0604020202020204" pitchFamily="34" charset="0"/>
              <a:buChar char="•"/>
            </a:pPr>
            <a:r>
              <a:rPr lang="fi-FI" dirty="0"/>
              <a:t>Saraiset suot ovat karunpuoleisia keskiravinteisia pohjavesisoita.</a:t>
            </a:r>
          </a:p>
          <a:p>
            <a:pPr marL="171450" indent="-171450">
              <a:buFont typeface="Arial" panose="020B0604020202020204" pitchFamily="34" charset="0"/>
              <a:buChar char="•"/>
            </a:pPr>
            <a:r>
              <a:rPr lang="fi-FI" dirty="0"/>
              <a:t>Saraisuutta ilmentää suursarojen, kuten jouhi-, pullo- ja </a:t>
            </a:r>
            <a:r>
              <a:rPr lang="fi-FI" dirty="0" err="1"/>
              <a:t>juurtosaran</a:t>
            </a:r>
            <a:r>
              <a:rPr lang="fi-FI" dirty="0"/>
              <a:t> runsas esiintyminen.</a:t>
            </a:r>
          </a:p>
          <a:p>
            <a:endParaRPr lang="fi-FI" dirty="0"/>
          </a:p>
          <a:p>
            <a:r>
              <a:rPr lang="fi-FI" dirty="0"/>
              <a:t>***</a:t>
            </a:r>
          </a:p>
          <a:p>
            <a:endParaRPr lang="fi-FI" dirty="0"/>
          </a:p>
          <a:p>
            <a:r>
              <a:rPr lang="fi-FI" dirty="0"/>
              <a:t>Laine &amp; </a:t>
            </a:r>
            <a:r>
              <a:rPr lang="fi-FI" dirty="0" err="1"/>
              <a:t>Vasander</a:t>
            </a:r>
            <a:r>
              <a:rPr lang="fi-FI" dirty="0"/>
              <a:t> 1998, 14; Laine, </a:t>
            </a:r>
            <a:r>
              <a:rPr lang="fi-FI" dirty="0" err="1"/>
              <a:t>Vasander</a:t>
            </a:r>
            <a:r>
              <a:rPr lang="fi-FI" dirty="0"/>
              <a:t> ym. 2018, 11</a:t>
            </a:r>
          </a:p>
          <a:p>
            <a:endParaRPr lang="fi-FI" dirty="0"/>
          </a:p>
        </p:txBody>
      </p:sp>
      <p:sp>
        <p:nvSpPr>
          <p:cNvPr id="4" name="Dian numeron paikkamerkki 3"/>
          <p:cNvSpPr>
            <a:spLocks noGrp="1"/>
          </p:cNvSpPr>
          <p:nvPr>
            <p:ph type="sldNum" sz="quarter" idx="5"/>
          </p:nvPr>
        </p:nvSpPr>
        <p:spPr/>
        <p:txBody>
          <a:bodyPr/>
          <a:lstStyle/>
          <a:p>
            <a:fld id="{A0E0FF5D-9BE0-4586-9C49-3DAE8FBF91E3}" type="slidenum">
              <a:rPr lang="fi-FI" smtClean="0"/>
              <a:t>40</a:t>
            </a:fld>
            <a:endParaRPr lang="fi-FI"/>
          </a:p>
        </p:txBody>
      </p:sp>
    </p:spTree>
    <p:extLst>
      <p:ext uri="{BB962C8B-B14F-4D97-AF65-F5344CB8AC3E}">
        <p14:creationId xmlns:p14="http://schemas.microsoft.com/office/powerpoint/2010/main" val="13668543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Ruohoisuus on saraisuutta pykälän rehevämpää.</a:t>
            </a:r>
          </a:p>
          <a:p>
            <a:pPr marL="171450" indent="-171450">
              <a:buFont typeface="Arial" panose="020B0604020202020204" pitchFamily="34" charset="0"/>
              <a:buChar char="•"/>
            </a:pPr>
            <a:r>
              <a:rPr lang="fi-FI" dirty="0"/>
              <a:t>Ruohoiset suot ovat keskiravinteisia pohjavesisoita.</a:t>
            </a:r>
          </a:p>
          <a:p>
            <a:pPr marL="171450" indent="-171450">
              <a:buFont typeface="Arial" panose="020B0604020202020204" pitchFamily="34" charset="0"/>
              <a:buChar char="•"/>
            </a:pPr>
            <a:r>
              <a:rPr lang="fi-FI" dirty="0"/>
              <a:t>Ruohoisuutta ilmentävät puolivaateliaat kasvit, kuten kurjenjalka, korpikastikka, </a:t>
            </a:r>
            <a:r>
              <a:rPr lang="fi-FI" dirty="0" err="1"/>
              <a:t>villapääluikka</a:t>
            </a:r>
            <a:r>
              <a:rPr lang="fi-FI" dirty="0"/>
              <a:t> ja okarahkasammal.</a:t>
            </a:r>
          </a:p>
          <a:p>
            <a:endParaRPr lang="fi-FI" dirty="0"/>
          </a:p>
          <a:p>
            <a:r>
              <a:rPr lang="fi-FI" dirty="0"/>
              <a:t>***</a:t>
            </a:r>
          </a:p>
          <a:p>
            <a:endParaRPr lang="fi-FI" dirty="0"/>
          </a:p>
          <a:p>
            <a:r>
              <a:rPr lang="fi-FI" dirty="0"/>
              <a:t>Laine &amp; </a:t>
            </a:r>
            <a:r>
              <a:rPr lang="fi-FI" dirty="0" err="1"/>
              <a:t>Vasander</a:t>
            </a:r>
            <a:r>
              <a:rPr lang="fi-FI" dirty="0"/>
              <a:t> 1998, 14; Laine, </a:t>
            </a:r>
            <a:r>
              <a:rPr lang="fi-FI" dirty="0" err="1"/>
              <a:t>Vasander</a:t>
            </a:r>
            <a:r>
              <a:rPr lang="fi-FI" dirty="0"/>
              <a:t> ym. 2018, 11</a:t>
            </a:r>
          </a:p>
        </p:txBody>
      </p:sp>
      <p:sp>
        <p:nvSpPr>
          <p:cNvPr id="4" name="Dian numeron paikkamerkki 3"/>
          <p:cNvSpPr>
            <a:spLocks noGrp="1"/>
          </p:cNvSpPr>
          <p:nvPr>
            <p:ph type="sldNum" sz="quarter" idx="5"/>
          </p:nvPr>
        </p:nvSpPr>
        <p:spPr/>
        <p:txBody>
          <a:bodyPr/>
          <a:lstStyle/>
          <a:p>
            <a:fld id="{A0E0FF5D-9BE0-4586-9C49-3DAE8FBF91E3}" type="slidenum">
              <a:rPr lang="fi-FI" smtClean="0"/>
              <a:t>41</a:t>
            </a:fld>
            <a:endParaRPr lang="fi-FI"/>
          </a:p>
        </p:txBody>
      </p:sp>
    </p:spTree>
    <p:extLst>
      <p:ext uri="{BB962C8B-B14F-4D97-AF65-F5344CB8AC3E}">
        <p14:creationId xmlns:p14="http://schemas.microsoft.com/office/powerpoint/2010/main" val="17935319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Ruskosammaleisuus on ravinteisin kasvilajiryhmä ja ruohoisuutta pykälän rehevämpää.</a:t>
            </a:r>
          </a:p>
          <a:p>
            <a:pPr marL="171450" indent="-171450">
              <a:buFont typeface="Arial" panose="020B0604020202020204" pitchFamily="34" charset="0"/>
              <a:buChar char="•"/>
            </a:pPr>
            <a:r>
              <a:rPr lang="fi-FI" dirty="0"/>
              <a:t>Ruskosammaleiset suot ovat ravinteikkaita pohjavesisoita. Ruskosammaleisuutta kutsutaan myös lettoisuudeksi.</a:t>
            </a:r>
          </a:p>
          <a:p>
            <a:pPr marL="171450" indent="-171450">
              <a:buFont typeface="Arial" panose="020B0604020202020204" pitchFamily="34" charset="0"/>
              <a:buChar char="•"/>
            </a:pPr>
            <a:r>
              <a:rPr lang="fi-FI" dirty="0"/>
              <a:t>Ruskosammaleisuutta ilmentävät vaateliaat ruskosammalet, kuten rassisammal.</a:t>
            </a:r>
          </a:p>
          <a:p>
            <a:endParaRPr lang="fi-FI" dirty="0"/>
          </a:p>
          <a:p>
            <a:r>
              <a:rPr lang="fi-FI" dirty="0"/>
              <a:t>***</a:t>
            </a:r>
          </a:p>
          <a:p>
            <a:endParaRPr lang="fi-FI" dirty="0"/>
          </a:p>
          <a:p>
            <a:r>
              <a:rPr lang="fi-FI" dirty="0"/>
              <a:t>Laine &amp; </a:t>
            </a:r>
            <a:r>
              <a:rPr lang="fi-FI" dirty="0" err="1"/>
              <a:t>Vasander</a:t>
            </a:r>
            <a:r>
              <a:rPr lang="fi-FI" dirty="0"/>
              <a:t> 1998, 14; Laine, </a:t>
            </a:r>
            <a:r>
              <a:rPr lang="fi-FI" dirty="0" err="1"/>
              <a:t>Vasander</a:t>
            </a:r>
            <a:r>
              <a:rPr lang="fi-FI" dirty="0"/>
              <a:t> ym. 2018, 10</a:t>
            </a:r>
          </a:p>
        </p:txBody>
      </p:sp>
      <p:sp>
        <p:nvSpPr>
          <p:cNvPr id="4" name="Dian numeron paikkamerkki 3"/>
          <p:cNvSpPr>
            <a:spLocks noGrp="1"/>
          </p:cNvSpPr>
          <p:nvPr>
            <p:ph type="sldNum" sz="quarter" idx="5"/>
          </p:nvPr>
        </p:nvSpPr>
        <p:spPr/>
        <p:txBody>
          <a:bodyPr/>
          <a:lstStyle/>
          <a:p>
            <a:fld id="{A0E0FF5D-9BE0-4586-9C49-3DAE8FBF91E3}" type="slidenum">
              <a:rPr lang="fi-FI" smtClean="0"/>
              <a:t>42</a:t>
            </a:fld>
            <a:endParaRPr lang="fi-FI"/>
          </a:p>
        </p:txBody>
      </p:sp>
    </p:spTree>
    <p:extLst>
      <p:ext uri="{BB962C8B-B14F-4D97-AF65-F5344CB8AC3E}">
        <p14:creationId xmlns:p14="http://schemas.microsoft.com/office/powerpoint/2010/main" val="17532498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Turve jaetaan kasvinjäännöskoostumuksen mukaan pääryhmiin, jotka jaetaan edelleen turvelajeihin.</a:t>
            </a:r>
          </a:p>
          <a:p>
            <a:pPr marL="171450" indent="-171450">
              <a:buFont typeface="Arial" panose="020B0604020202020204" pitchFamily="34" charset="0"/>
              <a:buChar char="•"/>
            </a:pPr>
            <a:r>
              <a:rPr lang="fi-FI" dirty="0"/>
              <a:t>Rahkaturpeet koostuvat pääosin rahkasammalien osista, saraturpeet sarakarikkeesta ja ruskosammalturpeet ruskosammalista. Puuvaltaista turvetta kehittyy tyypillisesti männystä, mutta myös muista puista, ja varvuista.</a:t>
            </a:r>
          </a:p>
          <a:p>
            <a:endParaRPr lang="fi-FI" dirty="0"/>
          </a:p>
          <a:p>
            <a:pPr marL="171450" indent="-171450">
              <a:buFont typeface="Arial" panose="020B0604020202020204" pitchFamily="34" charset="0"/>
              <a:buChar char="•"/>
            </a:pPr>
            <a:r>
              <a:rPr lang="fi-FI" dirty="0"/>
              <a:t>Turpeen maatuneisuutta kuvaillaan kymmenportaisella von Postin luokituksella, jossa H1 on täysin maatumaton ja H10 täysin maatunut.</a:t>
            </a:r>
          </a:p>
          <a:p>
            <a:pPr marL="171450" indent="-171450">
              <a:buFont typeface="Arial" panose="020B0604020202020204" pitchFamily="34" charset="0"/>
              <a:buChar char="•"/>
            </a:pPr>
            <a:r>
              <a:rPr lang="fi-FI" dirty="0"/>
              <a:t>Kun turve maatuu, sen sisältämät kuolleet kasvisolukot ja eloperäiset yhdisteet pilkkoutuvat humusaineiksi. Maatumisprosessissa osa eloperäisestä aineesta muuttuu ei-eloperäiseksi. Maatumisessa syntyy vettä, hiilidioksidia ja hapettomissa olosuhteissa metaania.</a:t>
            </a:r>
          </a:p>
          <a:p>
            <a:pPr marL="171450" indent="-171450">
              <a:buFont typeface="Arial" panose="020B0604020202020204" pitchFamily="34" charset="0"/>
              <a:buChar char="•"/>
            </a:pPr>
            <a:endParaRPr lang="fi-FI" dirty="0"/>
          </a:p>
          <a:p>
            <a:r>
              <a:rPr lang="fi-FI" dirty="0"/>
              <a:t>***</a:t>
            </a:r>
          </a:p>
          <a:p>
            <a:endParaRPr lang="fi-FI" dirty="0"/>
          </a:p>
          <a:p>
            <a:r>
              <a:rPr lang="fi-FI" dirty="0"/>
              <a:t>Laine, </a:t>
            </a:r>
            <a:r>
              <a:rPr lang="fi-FI" dirty="0" err="1"/>
              <a:t>Vasander</a:t>
            </a:r>
            <a:r>
              <a:rPr lang="fi-FI" dirty="0"/>
              <a:t> ym. 2018, 144–147</a:t>
            </a:r>
          </a:p>
        </p:txBody>
      </p:sp>
      <p:sp>
        <p:nvSpPr>
          <p:cNvPr id="4" name="Dian numeron paikkamerkki 3"/>
          <p:cNvSpPr>
            <a:spLocks noGrp="1"/>
          </p:cNvSpPr>
          <p:nvPr>
            <p:ph type="sldNum" sz="quarter" idx="5"/>
          </p:nvPr>
        </p:nvSpPr>
        <p:spPr/>
        <p:txBody>
          <a:bodyPr/>
          <a:lstStyle/>
          <a:p>
            <a:fld id="{A0E0FF5D-9BE0-4586-9C49-3DAE8FBF91E3}" type="slidenum">
              <a:rPr lang="fi-FI" smtClean="0"/>
              <a:t>43</a:t>
            </a:fld>
            <a:endParaRPr lang="fi-FI"/>
          </a:p>
        </p:txBody>
      </p:sp>
    </p:spTree>
    <p:extLst>
      <p:ext uri="{BB962C8B-B14F-4D97-AF65-F5344CB8AC3E}">
        <p14:creationId xmlns:p14="http://schemas.microsoft.com/office/powerpoint/2010/main" val="29924041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Soiden luonnontilaisuutta, eli suon tilaa, voidaan kuvata esimerkiksi seuraavin termein:</a:t>
            </a:r>
          </a:p>
          <a:p>
            <a:pPr marL="171450" indent="-171450">
              <a:buFont typeface="Arial" panose="020B0604020202020204" pitchFamily="34" charset="0"/>
              <a:buChar char="•"/>
            </a:pPr>
            <a:r>
              <a:rPr lang="fi-FI" dirty="0"/>
              <a:t>Luonnontilainen suo tarkoittaa ojittamatonta suota.</a:t>
            </a:r>
          </a:p>
          <a:p>
            <a:pPr marL="171450" indent="-171450">
              <a:buFont typeface="Arial" panose="020B0604020202020204" pitchFamily="34" charset="0"/>
              <a:buChar char="•"/>
            </a:pPr>
            <a:r>
              <a:rPr lang="fi-FI" dirty="0"/>
              <a:t>Ojittamaton suo tarkoittaa suota, jota ei ole ojitettu. Se ei välttämättä ole luonnontilainen, sillä lähisoiden ojitus voi vaikuttaa viereisen ojittamattoman suon piirteisiin. Tällöin suota sanotaan kuivahtaneeksi.</a:t>
            </a:r>
          </a:p>
          <a:p>
            <a:pPr marL="171450" indent="-171450">
              <a:buFont typeface="Arial" panose="020B0604020202020204" pitchFamily="34" charset="0"/>
              <a:buChar char="•"/>
            </a:pPr>
            <a:r>
              <a:rPr lang="fi-FI" dirty="0"/>
              <a:t>Ojitettu suo tarkoittaa suota, jolle on kaivettu vähintään yksi oja. Ojitus laskee vedenpinnan tasoa, joka käynnistää suon kasvillisuuden muutoksen metsäkasvillisuuden kaltaiseksi. Ojituksesta käytetään myös sanaa metsäojitus. Ojitetulla suolla on kolme kuivatusvaihetta: ojikko-, muuttuma- ja turvekangasvaihe.</a:t>
            </a:r>
          </a:p>
          <a:p>
            <a:pPr marL="171450" indent="-171450">
              <a:buFont typeface="Arial" panose="020B0604020202020204" pitchFamily="34" charset="0"/>
              <a:buChar char="•"/>
            </a:pPr>
            <a:r>
              <a:rPr lang="fi-FI" dirty="0"/>
              <a:t>Ojikko tarkoittaa hiljattain ojitettua suota, jonka kasvillisuus ei ole juurikaan muuttunut.</a:t>
            </a:r>
          </a:p>
          <a:p>
            <a:pPr marL="171450" indent="-171450">
              <a:buFont typeface="Arial" panose="020B0604020202020204" pitchFamily="34" charset="0"/>
              <a:buChar char="•"/>
            </a:pPr>
            <a:r>
              <a:rPr lang="fi-FI" dirty="0"/>
              <a:t>Muuttuma on metsittynyt lähes täydellisesti ja puuston kasvu on vironnut selvästi.</a:t>
            </a:r>
          </a:p>
          <a:p>
            <a:pPr marL="171450" indent="-171450">
              <a:buFont typeface="Arial" panose="020B0604020202020204" pitchFamily="34" charset="0"/>
              <a:buChar char="•"/>
            </a:pPr>
            <a:r>
              <a:rPr lang="fi-FI" dirty="0"/>
              <a:t>Turvekangasvaihe on ojituskehityksen huipentuma. Siinä suon kasvillisuus on muuttunut metsäkasvillisuuden kaltaisesti kohtalaisen pysyvästi.</a:t>
            </a:r>
          </a:p>
          <a:p>
            <a:pPr marL="171450" indent="-171450">
              <a:buFont typeface="Arial" panose="020B0604020202020204" pitchFamily="34" charset="0"/>
              <a:buChar char="•"/>
            </a:pPr>
            <a:r>
              <a:rPr lang="fi-FI" dirty="0" err="1"/>
              <a:t>Vetetyn</a:t>
            </a:r>
            <a:r>
              <a:rPr lang="fi-FI" dirty="0"/>
              <a:t> suon vedenpintaa on nostettu keinotekoisesti, kuten täyttämällä ojat.</a:t>
            </a:r>
          </a:p>
          <a:p>
            <a:pPr marL="171450" indent="-171450">
              <a:buFont typeface="Arial" panose="020B0604020202020204" pitchFamily="34" charset="0"/>
              <a:buChar char="•"/>
            </a:pPr>
            <a:r>
              <a:rPr lang="fi-FI" dirty="0"/>
              <a:t>Ennallistettu suo tarkoittaa suota, jolla on suoritettu ennallistamistoimenpiteitä. Ennallistaminen käynnistää </a:t>
            </a:r>
            <a:r>
              <a:rPr lang="fi-FI" dirty="0" err="1"/>
              <a:t>ennallistumisen</a:t>
            </a:r>
            <a:r>
              <a:rPr lang="fi-FI" dirty="0"/>
              <a:t>.</a:t>
            </a:r>
          </a:p>
          <a:p>
            <a:pPr marL="171450" indent="-171450">
              <a:buFont typeface="Arial" panose="020B0604020202020204" pitchFamily="34" charset="0"/>
              <a:buChar char="•"/>
            </a:pPr>
            <a:r>
              <a:rPr lang="fi-FI" dirty="0" err="1"/>
              <a:t>Ennallistunut</a:t>
            </a:r>
            <a:r>
              <a:rPr lang="fi-FI" dirty="0"/>
              <a:t> suo tarkoittaa suota, jonka toiminta, lajisto ja vesitalous ovat palautuneet luonnontilaisen kaltaisiksi esimerkiksi metsäojituksen jälkeen. Suon palautuminen täysin luonnontilaiseksi on epätodennäköistä</a:t>
            </a:r>
          </a:p>
          <a:p>
            <a:endParaRPr lang="fi-FI" dirty="0"/>
          </a:p>
          <a:p>
            <a:r>
              <a:rPr lang="fi-FI" dirty="0"/>
              <a:t>***</a:t>
            </a:r>
          </a:p>
          <a:p>
            <a:endParaRPr lang="fi-FI" dirty="0"/>
          </a:p>
          <a:p>
            <a:r>
              <a:rPr lang="fi-FI" dirty="0" err="1"/>
              <a:t>Kareksela</a:t>
            </a:r>
            <a:r>
              <a:rPr lang="fi-FI" dirty="0"/>
              <a:t> ym. 2021, 8; Laine, </a:t>
            </a:r>
            <a:r>
              <a:rPr lang="fi-FI" dirty="0" err="1"/>
              <a:t>Vasander</a:t>
            </a:r>
            <a:r>
              <a:rPr lang="fi-FI" dirty="0"/>
              <a:t> ym. 2018, 96</a:t>
            </a:r>
          </a:p>
        </p:txBody>
      </p:sp>
      <p:sp>
        <p:nvSpPr>
          <p:cNvPr id="4" name="Dian numeron paikkamerkki 3"/>
          <p:cNvSpPr>
            <a:spLocks noGrp="1"/>
          </p:cNvSpPr>
          <p:nvPr>
            <p:ph type="sldNum" sz="quarter" idx="5"/>
          </p:nvPr>
        </p:nvSpPr>
        <p:spPr/>
        <p:txBody>
          <a:bodyPr/>
          <a:lstStyle/>
          <a:p>
            <a:fld id="{A0E0FF5D-9BE0-4586-9C49-3DAE8FBF91E3}" type="slidenum">
              <a:rPr lang="fi-FI" smtClean="0"/>
              <a:t>44</a:t>
            </a:fld>
            <a:endParaRPr lang="fi-FI"/>
          </a:p>
        </p:txBody>
      </p:sp>
    </p:spTree>
    <p:extLst>
      <p:ext uri="{BB962C8B-B14F-4D97-AF65-F5344CB8AC3E}">
        <p14:creationId xmlns:p14="http://schemas.microsoft.com/office/powerpoint/2010/main" val="32265392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Kuvassa tosiaan on suo: turvekangas. Kuvan keskellä kasvaa suopursua ja etualalla mustikkaa ja puolukkaa. Puut kasvavat yhtä suurina kuin kankailla.</a:t>
            </a:r>
          </a:p>
          <a:p>
            <a:pPr marL="171450" indent="-171450">
              <a:buFont typeface="Arial" panose="020B0604020202020204" pitchFamily="34" charset="0"/>
              <a:buChar char="•"/>
            </a:pPr>
            <a:endParaRPr lang="fi-FI" dirty="0"/>
          </a:p>
          <a:p>
            <a:pPr marL="171450" indent="-171450">
              <a:buFont typeface="Arial" panose="020B0604020202020204" pitchFamily="34" charset="0"/>
              <a:buChar char="•"/>
            </a:pPr>
            <a:r>
              <a:rPr lang="fi-FI" dirty="0"/>
              <a:t>Turvekankaan suosammalien osuus sammalpeitteestä on alle 25 %.</a:t>
            </a:r>
          </a:p>
          <a:p>
            <a:pPr marL="171450" indent="-171450">
              <a:buFont typeface="Arial" panose="020B0604020202020204" pitchFamily="34" charset="0"/>
              <a:buChar char="•"/>
            </a:pPr>
            <a:r>
              <a:rPr lang="fi-FI" dirty="0"/>
              <a:t>Turvekangastyypit jaetaan kahteen alatyyppiin ojitusta edeltävän suotyypin mukaan.</a:t>
            </a:r>
          </a:p>
          <a:p>
            <a:pPr marL="171450" indent="-171450">
              <a:buFont typeface="Arial" panose="020B0604020202020204" pitchFamily="34" charset="0"/>
              <a:buChar char="•"/>
            </a:pPr>
            <a:r>
              <a:rPr lang="fi-FI" dirty="0"/>
              <a:t>I-tyypin turvekankaat ovat kehittyneet aidoista puustoisista soista.</a:t>
            </a:r>
          </a:p>
          <a:p>
            <a:pPr marL="171450" indent="-171450">
              <a:buFont typeface="Arial" panose="020B0604020202020204" pitchFamily="34" charset="0"/>
              <a:buChar char="•"/>
            </a:pPr>
            <a:r>
              <a:rPr lang="fi-FI" dirty="0"/>
              <a:t>II-tyypin turvekankaat ovat kehittyneet avosoista ja sekatyypin soista.</a:t>
            </a:r>
          </a:p>
          <a:p>
            <a:endParaRPr lang="fi-FI" dirty="0"/>
          </a:p>
          <a:p>
            <a:r>
              <a:rPr lang="fi-FI" dirty="0"/>
              <a:t>***</a:t>
            </a:r>
          </a:p>
          <a:p>
            <a:endParaRPr lang="fi-FI" dirty="0"/>
          </a:p>
          <a:p>
            <a:r>
              <a:rPr lang="fi-FI" dirty="0"/>
              <a:t>Laine, </a:t>
            </a:r>
            <a:r>
              <a:rPr lang="fi-FI" dirty="0" err="1"/>
              <a:t>Vasander</a:t>
            </a:r>
            <a:r>
              <a:rPr lang="fi-FI" dirty="0"/>
              <a:t> ym. 2018, 96, 99</a:t>
            </a:r>
          </a:p>
        </p:txBody>
      </p:sp>
      <p:sp>
        <p:nvSpPr>
          <p:cNvPr id="4" name="Dian numeron paikkamerkki 3"/>
          <p:cNvSpPr>
            <a:spLocks noGrp="1"/>
          </p:cNvSpPr>
          <p:nvPr>
            <p:ph type="sldNum" sz="quarter" idx="5"/>
          </p:nvPr>
        </p:nvSpPr>
        <p:spPr/>
        <p:txBody>
          <a:bodyPr/>
          <a:lstStyle/>
          <a:p>
            <a:fld id="{A0E0FF5D-9BE0-4586-9C49-3DAE8FBF91E3}" type="slidenum">
              <a:rPr lang="fi-FI" smtClean="0"/>
              <a:t>45</a:t>
            </a:fld>
            <a:endParaRPr lang="fi-FI"/>
          </a:p>
        </p:txBody>
      </p:sp>
    </p:spTree>
    <p:extLst>
      <p:ext uri="{BB962C8B-B14F-4D97-AF65-F5344CB8AC3E}">
        <p14:creationId xmlns:p14="http://schemas.microsoft.com/office/powerpoint/2010/main" val="38129660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Suoyhdistymien luonnontilaisuuden arviointiin on kehitetty kuusiportainen luonnontilaisuusasteikko.</a:t>
            </a:r>
          </a:p>
          <a:p>
            <a:pPr marL="171450" indent="-171450">
              <a:buFont typeface="Arial" panose="020B0604020202020204" pitchFamily="34" charset="0"/>
              <a:buChar char="•"/>
            </a:pPr>
            <a:r>
              <a:rPr lang="fi-FI" dirty="0"/>
              <a:t>Asteikko perustuu suon vesitalouteen, sillä suon ominaisuudet riippuvat sen vesioloista.</a:t>
            </a:r>
          </a:p>
          <a:p>
            <a:endParaRPr lang="fi-FI" dirty="0"/>
          </a:p>
          <a:p>
            <a:pPr marL="171450" indent="-171450">
              <a:buFont typeface="Arial" panose="020B0604020202020204" pitchFamily="34" charset="0"/>
              <a:buChar char="•"/>
            </a:pPr>
            <a:r>
              <a:rPr lang="fi-FI" dirty="0"/>
              <a:t>5-asteen suot ovat luonnontilaisia. Suolla tai sen läheisyydessä ei ole kuivattavia häiriötekijöitä. Suon vedenpinta on luonnontilainen. Kasvillisuudessa on korkeintaan vähäisiä muutoksia suon reunoilla.</a:t>
            </a:r>
          </a:p>
          <a:p>
            <a:pPr marL="171450" indent="-171450">
              <a:buFont typeface="Arial" panose="020B0604020202020204" pitchFamily="34" charset="0"/>
              <a:buChar char="•"/>
            </a:pPr>
            <a:r>
              <a:rPr lang="fi-FI" dirty="0"/>
              <a:t>3-asteen suosta suurin osa on ojittamatonta, mutta muutoksia on suon reunoilla. Vedenpinta on laskenut ojien läheisyydessä. Reunojen varpuisuus on lisääntynyt.</a:t>
            </a:r>
          </a:p>
          <a:p>
            <a:pPr marL="171450" indent="-171450">
              <a:buFont typeface="Arial" panose="020B0604020202020204" pitchFamily="34" charset="0"/>
              <a:buChar char="•"/>
            </a:pPr>
            <a:r>
              <a:rPr lang="fi-FI" dirty="0"/>
              <a:t>0-asteen suon kuivatus on aiheuttanut peruuttamattoman muutoksen. Vedenpinta on laskenut kauttaaltaan. Kasvillisuus on muuttunut kauttaaltaan ja suolla on turvekangasta.</a:t>
            </a:r>
          </a:p>
          <a:p>
            <a:endParaRPr lang="fi-FI" dirty="0"/>
          </a:p>
          <a:p>
            <a:r>
              <a:rPr lang="fi-FI" dirty="0"/>
              <a:t>***</a:t>
            </a:r>
          </a:p>
          <a:p>
            <a:endParaRPr lang="fi-FI" dirty="0"/>
          </a:p>
          <a:p>
            <a:pPr marL="171450" indent="-171450">
              <a:buFont typeface="Arial" panose="020B0604020202020204" pitchFamily="34" charset="0"/>
              <a:buChar char="•"/>
            </a:pPr>
            <a:r>
              <a:rPr lang="fi-FI" i="1" dirty="0"/>
              <a:t>Tässä muutama otos taulukon asteista. Koko taulukko on opinnäytetyön luvussa 6.4.2.</a:t>
            </a:r>
          </a:p>
          <a:p>
            <a:endParaRPr lang="fi-FI" dirty="0"/>
          </a:p>
          <a:p>
            <a:r>
              <a:rPr lang="fi-FI" dirty="0"/>
              <a:t>***</a:t>
            </a:r>
          </a:p>
          <a:p>
            <a:endParaRPr lang="fi-FI" dirty="0"/>
          </a:p>
          <a:p>
            <a:r>
              <a:rPr lang="fi-FI" dirty="0"/>
              <a:t>Marttila ym. 2011, 117–119</a:t>
            </a:r>
          </a:p>
        </p:txBody>
      </p:sp>
      <p:sp>
        <p:nvSpPr>
          <p:cNvPr id="4" name="Dian numeron paikkamerkki 3"/>
          <p:cNvSpPr>
            <a:spLocks noGrp="1"/>
          </p:cNvSpPr>
          <p:nvPr>
            <p:ph type="sldNum" sz="quarter" idx="5"/>
          </p:nvPr>
        </p:nvSpPr>
        <p:spPr/>
        <p:txBody>
          <a:bodyPr/>
          <a:lstStyle/>
          <a:p>
            <a:fld id="{A0E0FF5D-9BE0-4586-9C49-3DAE8FBF91E3}" type="slidenum">
              <a:rPr lang="fi-FI" smtClean="0"/>
              <a:t>46</a:t>
            </a:fld>
            <a:endParaRPr lang="fi-FI"/>
          </a:p>
        </p:txBody>
      </p:sp>
    </p:spTree>
    <p:extLst>
      <p:ext uri="{BB962C8B-B14F-4D97-AF65-F5344CB8AC3E}">
        <p14:creationId xmlns:p14="http://schemas.microsoft.com/office/powerpoint/2010/main" val="6435000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dirty="0"/>
              <a:t>Vastaukset</a:t>
            </a:r>
          </a:p>
          <a:p>
            <a:endParaRPr lang="fi-FI" dirty="0"/>
          </a:p>
          <a:p>
            <a:pPr marL="228600" indent="-228600">
              <a:buFont typeface="+mj-lt"/>
              <a:buAutoNum type="arabicPeriod"/>
            </a:pPr>
            <a:r>
              <a:rPr lang="fi-FI" dirty="0"/>
              <a:t>Keidassuo: pääosin eteläinen suoyhdistymätyyppi. Kupera. Keskeltä karu sadevesisuo, reunoilta rehevämpi pohjavesisuo.</a:t>
            </a:r>
            <a:br>
              <a:rPr lang="fi-FI" dirty="0"/>
            </a:br>
            <a:r>
              <a:rPr lang="fi-FI" dirty="0"/>
              <a:t>Aapasuo: pääosin pohjoinen suoyhdistymätyyppi. Kovera. Keskeltä rehevä pohjavesisuo, reunoilta karumpi.</a:t>
            </a:r>
          </a:p>
          <a:p>
            <a:pPr marL="228600" indent="-228600">
              <a:buFont typeface="+mj-lt"/>
              <a:buAutoNum type="arabicPeriod"/>
            </a:pPr>
            <a:r>
              <a:rPr lang="fi-FI" dirty="0"/>
              <a:t>Sekatyypin suo on sekoitus kahta päätyyppiryhmää. Tämä ilmenee mättäiden ja painanteiden mosaiikkimaisena vaihteluna.</a:t>
            </a:r>
          </a:p>
          <a:p>
            <a:pPr marL="228600" indent="-228600">
              <a:buFont typeface="+mj-lt"/>
              <a:buAutoNum type="arabicPeriod"/>
            </a:pPr>
            <a:r>
              <a:rPr lang="fi-FI" dirty="0"/>
              <a:t>Suon ominaisuudet riippuvat vedestä. Ojitus laskee vedenpintaa, jolloin suoympäristö muuttuu metsäisemmäksi. Suokasvien osuus laskee ja metsäkasvien nousee. Puiden kasvu elpyy ja suo metsittyy.</a:t>
            </a:r>
          </a:p>
        </p:txBody>
      </p:sp>
      <p:sp>
        <p:nvSpPr>
          <p:cNvPr id="4" name="Dian numeron paikkamerkki 3"/>
          <p:cNvSpPr>
            <a:spLocks noGrp="1"/>
          </p:cNvSpPr>
          <p:nvPr>
            <p:ph type="sldNum" sz="quarter" idx="5"/>
          </p:nvPr>
        </p:nvSpPr>
        <p:spPr/>
        <p:txBody>
          <a:bodyPr/>
          <a:lstStyle/>
          <a:p>
            <a:fld id="{A0E0FF5D-9BE0-4586-9C49-3DAE8FBF91E3}" type="slidenum">
              <a:rPr lang="fi-FI" smtClean="0"/>
              <a:t>47</a:t>
            </a:fld>
            <a:endParaRPr lang="fi-FI"/>
          </a:p>
        </p:txBody>
      </p:sp>
    </p:spTree>
    <p:extLst>
      <p:ext uri="{BB962C8B-B14F-4D97-AF65-F5344CB8AC3E}">
        <p14:creationId xmlns:p14="http://schemas.microsoft.com/office/powerpoint/2010/main" val="239842787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Tässä osiossa selvitetään, miten soita on käytetty ja mikä on soiden merkitys.</a:t>
            </a:r>
          </a:p>
        </p:txBody>
      </p:sp>
      <p:sp>
        <p:nvSpPr>
          <p:cNvPr id="4" name="Dian numeron paikkamerkki 3"/>
          <p:cNvSpPr>
            <a:spLocks noGrp="1"/>
          </p:cNvSpPr>
          <p:nvPr>
            <p:ph type="sldNum" sz="quarter" idx="5"/>
          </p:nvPr>
        </p:nvSpPr>
        <p:spPr/>
        <p:txBody>
          <a:bodyPr/>
          <a:lstStyle/>
          <a:p>
            <a:fld id="{A0E0FF5D-9BE0-4586-9C49-3DAE8FBF91E3}" type="slidenum">
              <a:rPr lang="fi-FI" smtClean="0"/>
              <a:t>48</a:t>
            </a:fld>
            <a:endParaRPr lang="fi-FI"/>
          </a:p>
        </p:txBody>
      </p:sp>
    </p:spTree>
    <p:extLst>
      <p:ext uri="{BB962C8B-B14F-4D97-AF65-F5344CB8AC3E}">
        <p14:creationId xmlns:p14="http://schemas.microsoft.com/office/powerpoint/2010/main" val="4174242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Soita on viljelty 1300-luvulta lähtien. Aikojen saatossa viljelytavat ovat muuttuneet. Ennen vanhaan suopeltoja poltettiin ja lannoitettiin lannalla. Tämän jälkeen soille lisättiin kivennäismaata. Nyt suopeltoja lannoitetaan ja kalkitaan.</a:t>
            </a:r>
          </a:p>
          <a:p>
            <a:pPr marL="171450" indent="-171450">
              <a:buFont typeface="Arial" panose="020B0604020202020204" pitchFamily="34" charset="0"/>
              <a:buChar char="•"/>
            </a:pPr>
            <a:r>
              <a:rPr lang="fi-FI" dirty="0"/>
              <a:t>Soita on muutettu pelloiksi jopa miljoona hehtaaria. Nykyään suopeltoja on noin 300 000 ha, eli vajaa 14 % peltoalasta.</a:t>
            </a:r>
          </a:p>
          <a:p>
            <a:endParaRPr lang="fi-FI" dirty="0"/>
          </a:p>
          <a:p>
            <a:pPr marL="171450" indent="-171450">
              <a:buFont typeface="Arial" panose="020B0604020202020204" pitchFamily="34" charset="0"/>
              <a:buChar char="•"/>
            </a:pPr>
            <a:r>
              <a:rPr lang="fi-FI" dirty="0"/>
              <a:t>Turvetta poltetaan, jolloin siitä saadaan energiaa.</a:t>
            </a:r>
          </a:p>
          <a:p>
            <a:pPr marL="171450" indent="-171450">
              <a:buFont typeface="Arial" panose="020B0604020202020204" pitchFamily="34" charset="0"/>
              <a:buChar char="•"/>
            </a:pPr>
            <a:r>
              <a:rPr lang="fi-FI" dirty="0"/>
              <a:t>Toinen maailmansota lisäsi kotimaisen energianlähteen tarvetta. Tällöin koneellinen turpeenkorjuu kasvoi laajamittaiseksi.</a:t>
            </a:r>
          </a:p>
          <a:p>
            <a:pPr marL="171450" indent="-171450">
              <a:buFont typeface="Arial" panose="020B0604020202020204" pitchFamily="34" charset="0"/>
              <a:buChar char="•"/>
            </a:pPr>
            <a:r>
              <a:rPr lang="fi-FI" dirty="0"/>
              <a:t>Nyt turveala on suuressa muutoksessa, sillä viimevuosina turpeentuotannon määrää on laskettu suuresti.</a:t>
            </a:r>
          </a:p>
          <a:p>
            <a:endParaRPr lang="fi-FI" dirty="0"/>
          </a:p>
          <a:p>
            <a:pPr marL="171450" indent="-171450">
              <a:buFont typeface="Arial" panose="020B0604020202020204" pitchFamily="34" charset="0"/>
              <a:buChar char="•"/>
            </a:pPr>
            <a:r>
              <a:rPr lang="fi-FI" dirty="0"/>
              <a:t>Ojitus parantaa suon puuntuotoskykyä. Turvekankaat ovat tärkeitä metsätalousmaita.</a:t>
            </a:r>
          </a:p>
          <a:p>
            <a:pPr marL="171450" indent="-171450">
              <a:buFont typeface="Arial" panose="020B0604020202020204" pitchFamily="34" charset="0"/>
              <a:buChar char="•"/>
            </a:pPr>
            <a:r>
              <a:rPr lang="fi-FI" dirty="0"/>
              <a:t>1920-luvulla haluttiin parantaa metsävarojen riittävyyttä ja metsäojitusta alettiin tukea. Tuet kestivät 1990-luvulle asti. Nykyään ei enää kaiveta uusia ojia.</a:t>
            </a:r>
          </a:p>
          <a:p>
            <a:pPr marL="171450" indent="-171450">
              <a:buFont typeface="Arial" panose="020B0604020202020204" pitchFamily="34" charset="0"/>
              <a:buChar char="•"/>
            </a:pPr>
            <a:r>
              <a:rPr lang="fi-FI" dirty="0"/>
              <a:t>Suometsien maa on upottavaa ja ojat esteitä metsäkoneille. Tämän takia suometsissä joudutaan usein käyttämään pienempää korjuukalustoa kuin kangasmetsissä. Suometsien hakkuutoimenpiteet suoritetaan yleensä maan ollessa jäässä.</a:t>
            </a:r>
          </a:p>
          <a:p>
            <a:endParaRPr lang="fi-FI" dirty="0"/>
          </a:p>
          <a:p>
            <a:r>
              <a:rPr lang="fi-FI" dirty="0"/>
              <a:t>***</a:t>
            </a:r>
          </a:p>
          <a:p>
            <a:endParaRPr lang="fi-FI" dirty="0"/>
          </a:p>
          <a:p>
            <a:r>
              <a:rPr lang="fi-FI" dirty="0" err="1"/>
              <a:t>Myllys</a:t>
            </a:r>
            <a:r>
              <a:rPr lang="fi-FI" dirty="0"/>
              <a:t> &amp; Soini 2008, 93–94; Päivänen 2007, 75–76, 96–98, 306–307; Päivänen &amp; </a:t>
            </a:r>
            <a:r>
              <a:rPr lang="fi-FI" dirty="0" err="1"/>
              <a:t>Sarkkola</a:t>
            </a:r>
            <a:r>
              <a:rPr lang="fi-FI" dirty="0"/>
              <a:t> 2008, 170; Räty &amp; Vaahtera 2023, 25; </a:t>
            </a:r>
            <a:r>
              <a:rPr lang="fi-FI" dirty="0" err="1"/>
              <a:t>Sopo</a:t>
            </a:r>
            <a:r>
              <a:rPr lang="fi-FI" dirty="0"/>
              <a:t> &amp; Aalto 1998, 84</a:t>
            </a:r>
          </a:p>
        </p:txBody>
      </p:sp>
      <p:sp>
        <p:nvSpPr>
          <p:cNvPr id="4" name="Dian numeron paikkamerkki 3"/>
          <p:cNvSpPr>
            <a:spLocks noGrp="1"/>
          </p:cNvSpPr>
          <p:nvPr>
            <p:ph type="sldNum" sz="quarter" idx="5"/>
          </p:nvPr>
        </p:nvSpPr>
        <p:spPr/>
        <p:txBody>
          <a:bodyPr/>
          <a:lstStyle/>
          <a:p>
            <a:fld id="{A0E0FF5D-9BE0-4586-9C49-3DAE8FBF91E3}" type="slidenum">
              <a:rPr lang="fi-FI" smtClean="0"/>
              <a:t>49</a:t>
            </a:fld>
            <a:endParaRPr lang="fi-FI"/>
          </a:p>
        </p:txBody>
      </p:sp>
    </p:spTree>
    <p:extLst>
      <p:ext uri="{BB962C8B-B14F-4D97-AF65-F5344CB8AC3E}">
        <p14:creationId xmlns:p14="http://schemas.microsoft.com/office/powerpoint/2010/main" val="250982234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i="1" dirty="0"/>
              <a:t>Kysy luokaltasi:</a:t>
            </a:r>
            <a:br>
              <a:rPr lang="fi-FI" i="1" dirty="0"/>
            </a:br>
            <a:r>
              <a:rPr lang="fi-FI" dirty="0"/>
              <a:t>Miksi soilta voi löytää vanhoja latoja tai seipäitä?</a:t>
            </a:r>
          </a:p>
          <a:p>
            <a:pPr marL="171450" indent="-171450">
              <a:buFont typeface="Arial" panose="020B0604020202020204" pitchFamily="34" charset="0"/>
              <a:buChar char="•"/>
            </a:pPr>
            <a:r>
              <a:rPr lang="fi-FI" i="1" dirty="0"/>
              <a:t>Vastaus tulee seuraavassa diassa.</a:t>
            </a:r>
          </a:p>
        </p:txBody>
      </p:sp>
      <p:sp>
        <p:nvSpPr>
          <p:cNvPr id="4" name="Dian numeron paikkamerkki 3"/>
          <p:cNvSpPr>
            <a:spLocks noGrp="1"/>
          </p:cNvSpPr>
          <p:nvPr>
            <p:ph type="sldNum" sz="quarter" idx="5"/>
          </p:nvPr>
        </p:nvSpPr>
        <p:spPr/>
        <p:txBody>
          <a:bodyPr/>
          <a:lstStyle/>
          <a:p>
            <a:fld id="{A0E0FF5D-9BE0-4586-9C49-3DAE8FBF91E3}" type="slidenum">
              <a:rPr lang="fi-FI" smtClean="0"/>
              <a:t>50</a:t>
            </a:fld>
            <a:endParaRPr lang="fi-FI"/>
          </a:p>
        </p:txBody>
      </p:sp>
    </p:spTree>
    <p:extLst>
      <p:ext uri="{BB962C8B-B14F-4D97-AF65-F5344CB8AC3E}">
        <p14:creationId xmlns:p14="http://schemas.microsoft.com/office/powerpoint/2010/main" val="201968345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Rahkaisilta soilta on nostettu turvetta pehkuksi, eli kuivikkeeksi karjalle.</a:t>
            </a:r>
          </a:p>
          <a:p>
            <a:pPr marL="171450" indent="-171450">
              <a:buFont typeface="Arial" panose="020B0604020202020204" pitchFamily="34" charset="0"/>
              <a:buChar char="•"/>
            </a:pPr>
            <a:r>
              <a:rPr lang="fi-FI" dirty="0"/>
              <a:t>Pehkuturvepaloja kuivattiin nostopaikoillaan pehkunkuivatusseipäissä sekä soille rakennetuissa ladoissa.</a:t>
            </a:r>
          </a:p>
          <a:p>
            <a:pPr marL="171450" indent="-171450">
              <a:buFont typeface="Arial" panose="020B0604020202020204" pitchFamily="34" charset="0"/>
              <a:buChar char="•"/>
            </a:pPr>
            <a:r>
              <a:rPr lang="fi-FI" dirty="0"/>
              <a:t>Turve on imukykyistä kuiviketta. Käytetty lietepitoinen turvepehku käytettiin uudelleen peltojen lannoitteena.</a:t>
            </a:r>
          </a:p>
          <a:p>
            <a:endParaRPr lang="fi-FI" dirty="0"/>
          </a:p>
          <a:p>
            <a:r>
              <a:rPr lang="fi-FI" dirty="0"/>
              <a:t>***</a:t>
            </a:r>
          </a:p>
          <a:p>
            <a:endParaRPr lang="fi-FI" dirty="0"/>
          </a:p>
          <a:p>
            <a:r>
              <a:rPr lang="fi-FI" dirty="0"/>
              <a:t>Kuisma 2019, 32, 34; Päivänen 2007, 304–305</a:t>
            </a:r>
          </a:p>
          <a:p>
            <a:endParaRPr lang="fi-FI" dirty="0"/>
          </a:p>
        </p:txBody>
      </p:sp>
      <p:sp>
        <p:nvSpPr>
          <p:cNvPr id="4" name="Dian numeron paikkamerkki 3"/>
          <p:cNvSpPr>
            <a:spLocks noGrp="1"/>
          </p:cNvSpPr>
          <p:nvPr>
            <p:ph type="sldNum" sz="quarter" idx="5"/>
          </p:nvPr>
        </p:nvSpPr>
        <p:spPr/>
        <p:txBody>
          <a:bodyPr/>
          <a:lstStyle/>
          <a:p>
            <a:fld id="{A0E0FF5D-9BE0-4586-9C49-3DAE8FBF91E3}" type="slidenum">
              <a:rPr lang="fi-FI" smtClean="0"/>
              <a:t>51</a:t>
            </a:fld>
            <a:endParaRPr lang="fi-FI"/>
          </a:p>
        </p:txBody>
      </p:sp>
    </p:spTree>
    <p:extLst>
      <p:ext uri="{BB962C8B-B14F-4D97-AF65-F5344CB8AC3E}">
        <p14:creationId xmlns:p14="http://schemas.microsoft.com/office/powerpoint/2010/main" val="385255935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err="1"/>
              <a:t>Jokaisenoikeudet</a:t>
            </a:r>
            <a:r>
              <a:rPr lang="fi-FI" dirty="0"/>
              <a:t> antavat Suomessa jokaiselle mahdollisuuden kulkea luonnossa lähes vapaasti, mukaan lukien soilla.</a:t>
            </a:r>
          </a:p>
          <a:p>
            <a:endParaRPr lang="fi-FI" i="1" dirty="0"/>
          </a:p>
          <a:p>
            <a:r>
              <a:rPr lang="fi-FI" dirty="0"/>
              <a:t>***</a:t>
            </a:r>
          </a:p>
          <a:p>
            <a:endParaRPr lang="fi-FI" i="1" dirty="0"/>
          </a:p>
          <a:p>
            <a:pPr marL="171450" indent="-171450">
              <a:buFont typeface="Arial" panose="020B0604020202020204" pitchFamily="34" charset="0"/>
              <a:buChar char="•"/>
            </a:pPr>
            <a:r>
              <a:rPr lang="fi-FI" i="1" dirty="0"/>
              <a:t>Kysy luokkaasi ideoimaan, mitä soilla voi tehdä.</a:t>
            </a:r>
          </a:p>
          <a:p>
            <a:endParaRPr lang="fi-FI" i="1" dirty="0"/>
          </a:p>
          <a:p>
            <a:pPr marL="171450" indent="-171450">
              <a:buFont typeface="Arial" panose="020B0604020202020204" pitchFamily="34" charset="0"/>
              <a:buChar char="•"/>
            </a:pPr>
            <a:r>
              <a:rPr lang="fi-FI" i="1" dirty="0"/>
              <a:t>Soilla voi </a:t>
            </a:r>
            <a:r>
              <a:rPr lang="fi-FI" i="1" dirty="0" err="1"/>
              <a:t>esimerikisi</a:t>
            </a:r>
            <a:r>
              <a:rPr lang="fi-FI" i="1" dirty="0"/>
              <a:t>:</a:t>
            </a:r>
          </a:p>
          <a:p>
            <a:pPr marL="628650" lvl="1" indent="-171450">
              <a:buFont typeface="Arial" panose="020B0604020202020204" pitchFamily="34" charset="0"/>
              <a:buChar char="•"/>
            </a:pPr>
            <a:r>
              <a:rPr lang="fi-FI" i="1" dirty="0"/>
              <a:t>Hiihtää</a:t>
            </a:r>
          </a:p>
          <a:p>
            <a:pPr marL="628650" lvl="1" indent="-171450">
              <a:buFont typeface="Arial" panose="020B0604020202020204" pitchFamily="34" charset="0"/>
              <a:buChar char="•"/>
            </a:pPr>
            <a:r>
              <a:rPr lang="fi-FI" i="1" dirty="0"/>
              <a:t>Havainnoida kasveja ja eläimiä</a:t>
            </a:r>
          </a:p>
          <a:p>
            <a:pPr marL="628650" lvl="1" indent="-171450">
              <a:buFont typeface="Arial" panose="020B0604020202020204" pitchFamily="34" charset="0"/>
              <a:buChar char="•"/>
            </a:pPr>
            <a:r>
              <a:rPr lang="fi-FI" i="1" dirty="0"/>
              <a:t>Ulkoiluttaa koiraa</a:t>
            </a:r>
          </a:p>
          <a:p>
            <a:pPr marL="628650" lvl="1" indent="-171450">
              <a:buFont typeface="Arial" panose="020B0604020202020204" pitchFamily="34" charset="0"/>
              <a:buChar char="•"/>
            </a:pPr>
            <a:r>
              <a:rPr lang="fi-FI" i="1" dirty="0" err="1"/>
              <a:t>Lumikenkäillä</a:t>
            </a:r>
            <a:endParaRPr lang="fi-FI" i="1" dirty="0"/>
          </a:p>
          <a:p>
            <a:pPr marL="628650" lvl="1" indent="-171450">
              <a:buFont typeface="Arial" panose="020B0604020202020204" pitchFamily="34" charset="0"/>
              <a:buChar char="•"/>
            </a:pPr>
            <a:r>
              <a:rPr lang="fi-FI" i="1" dirty="0"/>
              <a:t>Ihailla maisemia</a:t>
            </a:r>
          </a:p>
          <a:p>
            <a:pPr marL="628650" lvl="1" indent="-171450">
              <a:buFont typeface="Arial" panose="020B0604020202020204" pitchFamily="34" charset="0"/>
              <a:buChar char="•"/>
            </a:pPr>
            <a:r>
              <a:rPr lang="fi-FI" i="1" dirty="0"/>
              <a:t>Marjastaa ja sienestää</a:t>
            </a:r>
          </a:p>
          <a:p>
            <a:pPr marL="628650" lvl="1" indent="-171450">
              <a:buFont typeface="Arial" panose="020B0604020202020204" pitchFamily="34" charset="0"/>
              <a:buChar char="•"/>
            </a:pPr>
            <a:r>
              <a:rPr lang="fi-FI" i="1" dirty="0"/>
              <a:t>Retkeillä</a:t>
            </a:r>
          </a:p>
          <a:p>
            <a:pPr marL="628650" lvl="1" indent="-171450">
              <a:buFont typeface="Arial" panose="020B0604020202020204" pitchFamily="34" charset="0"/>
              <a:buChar char="•"/>
            </a:pPr>
            <a:r>
              <a:rPr lang="fi-FI" i="1" dirty="0"/>
              <a:t>Valokuvata</a:t>
            </a:r>
          </a:p>
          <a:p>
            <a:endParaRPr lang="fi-FI" i="1" dirty="0"/>
          </a:p>
          <a:p>
            <a:pPr marL="171450" indent="-171450">
              <a:buFont typeface="Arial" panose="020B0604020202020204" pitchFamily="34" charset="0"/>
              <a:buChar char="•"/>
            </a:pPr>
            <a:r>
              <a:rPr lang="fi-FI" i="1" dirty="0"/>
              <a:t>Marjastuksesta lisää seuraavassa diassa.</a:t>
            </a:r>
          </a:p>
        </p:txBody>
      </p:sp>
      <p:sp>
        <p:nvSpPr>
          <p:cNvPr id="4" name="Dian numeron paikkamerkki 3"/>
          <p:cNvSpPr>
            <a:spLocks noGrp="1"/>
          </p:cNvSpPr>
          <p:nvPr>
            <p:ph type="sldNum" sz="quarter" idx="5"/>
          </p:nvPr>
        </p:nvSpPr>
        <p:spPr/>
        <p:txBody>
          <a:bodyPr/>
          <a:lstStyle/>
          <a:p>
            <a:fld id="{A0E0FF5D-9BE0-4586-9C49-3DAE8FBF91E3}" type="slidenum">
              <a:rPr lang="fi-FI" smtClean="0"/>
              <a:t>52</a:t>
            </a:fld>
            <a:endParaRPr lang="fi-FI"/>
          </a:p>
        </p:txBody>
      </p:sp>
    </p:spTree>
    <p:extLst>
      <p:ext uri="{BB962C8B-B14F-4D97-AF65-F5344CB8AC3E}">
        <p14:creationId xmlns:p14="http://schemas.microsoft.com/office/powerpoint/2010/main" val="16875462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Soilla kasvaa useita syötäviä marjoja, kuten juolukkaa, lakkaa, iso- ja pikkukarpaloa ja variksenmarjaa.</a:t>
            </a:r>
          </a:p>
          <a:p>
            <a:endParaRPr lang="fi-FI" dirty="0"/>
          </a:p>
          <a:p>
            <a:pPr marL="171450" indent="-171450">
              <a:buFont typeface="Arial" panose="020B0604020202020204" pitchFamily="34" charset="0"/>
              <a:buChar char="•"/>
            </a:pPr>
            <a:r>
              <a:rPr lang="fi-FI" dirty="0"/>
              <a:t>Juolukkaa kasvaa monenlaisilla valoisilla soilla: korvissa, rämeillä, turvekankailla ja nevojen mätäspinnoilla. Juolukan marjoissa on enemmän C-vitamiinia kuin mustikoissa.</a:t>
            </a:r>
          </a:p>
          <a:p>
            <a:pPr marL="171450" indent="-171450">
              <a:buFont typeface="Arial" panose="020B0604020202020204" pitchFamily="34" charset="0"/>
              <a:buChar char="•"/>
            </a:pPr>
            <a:r>
              <a:rPr lang="fi-FI" dirty="0"/>
              <a:t>Lakkaa kasvaa korvissa, rämeillä, nevoilla ja vähäisenä turvekankailla. Lakka on Suomen kallein marja.</a:t>
            </a:r>
          </a:p>
          <a:p>
            <a:pPr marL="171450" indent="-171450">
              <a:buFont typeface="Arial" panose="020B0604020202020204" pitchFamily="34" charset="0"/>
              <a:buChar char="•"/>
            </a:pPr>
            <a:r>
              <a:rPr lang="fi-FI" dirty="0"/>
              <a:t>Karpaloita kasvaa puuttomien nevojen rimpi- ja välipinnoilla. Karpalo on hapan ja sisältää luontaista säilöntäainetta, joka pitää marjat syötävinä talven yli seuraavaan kevääseen.</a:t>
            </a:r>
          </a:p>
          <a:p>
            <a:pPr marL="171450" indent="-171450">
              <a:buFont typeface="Arial" panose="020B0604020202020204" pitchFamily="34" charset="0"/>
              <a:buChar char="•"/>
            </a:pPr>
            <a:r>
              <a:rPr lang="fi-FI" dirty="0"/>
              <a:t>Variksenmarjaa kasvaa etelässä rämeiden mätäspinnoilla, mutta pohjoisessa lisäksi korpien vastaavilla. Variksenmarjan sato on puolukan jälkeen maamme suurin.</a:t>
            </a:r>
          </a:p>
          <a:p>
            <a:endParaRPr lang="fi-FI" dirty="0"/>
          </a:p>
          <a:p>
            <a:pPr marL="171450" indent="-171450">
              <a:buFont typeface="Arial" panose="020B0604020202020204" pitchFamily="34" charset="0"/>
              <a:buChar char="•"/>
            </a:pPr>
            <a:r>
              <a:rPr lang="fi-FI" dirty="0"/>
              <a:t>Marjavuoden ollessa hyvä Suomessa kerätään arviolta 1 100 milj. kg luonnonmarjasatoa. Tästä noin 14 %, eli noin 150 milj. kg, kerätään erilaisilta soilta.</a:t>
            </a:r>
          </a:p>
          <a:p>
            <a:endParaRPr lang="fi-FI" dirty="0"/>
          </a:p>
          <a:p>
            <a:r>
              <a:rPr lang="fi-FI" dirty="0"/>
              <a:t>***</a:t>
            </a:r>
          </a:p>
          <a:p>
            <a:endParaRPr lang="fi-FI" dirty="0"/>
          </a:p>
          <a:p>
            <a:r>
              <a:rPr lang="fi-FI" dirty="0"/>
              <a:t>Salo 1998, 39–43</a:t>
            </a:r>
          </a:p>
        </p:txBody>
      </p:sp>
      <p:sp>
        <p:nvSpPr>
          <p:cNvPr id="4" name="Dian numeron paikkamerkki 3"/>
          <p:cNvSpPr>
            <a:spLocks noGrp="1"/>
          </p:cNvSpPr>
          <p:nvPr>
            <p:ph type="sldNum" sz="quarter" idx="5"/>
          </p:nvPr>
        </p:nvSpPr>
        <p:spPr/>
        <p:txBody>
          <a:bodyPr/>
          <a:lstStyle/>
          <a:p>
            <a:fld id="{A0E0FF5D-9BE0-4586-9C49-3DAE8FBF91E3}" type="slidenum">
              <a:rPr lang="fi-FI" smtClean="0"/>
              <a:t>53</a:t>
            </a:fld>
            <a:endParaRPr lang="fi-FI"/>
          </a:p>
        </p:txBody>
      </p:sp>
    </p:spTree>
    <p:extLst>
      <p:ext uri="{BB962C8B-B14F-4D97-AF65-F5344CB8AC3E}">
        <p14:creationId xmlns:p14="http://schemas.microsoft.com/office/powerpoint/2010/main" val="208081475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 ovat märkiä ja pehmeitä ympäristöjä. Pitkävartiset saappaat pitävät sukat kuivina.</a:t>
            </a:r>
          </a:p>
          <a:p>
            <a:pPr marL="171450" indent="-171450">
              <a:buFont typeface="Arial" panose="020B0604020202020204" pitchFamily="34" charset="0"/>
              <a:buChar char="•"/>
            </a:pPr>
            <a:r>
              <a:rPr lang="fi-FI" dirty="0"/>
              <a:t>Pitkät vaatteet suojaavat auringolta. Sekatyyppisillä ja avosoilla ei ole varjostavaa puustoa.</a:t>
            </a:r>
          </a:p>
          <a:p>
            <a:pPr marL="171450" indent="-171450">
              <a:buFont typeface="Arial" panose="020B0604020202020204" pitchFamily="34" charset="0"/>
              <a:buChar char="•"/>
            </a:pPr>
            <a:r>
              <a:rPr lang="fi-FI" dirty="0"/>
              <a:t>Pitkät vaatteet antavat suojaa myös hirvikärpäsiltä ja punkeilta.</a:t>
            </a:r>
          </a:p>
          <a:p>
            <a:pPr marL="171450" indent="-171450">
              <a:buFont typeface="Arial" panose="020B0604020202020204" pitchFamily="34" charset="0"/>
              <a:buChar char="•"/>
            </a:pPr>
            <a:r>
              <a:rPr lang="fi-FI" dirty="0"/>
              <a:t>Ennen suolle menemistä kannattaa tarkastaa metsästysajat, sillä suot ovat suosittuja metsästyspaikkoja. Metsästysaikana kannattaa pukeutua varmuuden vuoksi luonnosta räikeästi erottuviin väreihin: esimerkiksi huomioliiviin ja oranssiin päähineeseen – aivan kuten metsässäkin metsästysaikoina.</a:t>
            </a:r>
          </a:p>
          <a:p>
            <a:endParaRPr lang="fi-FI" dirty="0"/>
          </a:p>
          <a:p>
            <a:pPr marL="171450" indent="-171450">
              <a:buFont typeface="Arial" panose="020B0604020202020204" pitchFamily="34" charset="0"/>
              <a:buChar char="•"/>
            </a:pPr>
            <a:r>
              <a:rPr lang="fi-FI" dirty="0"/>
              <a:t>Jos suolla on pitkospuut, kannattaa niitä suosia liikkumisessa, sillä ne suojelevat suota kulumiselta.</a:t>
            </a:r>
          </a:p>
          <a:p>
            <a:pPr marL="171450" indent="-171450">
              <a:buFont typeface="Arial" panose="020B0604020202020204" pitchFamily="34" charset="0"/>
              <a:buChar char="•"/>
            </a:pPr>
            <a:r>
              <a:rPr lang="fi-FI" dirty="0"/>
              <a:t>Kaikilla soilla ei ole pitkospuita. Tällöin kannattaa suosia mättäitä ja mätäspintaa, jotka kantavat väli- ja rimpipintaa paremmin. Tarvittaessa kasvimättäät, kuten tupasvillan tuppaat, ovat kantavia askelkohtia.</a:t>
            </a:r>
          </a:p>
        </p:txBody>
      </p:sp>
      <p:sp>
        <p:nvSpPr>
          <p:cNvPr id="4" name="Dian numeron paikkamerkki 3"/>
          <p:cNvSpPr>
            <a:spLocks noGrp="1"/>
          </p:cNvSpPr>
          <p:nvPr>
            <p:ph type="sldNum" sz="quarter" idx="5"/>
          </p:nvPr>
        </p:nvSpPr>
        <p:spPr/>
        <p:txBody>
          <a:bodyPr/>
          <a:lstStyle/>
          <a:p>
            <a:fld id="{A0E0FF5D-9BE0-4586-9C49-3DAE8FBF91E3}" type="slidenum">
              <a:rPr lang="fi-FI" smtClean="0"/>
              <a:t>54</a:t>
            </a:fld>
            <a:endParaRPr lang="fi-FI"/>
          </a:p>
        </p:txBody>
      </p:sp>
    </p:spTree>
    <p:extLst>
      <p:ext uri="{BB962C8B-B14F-4D97-AF65-F5344CB8AC3E}">
        <p14:creationId xmlns:p14="http://schemas.microsoft.com/office/powerpoint/2010/main" val="30596104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Ennallistamisen tarkoitus on nopeuttaa suon palautumista luonnontilaisen kaltaiseen tilaan.</a:t>
            </a:r>
          </a:p>
          <a:p>
            <a:pPr marL="171450" indent="-171450">
              <a:buFont typeface="Arial" panose="020B0604020202020204" pitchFamily="34" charset="0"/>
              <a:buChar char="•"/>
            </a:pPr>
            <a:r>
              <a:rPr lang="fi-FI" dirty="0"/>
              <a:t>Ennallistamisessa perutaan ihmisen toiminnan vaikutukset suoekosysteemiin.</a:t>
            </a:r>
          </a:p>
          <a:p>
            <a:endParaRPr lang="fi-FI" dirty="0"/>
          </a:p>
          <a:p>
            <a:pPr marL="171450" indent="-171450">
              <a:buFont typeface="Arial" panose="020B0604020202020204" pitchFamily="34" charset="0"/>
              <a:buChar char="•"/>
            </a:pPr>
            <a:r>
              <a:rPr lang="fi-FI" dirty="0"/>
              <a:t>Ennallistamisessa suo </a:t>
            </a:r>
            <a:r>
              <a:rPr lang="fi-FI" dirty="0" err="1"/>
              <a:t>vetetään</a:t>
            </a:r>
            <a:r>
              <a:rPr lang="fi-FI" dirty="0"/>
              <a:t>, jolloin suon turvetta muodostavat kasvit elpyvät. Turvetta alkaa kerrostumaan ja pintaturpeen ominaisuudet palautuvat. Näiden seurauksena myös suon eliöstön rakenne ja toiminta korjaantuvat.</a:t>
            </a:r>
          </a:p>
          <a:p>
            <a:pPr marL="171450" indent="-171450">
              <a:buFont typeface="Arial" panose="020B0604020202020204" pitchFamily="34" charset="0"/>
              <a:buChar char="•"/>
            </a:pPr>
            <a:r>
              <a:rPr lang="fi-FI" dirty="0" err="1"/>
              <a:t>Ennallistuminen</a:t>
            </a:r>
            <a:r>
              <a:rPr lang="fi-FI" dirty="0"/>
              <a:t> vaatii aikaa. Aika suovedenpinnan tason nousemiseen lasketaan vuosissa, kasvillisuuden palautuminen kymmenissä ja puuston palautuminen jopa sadoissa vuosissa.</a:t>
            </a:r>
          </a:p>
          <a:p>
            <a:endParaRPr lang="fi-FI" dirty="0"/>
          </a:p>
          <a:p>
            <a:pPr marL="171450" indent="-171450">
              <a:buFont typeface="Arial" panose="020B0604020202020204" pitchFamily="34" charset="0"/>
              <a:buChar char="•"/>
            </a:pPr>
            <a:r>
              <a:rPr lang="fi-FI" dirty="0"/>
              <a:t>Tavanomaisin ennallistamistapa on ojien täyttäminen ja patoaminen.</a:t>
            </a:r>
          </a:p>
          <a:p>
            <a:pPr marL="171450" indent="-171450">
              <a:buFont typeface="Arial" panose="020B0604020202020204" pitchFamily="34" charset="0"/>
              <a:buChar char="•"/>
            </a:pPr>
            <a:r>
              <a:rPr lang="fi-FI" dirty="0"/>
              <a:t>Ennen täyttöä ojanpenkat raivataan ja puut kaadetaan kaivinkoneen tieltä.</a:t>
            </a:r>
          </a:p>
          <a:p>
            <a:pPr marL="171450" indent="-171450">
              <a:buFont typeface="Arial" panose="020B0604020202020204" pitchFamily="34" charset="0"/>
              <a:buChar char="•"/>
            </a:pPr>
            <a:r>
              <a:rPr lang="fi-FI" dirty="0"/>
              <a:t>Oja täytetään esisijaisesti ojan kaivuusta tulleella turpeella, mutta myös suosta otetulla turpeella. Turve tiivistetään ja ojaan tehdään patoja.</a:t>
            </a:r>
          </a:p>
          <a:p>
            <a:endParaRPr lang="fi-FI" dirty="0"/>
          </a:p>
          <a:p>
            <a:pPr marL="171450" indent="-171450">
              <a:buFont typeface="Arial" panose="020B0604020202020204" pitchFamily="34" charset="0"/>
              <a:buChar char="•"/>
            </a:pPr>
            <a:r>
              <a:rPr lang="fi-FI" dirty="0"/>
              <a:t>Ojien täyttämisen hyödyt tulevat vasta haittojen jälkeen. Täyttäminen kohottaa ravinne- ja humusainevaluntaa muutamaksi vuodeksi. Lisäksi suolla käytettävät koneet jättävät jälkiä, joiden häviäminen kestää muutamia kasvukausia.</a:t>
            </a:r>
          </a:p>
          <a:p>
            <a:endParaRPr lang="fi-FI" dirty="0"/>
          </a:p>
          <a:p>
            <a:r>
              <a:rPr lang="fi-FI" dirty="0"/>
              <a:t>***</a:t>
            </a:r>
          </a:p>
          <a:p>
            <a:endParaRPr lang="fi-FI" dirty="0"/>
          </a:p>
          <a:p>
            <a:r>
              <a:rPr lang="fi-FI" dirty="0" err="1"/>
              <a:t>Aapala</a:t>
            </a:r>
            <a:r>
              <a:rPr lang="fi-FI" dirty="0"/>
              <a:t> ym. 2008, 243–244; Korhonen 2006, 13; Vesterinen ym. 2013, 138, 140, 142–143, 145</a:t>
            </a:r>
          </a:p>
        </p:txBody>
      </p:sp>
      <p:sp>
        <p:nvSpPr>
          <p:cNvPr id="4" name="Dian numeron paikkamerkki 3"/>
          <p:cNvSpPr>
            <a:spLocks noGrp="1"/>
          </p:cNvSpPr>
          <p:nvPr>
            <p:ph type="sldNum" sz="quarter" idx="5"/>
          </p:nvPr>
        </p:nvSpPr>
        <p:spPr/>
        <p:txBody>
          <a:bodyPr/>
          <a:lstStyle/>
          <a:p>
            <a:fld id="{A0E0FF5D-9BE0-4586-9C49-3DAE8FBF91E3}" type="slidenum">
              <a:rPr lang="fi-FI" smtClean="0"/>
              <a:t>55</a:t>
            </a:fld>
            <a:endParaRPr lang="fi-FI"/>
          </a:p>
        </p:txBody>
      </p:sp>
    </p:spTree>
    <p:extLst>
      <p:ext uri="{BB962C8B-B14F-4D97-AF65-F5344CB8AC3E}">
        <p14:creationId xmlns:p14="http://schemas.microsoft.com/office/powerpoint/2010/main" val="5632769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Täytetty oja ja sen vierus jäävät usein suota matalammaksi.</a:t>
            </a:r>
          </a:p>
          <a:p>
            <a:pPr marL="171450" indent="-171450">
              <a:buFont typeface="Arial" panose="020B0604020202020204" pitchFamily="34" charset="0"/>
              <a:buChar char="•"/>
            </a:pPr>
            <a:r>
              <a:rPr lang="fi-FI" dirty="0"/>
              <a:t>Tällöin täytetty kerää vettä. Vesi voi virrata täytettyä ojaa pitkin.</a:t>
            </a:r>
          </a:p>
          <a:p>
            <a:pPr marL="171450" indent="-171450">
              <a:buFont typeface="Arial" panose="020B0604020202020204" pitchFamily="34" charset="0"/>
              <a:buChar char="•"/>
            </a:pPr>
            <a:r>
              <a:rPr lang="fi-FI" dirty="0"/>
              <a:t>Ongelmaa voidaan torjua rakentamalla ojien ja patojen yhteyteen vettä pidättäviä pintavalleja.</a:t>
            </a:r>
          </a:p>
          <a:p>
            <a:pPr marL="171450" indent="-171450">
              <a:buFont typeface="Arial" panose="020B0604020202020204" pitchFamily="34" charset="0"/>
              <a:buChar char="•"/>
            </a:pPr>
            <a:r>
              <a:rPr lang="fi-FI" dirty="0"/>
              <a:t>Ne tehdään turpeesta ja kasataan ojanvierusta korkeammiksi.</a:t>
            </a:r>
          </a:p>
          <a:p>
            <a:pPr marL="171450" indent="-171450">
              <a:buFont typeface="Arial" panose="020B0604020202020204" pitchFamily="34" charset="0"/>
              <a:buChar char="•"/>
            </a:pPr>
            <a:r>
              <a:rPr lang="fi-FI" dirty="0"/>
              <a:t>Pintavallit sijoitetaan niin, että ne ohjaavat kasaantuvaa vettä täytetystä ojasta suon luontaisiin painanteisiin.</a:t>
            </a:r>
          </a:p>
          <a:p>
            <a:endParaRPr lang="fi-FI" dirty="0"/>
          </a:p>
          <a:p>
            <a:r>
              <a:rPr lang="fi-FI" dirty="0"/>
              <a:t>***</a:t>
            </a:r>
          </a:p>
          <a:p>
            <a:endParaRPr lang="fi-FI" dirty="0"/>
          </a:p>
          <a:p>
            <a:pPr marL="171450" indent="-171450">
              <a:buFont typeface="Arial" panose="020B0604020202020204" pitchFamily="34" charset="0"/>
              <a:buChar char="•"/>
            </a:pPr>
            <a:r>
              <a:rPr lang="fi-FI" i="1" dirty="0"/>
              <a:t>Huomaa ero pintavallin puolien vedenpinnan korkeudessa.</a:t>
            </a:r>
          </a:p>
          <a:p>
            <a:endParaRPr lang="fi-FI" dirty="0"/>
          </a:p>
          <a:p>
            <a:r>
              <a:rPr lang="fi-FI" dirty="0"/>
              <a:t>***</a:t>
            </a:r>
          </a:p>
          <a:p>
            <a:endParaRPr lang="fi-FI" dirty="0"/>
          </a:p>
          <a:p>
            <a:r>
              <a:rPr lang="fi-FI" dirty="0"/>
              <a:t>Vesterinen ym. 2013, 140, 142–143</a:t>
            </a:r>
          </a:p>
        </p:txBody>
      </p:sp>
      <p:sp>
        <p:nvSpPr>
          <p:cNvPr id="4" name="Dian numeron paikkamerkki 3"/>
          <p:cNvSpPr>
            <a:spLocks noGrp="1"/>
          </p:cNvSpPr>
          <p:nvPr>
            <p:ph type="sldNum" sz="quarter" idx="5"/>
          </p:nvPr>
        </p:nvSpPr>
        <p:spPr/>
        <p:txBody>
          <a:bodyPr/>
          <a:lstStyle/>
          <a:p>
            <a:fld id="{A0E0FF5D-9BE0-4586-9C49-3DAE8FBF91E3}" type="slidenum">
              <a:rPr lang="fi-FI" smtClean="0"/>
              <a:t>56</a:t>
            </a:fld>
            <a:endParaRPr lang="fi-FI"/>
          </a:p>
        </p:txBody>
      </p:sp>
    </p:spTree>
    <p:extLst>
      <p:ext uri="{BB962C8B-B14F-4D97-AF65-F5344CB8AC3E}">
        <p14:creationId xmlns:p14="http://schemas.microsoft.com/office/powerpoint/2010/main" val="173840963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Metsäojitettujen soiden ennallistamisessa voidaan käyttää muitakin keinoja.</a:t>
            </a:r>
          </a:p>
          <a:p>
            <a:endParaRPr lang="fi-FI" dirty="0"/>
          </a:p>
          <a:p>
            <a:pPr marL="171450" indent="-171450">
              <a:buFont typeface="Arial" panose="020B0604020202020204" pitchFamily="34" charset="0"/>
              <a:buChar char="•"/>
            </a:pPr>
            <a:r>
              <a:rPr lang="fi-FI" dirty="0"/>
              <a:t>Suuria vesimassoja voidaan padota puusta ja suodatinkankaasta tehdyillä padoilla. Myös pienemmillä ojilla on kokeiltu puupatoja.</a:t>
            </a:r>
          </a:p>
          <a:p>
            <a:endParaRPr lang="fi-FI" dirty="0"/>
          </a:p>
          <a:p>
            <a:pPr marL="171450" indent="-171450">
              <a:buFont typeface="Arial" panose="020B0604020202020204" pitchFamily="34" charset="0"/>
              <a:buChar char="•"/>
            </a:pPr>
            <a:r>
              <a:rPr lang="fi-FI" dirty="0"/>
              <a:t>Suon puusto voidaan poistaa. Tämä tehdään ennen ojien täyttämistä, usein hakkuukonetyönä maan ollessa jäässä. Vedenpinta nousee, kun haihduttava puusto poistetaan.</a:t>
            </a:r>
          </a:p>
          <a:p>
            <a:endParaRPr lang="fi-FI" dirty="0"/>
          </a:p>
          <a:p>
            <a:pPr marL="171450" indent="-171450">
              <a:buFont typeface="Arial" panose="020B0604020202020204" pitchFamily="34" charset="0"/>
              <a:buChar char="•"/>
            </a:pPr>
            <a:r>
              <a:rPr lang="fi-FI" dirty="0"/>
              <a:t>Suon lahopuun määrää voidaan kasvattaa keinotekoisesti.</a:t>
            </a:r>
          </a:p>
          <a:p>
            <a:pPr marL="171450" indent="-171450">
              <a:buFont typeface="Arial" panose="020B0604020202020204" pitchFamily="34" charset="0"/>
              <a:buChar char="•"/>
            </a:pPr>
            <a:r>
              <a:rPr lang="fi-FI" dirty="0"/>
              <a:t>Korvessa kuusia voidaan kaataa kaivinkoneella.</a:t>
            </a:r>
          </a:p>
          <a:p>
            <a:pPr marL="171450" indent="-171450">
              <a:buFont typeface="Arial" panose="020B0604020202020204" pitchFamily="34" charset="0"/>
              <a:buChar char="•"/>
            </a:pPr>
            <a:r>
              <a:rPr lang="fi-FI" dirty="0"/>
              <a:t>Rämeellä ja avosuolla puita ei kaadeta, vaan ne kaulataan; rahkasammalkasvusto peittää maapuut nopeasti.</a:t>
            </a:r>
          </a:p>
          <a:p>
            <a:pPr marL="171450" indent="-171450">
              <a:buFont typeface="Arial" panose="020B0604020202020204" pitchFamily="34" charset="0"/>
              <a:buChar char="•"/>
            </a:pPr>
            <a:r>
              <a:rPr lang="fi-FI" dirty="0"/>
              <a:t>Kaulaamisessa katkaistaan nilassa kulkevat nestevirrat, jolloin puu kuolee. Kaulaamisen voi tehdä esimerkiksi sahaamalla puuhun viiltoja moottorisahalla.</a:t>
            </a:r>
          </a:p>
          <a:p>
            <a:endParaRPr lang="fi-FI" dirty="0"/>
          </a:p>
          <a:p>
            <a:r>
              <a:rPr lang="fi-FI" dirty="0"/>
              <a:t>***</a:t>
            </a:r>
          </a:p>
          <a:p>
            <a:endParaRPr lang="fi-FI" dirty="0"/>
          </a:p>
          <a:p>
            <a:r>
              <a:rPr lang="fi-FI" dirty="0"/>
              <a:t>Päivänen 2007, 314; Vesterinen ym. 2013, 139, 147</a:t>
            </a:r>
          </a:p>
        </p:txBody>
      </p:sp>
      <p:sp>
        <p:nvSpPr>
          <p:cNvPr id="4" name="Dian numeron paikkamerkki 3"/>
          <p:cNvSpPr>
            <a:spLocks noGrp="1"/>
          </p:cNvSpPr>
          <p:nvPr>
            <p:ph type="sldNum" sz="quarter" idx="5"/>
          </p:nvPr>
        </p:nvSpPr>
        <p:spPr/>
        <p:txBody>
          <a:bodyPr/>
          <a:lstStyle/>
          <a:p>
            <a:fld id="{A0E0FF5D-9BE0-4586-9C49-3DAE8FBF91E3}" type="slidenum">
              <a:rPr lang="fi-FI" smtClean="0"/>
              <a:t>57</a:t>
            </a:fld>
            <a:endParaRPr lang="fi-FI"/>
          </a:p>
        </p:txBody>
      </p:sp>
    </p:spTree>
    <p:extLst>
      <p:ext uri="{BB962C8B-B14F-4D97-AF65-F5344CB8AC3E}">
        <p14:creationId xmlns:p14="http://schemas.microsoft.com/office/powerpoint/2010/main" val="175420214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Soita suojellaan monella tavalla, kuten soidensuojeluohjelmalla, Natura 2000 -verkostolla ja FINIBA-alueina.</a:t>
            </a:r>
          </a:p>
          <a:p>
            <a:endParaRPr lang="fi-FI" dirty="0"/>
          </a:p>
          <a:p>
            <a:pPr marL="171450" indent="-171450">
              <a:buFont typeface="Arial" panose="020B0604020202020204" pitchFamily="34" charset="0"/>
              <a:buChar char="•"/>
            </a:pPr>
            <a:r>
              <a:rPr lang="fi-FI" dirty="0"/>
              <a:t>Suomen soidensuojeluohjelma aloitettiin 1980-luvulla.</a:t>
            </a:r>
          </a:p>
          <a:p>
            <a:pPr marL="171450" indent="-171450">
              <a:buFont typeface="Arial" panose="020B0604020202020204" pitchFamily="34" charset="0"/>
              <a:buChar char="•"/>
            </a:pPr>
            <a:r>
              <a:rPr lang="fi-FI" dirty="0"/>
              <a:t>Ohjelman suojelemia soita kutsutaan soidensuojelualueiksi.</a:t>
            </a:r>
          </a:p>
          <a:p>
            <a:pPr marL="171450" indent="-171450">
              <a:buFont typeface="Arial" panose="020B0604020202020204" pitchFamily="34" charset="0"/>
              <a:buChar char="•"/>
            </a:pPr>
            <a:r>
              <a:rPr lang="fi-FI" dirty="0"/>
              <a:t>Suojeluohjelman tarkoitus on säilyttää erilaisia soita ympäri Suomea.</a:t>
            </a:r>
          </a:p>
          <a:p>
            <a:pPr marL="171450" indent="-171450">
              <a:buFont typeface="Arial" panose="020B0604020202020204" pitchFamily="34" charset="0"/>
              <a:buChar char="•"/>
            </a:pPr>
            <a:r>
              <a:rPr lang="fi-FI" dirty="0"/>
              <a:t>Suojelualueilla saa pääsääntöisesti liikkua ja toimia </a:t>
            </a:r>
            <a:r>
              <a:rPr lang="fi-FI" dirty="0" err="1"/>
              <a:t>jokaisenoikeuksien</a:t>
            </a:r>
            <a:r>
              <a:rPr lang="fi-FI" dirty="0"/>
              <a:t> mukaisesti, mutta lintujen pesimäaikoina suolla liikkumista on voitu rajoittaa.</a:t>
            </a:r>
          </a:p>
          <a:p>
            <a:endParaRPr lang="fi-FI" dirty="0"/>
          </a:p>
          <a:p>
            <a:pPr marL="171450" indent="-171450">
              <a:buFont typeface="Arial" panose="020B0604020202020204" pitchFamily="34" charset="0"/>
              <a:buChar char="•"/>
            </a:pPr>
            <a:r>
              <a:rPr lang="fi-FI" dirty="0"/>
              <a:t>Natura 2000 -verkosto on yksi Euroopan unionin keinoista pysäyttää alueensa luontokato.</a:t>
            </a:r>
          </a:p>
          <a:p>
            <a:pPr marL="171450" indent="-171450">
              <a:buFont typeface="Arial" panose="020B0604020202020204" pitchFamily="34" charset="0"/>
              <a:buChar char="•"/>
            </a:pPr>
            <a:r>
              <a:rPr lang="fi-FI" dirty="0"/>
              <a:t>Verkosto suojelee luontodirektiivin noin 200:aa luontotyyppiä ja 700:n lajin elinympäristöjä.</a:t>
            </a:r>
          </a:p>
          <a:p>
            <a:endParaRPr lang="fi-FI" dirty="0"/>
          </a:p>
          <a:p>
            <a:pPr marL="171450" indent="-171450">
              <a:buFont typeface="Arial" panose="020B0604020202020204" pitchFamily="34" charset="0"/>
              <a:buChar char="•"/>
            </a:pPr>
            <a:r>
              <a:rPr lang="fi-FI" dirty="0"/>
              <a:t>FINIBA-alueet suojelevat Suomen tärkeitä lintualueita. FINIBA tulee sanoista </a:t>
            </a:r>
            <a:r>
              <a:rPr lang="fi-FI" dirty="0" err="1"/>
              <a:t>Finnish</a:t>
            </a:r>
            <a:r>
              <a:rPr lang="fi-FI" dirty="0"/>
              <a:t> </a:t>
            </a:r>
            <a:r>
              <a:rPr lang="fi-FI" dirty="0" err="1"/>
              <a:t>Important</a:t>
            </a:r>
            <a:r>
              <a:rPr lang="fi-FI" dirty="0"/>
              <a:t> Bird </a:t>
            </a:r>
            <a:r>
              <a:rPr lang="fi-FI" dirty="0" err="1"/>
              <a:t>Areas</a:t>
            </a:r>
            <a:r>
              <a:rPr lang="fi-FI" dirty="0"/>
              <a:t>.</a:t>
            </a:r>
          </a:p>
          <a:p>
            <a:pPr marL="171450" indent="-171450">
              <a:buFont typeface="Arial" panose="020B0604020202020204" pitchFamily="34" charset="0"/>
              <a:buChar char="•"/>
            </a:pPr>
            <a:r>
              <a:rPr lang="fi-FI" dirty="0"/>
              <a:t>FINIBA-alueiksi on valittu kansallisesti tärkeitä uhanalaisten ja silmälläpidettävien lintulajien pesimäalueita, kansainvälisesti tärkeitä lintualueita, ja alueita, joille kerääntyy säännöllisesti suuria lintumääriä.</a:t>
            </a:r>
          </a:p>
          <a:p>
            <a:endParaRPr lang="fi-FI" dirty="0"/>
          </a:p>
          <a:p>
            <a:r>
              <a:rPr lang="fi-FI" dirty="0"/>
              <a:t>***</a:t>
            </a:r>
          </a:p>
          <a:p>
            <a:endParaRPr lang="fi-FI" dirty="0"/>
          </a:p>
          <a:p>
            <a:r>
              <a:rPr lang="fi-FI" dirty="0"/>
              <a:t>BirdLife Suomi 2016; Metsähallitus 2023; YM 2024</a:t>
            </a:r>
          </a:p>
        </p:txBody>
      </p:sp>
      <p:sp>
        <p:nvSpPr>
          <p:cNvPr id="4" name="Dian numeron paikkamerkki 3"/>
          <p:cNvSpPr>
            <a:spLocks noGrp="1"/>
          </p:cNvSpPr>
          <p:nvPr>
            <p:ph type="sldNum" sz="quarter" idx="5"/>
          </p:nvPr>
        </p:nvSpPr>
        <p:spPr/>
        <p:txBody>
          <a:bodyPr/>
          <a:lstStyle/>
          <a:p>
            <a:fld id="{A0E0FF5D-9BE0-4586-9C49-3DAE8FBF91E3}" type="slidenum">
              <a:rPr lang="fi-FI" smtClean="0"/>
              <a:t>58</a:t>
            </a:fld>
            <a:endParaRPr lang="fi-FI"/>
          </a:p>
        </p:txBody>
      </p:sp>
    </p:spTree>
    <p:extLst>
      <p:ext uri="{BB962C8B-B14F-4D97-AF65-F5344CB8AC3E}">
        <p14:creationId xmlns:p14="http://schemas.microsoft.com/office/powerpoint/2010/main" val="159233132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Suot ovat maapallon ilmaston kannalta merkittäviä ekosysteemejä. Ne sitovat ja varastoivat hiiltä, mutta myös voivat tuottaa kasvihuonepäästöjä.</a:t>
            </a:r>
          </a:p>
          <a:p>
            <a:endParaRPr lang="fi-FI" dirty="0"/>
          </a:p>
          <a:p>
            <a:pPr marL="171450" indent="-171450">
              <a:buFont typeface="Arial" panose="020B0604020202020204" pitchFamily="34" charset="0"/>
              <a:buChar char="•"/>
            </a:pPr>
            <a:r>
              <a:rPr lang="fi-FI" i="1" dirty="0"/>
              <a:t>Teragramma (</a:t>
            </a:r>
            <a:r>
              <a:rPr lang="fi-FI" i="1" dirty="0" err="1"/>
              <a:t>Tg</a:t>
            </a:r>
            <a:r>
              <a:rPr lang="fi-FI" i="1" dirty="0"/>
              <a:t>) vastaa megatonnia (Mt), eli miljoonaa tonnia.</a:t>
            </a:r>
          </a:p>
          <a:p>
            <a:pPr marL="171450" indent="-171450">
              <a:buFont typeface="Arial" panose="020B0604020202020204" pitchFamily="34" charset="0"/>
              <a:buChar char="•"/>
            </a:pPr>
            <a:r>
              <a:rPr lang="fi-FI" dirty="0"/>
              <a:t>Maailman soissa on varastoituneena 600 000 </a:t>
            </a:r>
            <a:r>
              <a:rPr lang="fi-FI" dirty="0" err="1"/>
              <a:t>Tg</a:t>
            </a:r>
            <a:r>
              <a:rPr lang="fi-FI" dirty="0"/>
              <a:t> hiiltä. Suomen soissa on hiiltä n. 6 000 </a:t>
            </a:r>
            <a:r>
              <a:rPr lang="fi-FI" dirty="0" err="1"/>
              <a:t>Tg</a:t>
            </a:r>
            <a:r>
              <a:rPr lang="fi-FI" dirty="0"/>
              <a:t>, josta turpeessa on noin 5 300 </a:t>
            </a:r>
            <a:r>
              <a:rPr lang="fi-FI" dirty="0" err="1"/>
              <a:t>Tg</a:t>
            </a:r>
            <a:r>
              <a:rPr lang="fi-FI" dirty="0"/>
              <a:t>. Suomen kokonaishiilivarastosta yli 2/3 on soiden turpeessa.</a:t>
            </a:r>
          </a:p>
          <a:p>
            <a:pPr marL="171450" indent="-171450">
              <a:buFont typeface="Arial" panose="020B0604020202020204" pitchFamily="34" charset="0"/>
              <a:buChar char="•"/>
            </a:pPr>
            <a:r>
              <a:rPr lang="fi-FI" dirty="0"/>
              <a:t>Metsäojitettujen soiden kasvillisuudessa on enemmän hiiltä kuin luonnontilaisten soiden kasvillisuudessa.</a:t>
            </a:r>
          </a:p>
          <a:p>
            <a:pPr marL="171450" indent="-171450">
              <a:buFont typeface="Arial" panose="020B0604020202020204" pitchFamily="34" charset="0"/>
              <a:buChar char="•"/>
            </a:pPr>
            <a:r>
              <a:rPr lang="fi-FI" dirty="0"/>
              <a:t>Nopeimmin hiiltä kertyy märillä sadevesisoilla, hitaimmin puustoisilla soilla ja turvekankailla.</a:t>
            </a:r>
          </a:p>
          <a:p>
            <a:pPr marL="171450" indent="-171450">
              <a:buFont typeface="Arial" panose="020B0604020202020204" pitchFamily="34" charset="0"/>
              <a:buChar char="•"/>
            </a:pPr>
            <a:r>
              <a:rPr lang="fi-FI" dirty="0"/>
              <a:t>Suot keräävät hiiltä kasvien yhteytyksen kautta ja vesivalunnasta kivennäismaalta.</a:t>
            </a:r>
          </a:p>
          <a:p>
            <a:endParaRPr lang="fi-FI" dirty="0"/>
          </a:p>
          <a:p>
            <a:pPr marL="171450" indent="-171450">
              <a:buFont typeface="Arial" panose="020B0604020202020204" pitchFamily="34" charset="0"/>
              <a:buChar char="•"/>
            </a:pPr>
            <a:r>
              <a:rPr lang="fi-FI" dirty="0"/>
              <a:t>Valtaosa hiilidioksidista palautuu takaisin ilmekehään hapettoman hajotuksen seurauksena. Eniten hiilidioksidia vapautuu kuivilla varpuisilla paikoilla.</a:t>
            </a:r>
          </a:p>
          <a:p>
            <a:pPr marL="171450" indent="-171450">
              <a:buFont typeface="Arial" panose="020B0604020202020204" pitchFamily="34" charset="0"/>
              <a:buChar char="•"/>
            </a:pPr>
            <a:r>
              <a:rPr lang="fi-FI" dirty="0"/>
              <a:t>Ojitus voi pysäyttää suon hiilensidonnan, nopeuttaa sitä tai muuttaa suon hiilen päästölähteeksi. Ojitetut suot vapauttavat hiiltä, mutta niiden puusto sitoo sitä liki kolmesti enemmän.</a:t>
            </a:r>
          </a:p>
          <a:p>
            <a:pPr marL="171450" indent="-171450">
              <a:buFont typeface="Arial" panose="020B0604020202020204" pitchFamily="34" charset="0"/>
              <a:buChar char="•"/>
            </a:pPr>
            <a:r>
              <a:rPr lang="fi-FI" dirty="0"/>
              <a:t>Suosta vapautuu myös metaania. Eniten metaania vapautuu märillä soilla. Ojitus pysäyttää metaanipäästöt.</a:t>
            </a:r>
          </a:p>
          <a:p>
            <a:pPr marL="171450" indent="-171450">
              <a:buFont typeface="Arial" panose="020B0604020202020204" pitchFamily="34" charset="0"/>
              <a:buChar char="•"/>
            </a:pPr>
            <a:r>
              <a:rPr lang="fi-FI" dirty="0"/>
              <a:t>Suomen ei-luonnontilaisten soiden kasvihuonepäästöt ovat maailman 10. suurimmat.</a:t>
            </a:r>
          </a:p>
          <a:p>
            <a:endParaRPr lang="fi-FI" dirty="0"/>
          </a:p>
          <a:p>
            <a:r>
              <a:rPr lang="fi-FI" dirty="0"/>
              <a:t>***</a:t>
            </a:r>
          </a:p>
          <a:p>
            <a:endParaRPr lang="fi-FI" dirty="0"/>
          </a:p>
          <a:p>
            <a:r>
              <a:rPr lang="fi-FI" dirty="0" err="1"/>
              <a:t>Joosten</a:t>
            </a:r>
            <a:r>
              <a:rPr lang="fi-FI" dirty="0"/>
              <a:t> ym. 2022, 55, 62; Kauppi ym. 1997, 13; Laine &amp; </a:t>
            </a:r>
            <a:r>
              <a:rPr lang="fi-FI" dirty="0" err="1"/>
              <a:t>Vasander</a:t>
            </a:r>
            <a:r>
              <a:rPr lang="fi-FI" dirty="0"/>
              <a:t> 1998, 18–19; Mäkilä 2008, 78; Saarnio ym. 2008, 56, 60–62; Turunen 2008, 71</a:t>
            </a:r>
          </a:p>
        </p:txBody>
      </p:sp>
      <p:sp>
        <p:nvSpPr>
          <p:cNvPr id="4" name="Dian numeron paikkamerkki 3"/>
          <p:cNvSpPr>
            <a:spLocks noGrp="1"/>
          </p:cNvSpPr>
          <p:nvPr>
            <p:ph type="sldNum" sz="quarter" idx="5"/>
          </p:nvPr>
        </p:nvSpPr>
        <p:spPr/>
        <p:txBody>
          <a:bodyPr/>
          <a:lstStyle/>
          <a:p>
            <a:fld id="{A0E0FF5D-9BE0-4586-9C49-3DAE8FBF91E3}" type="slidenum">
              <a:rPr lang="fi-FI" smtClean="0"/>
              <a:t>59</a:t>
            </a:fld>
            <a:endParaRPr lang="fi-FI"/>
          </a:p>
        </p:txBody>
      </p:sp>
    </p:spTree>
    <p:extLst>
      <p:ext uri="{BB962C8B-B14F-4D97-AF65-F5344CB8AC3E}">
        <p14:creationId xmlns:p14="http://schemas.microsoft.com/office/powerpoint/2010/main" val="331481364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r>
              <a:rPr lang="fi-FI" dirty="0"/>
              <a:t>Vastaukset</a:t>
            </a:r>
          </a:p>
          <a:p>
            <a:endParaRPr lang="fi-FI" dirty="0"/>
          </a:p>
          <a:p>
            <a:pPr marL="228600" indent="-228600">
              <a:buFont typeface="+mj-lt"/>
              <a:buAutoNum type="arabicPeriod"/>
            </a:pPr>
            <a:r>
              <a:rPr lang="fi-FI" dirty="0"/>
              <a:t>Veden poistuminen suolta loppuu, jolloin suo vettyy. Nouseva vedenpinta palauttaa suon ominaisuudet luonnontilaisen kaltaisiksi: esimerkiksi suokasvien osuus nousee ja puiden määrä pienenee.</a:t>
            </a:r>
          </a:p>
          <a:p>
            <a:pPr marL="228600" indent="-228600">
              <a:buFont typeface="+mj-lt"/>
              <a:buAutoNum type="arabicPeriod"/>
            </a:pPr>
            <a:r>
              <a:rPr lang="fi-FI" dirty="0"/>
              <a:t>Suot sitovat ja varastoivat hiiltä. Valtaosa Suomen hiilivarastosta on turpeessa. Toisaalta suot myös vapauttavat hiiltä ja metaania. </a:t>
            </a:r>
          </a:p>
        </p:txBody>
      </p:sp>
      <p:sp>
        <p:nvSpPr>
          <p:cNvPr id="4" name="Dian numeron paikkamerkki 3"/>
          <p:cNvSpPr>
            <a:spLocks noGrp="1"/>
          </p:cNvSpPr>
          <p:nvPr>
            <p:ph type="sldNum" sz="quarter" idx="5"/>
          </p:nvPr>
        </p:nvSpPr>
        <p:spPr/>
        <p:txBody>
          <a:bodyPr/>
          <a:lstStyle/>
          <a:p>
            <a:fld id="{A0E0FF5D-9BE0-4586-9C49-3DAE8FBF91E3}" type="slidenum">
              <a:rPr lang="fi-FI" smtClean="0"/>
              <a:t>60</a:t>
            </a:fld>
            <a:endParaRPr lang="fi-FI"/>
          </a:p>
        </p:txBody>
      </p:sp>
    </p:spTree>
    <p:extLst>
      <p:ext uri="{BB962C8B-B14F-4D97-AF65-F5344CB8AC3E}">
        <p14:creationId xmlns:p14="http://schemas.microsoft.com/office/powerpoint/2010/main" val="37945340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dirty="0"/>
              <a:t>Toivottavasti tämä esitys herätti sinussa suoinnostusta!</a:t>
            </a:r>
          </a:p>
        </p:txBody>
      </p:sp>
      <p:sp>
        <p:nvSpPr>
          <p:cNvPr id="4" name="Dian numeron paikkamerkki 3"/>
          <p:cNvSpPr>
            <a:spLocks noGrp="1"/>
          </p:cNvSpPr>
          <p:nvPr>
            <p:ph type="sldNum" sz="quarter" idx="5"/>
          </p:nvPr>
        </p:nvSpPr>
        <p:spPr/>
        <p:txBody>
          <a:bodyPr/>
          <a:lstStyle/>
          <a:p>
            <a:fld id="{A0E0FF5D-9BE0-4586-9C49-3DAE8FBF91E3}" type="slidenum">
              <a:rPr lang="fi-FI" smtClean="0"/>
              <a:t>61</a:t>
            </a:fld>
            <a:endParaRPr lang="fi-FI"/>
          </a:p>
        </p:txBody>
      </p:sp>
    </p:spTree>
    <p:extLst>
      <p:ext uri="{BB962C8B-B14F-4D97-AF65-F5344CB8AC3E}">
        <p14:creationId xmlns:p14="http://schemas.microsoft.com/office/powerpoint/2010/main" val="143670162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a:xfrm>
            <a:off x="1588" y="0"/>
            <a:ext cx="6853237" cy="3856038"/>
          </a:xfrm>
        </p:spPr>
      </p:sp>
      <p:sp>
        <p:nvSpPr>
          <p:cNvPr id="3" name="Huomautusten paikkamerkki 2"/>
          <p:cNvSpPr>
            <a:spLocks noGrp="1"/>
          </p:cNvSpPr>
          <p:nvPr>
            <p:ph type="body" idx="1"/>
          </p:nvPr>
        </p:nvSpPr>
        <p:spPr/>
        <p:txBody>
          <a:bodyPr/>
          <a:lstStyle/>
          <a:p>
            <a:pPr marL="171450" indent="-171450">
              <a:buFont typeface="Arial" panose="020B0604020202020204" pitchFamily="34" charset="0"/>
              <a:buChar char="•"/>
            </a:pPr>
            <a:r>
              <a:rPr lang="fi-FI" i="1" dirty="0"/>
              <a:t>Opetusmateriaalissa käytetyt lähteet.</a:t>
            </a:r>
          </a:p>
        </p:txBody>
      </p:sp>
      <p:sp>
        <p:nvSpPr>
          <p:cNvPr id="4" name="Dian numeron paikkamerkki 3"/>
          <p:cNvSpPr>
            <a:spLocks noGrp="1"/>
          </p:cNvSpPr>
          <p:nvPr>
            <p:ph type="sldNum" sz="quarter" idx="5"/>
          </p:nvPr>
        </p:nvSpPr>
        <p:spPr/>
        <p:txBody>
          <a:bodyPr/>
          <a:lstStyle/>
          <a:p>
            <a:fld id="{A0E0FF5D-9BE0-4586-9C49-3DAE8FBF91E3}" type="slidenum">
              <a:rPr lang="fi-FI" smtClean="0"/>
              <a:t>62</a:t>
            </a:fld>
            <a:endParaRPr lang="fi-FI"/>
          </a:p>
        </p:txBody>
      </p:sp>
    </p:spTree>
    <p:extLst>
      <p:ext uri="{BB962C8B-B14F-4D97-AF65-F5344CB8AC3E}">
        <p14:creationId xmlns:p14="http://schemas.microsoft.com/office/powerpoint/2010/main" val="1810432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Otsikkodi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6340220-27ED-3A4E-D607-71C5E6C6EBBE}"/>
              </a:ext>
            </a:extLst>
          </p:cNvPr>
          <p:cNvSpPr>
            <a:spLocks noGrp="1"/>
          </p:cNvSpPr>
          <p:nvPr>
            <p:ph type="ctrTitle"/>
          </p:nvPr>
        </p:nvSpPr>
        <p:spPr>
          <a:xfrm>
            <a:off x="1524000" y="1122363"/>
            <a:ext cx="9144000" cy="2387600"/>
          </a:xfrm>
        </p:spPr>
        <p:txBody>
          <a:bodyPr anchor="b"/>
          <a:lstStyle>
            <a:lvl1pPr algn="ctr">
              <a:defRPr sz="6000"/>
            </a:lvl1pPr>
          </a:lstStyle>
          <a:p>
            <a:r>
              <a:rPr lang="fi-FI"/>
              <a:t>Muokkaa ots. perustyyl. napsautt.</a:t>
            </a:r>
          </a:p>
        </p:txBody>
      </p:sp>
      <p:sp>
        <p:nvSpPr>
          <p:cNvPr id="3" name="Alaotsikko 2">
            <a:extLst>
              <a:ext uri="{FF2B5EF4-FFF2-40B4-BE49-F238E27FC236}">
                <a16:creationId xmlns:a16="http://schemas.microsoft.com/office/drawing/2014/main" id="{095CF42C-9EDA-05C3-5B7E-7B3BFF4893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sp>
        <p:nvSpPr>
          <p:cNvPr id="4" name="Päivämäärän paikkamerkki 3">
            <a:extLst>
              <a:ext uri="{FF2B5EF4-FFF2-40B4-BE49-F238E27FC236}">
                <a16:creationId xmlns:a16="http://schemas.microsoft.com/office/drawing/2014/main" id="{62625695-693C-0770-752E-73CEDE659036}"/>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C3AE5757-98A2-FD92-EE18-A1060C638260}"/>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0C163073-2A0F-F920-8D36-80ECE9715CF7}"/>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74804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96621A5-6953-B136-A165-495AD1143639}"/>
              </a:ext>
            </a:extLst>
          </p:cNvPr>
          <p:cNvSpPr>
            <a:spLocks noGrp="1"/>
          </p:cNvSpPr>
          <p:nvPr>
            <p:ph type="title"/>
          </p:nvPr>
        </p:nvSpPr>
        <p:spPr/>
        <p:txBody>
          <a:bodyPr/>
          <a:lstStyle/>
          <a:p>
            <a:r>
              <a:rPr lang="fi-FI"/>
              <a:t>Muokkaa ots. perustyyl. napsautt.</a:t>
            </a:r>
          </a:p>
        </p:txBody>
      </p:sp>
      <p:sp>
        <p:nvSpPr>
          <p:cNvPr id="3" name="Sisällön paikkamerkki 2">
            <a:extLst>
              <a:ext uri="{FF2B5EF4-FFF2-40B4-BE49-F238E27FC236}">
                <a16:creationId xmlns:a16="http://schemas.microsoft.com/office/drawing/2014/main" id="{BD3FD1AD-B5D0-8375-2890-0E92E1D374C8}"/>
              </a:ext>
            </a:extLst>
          </p:cNvPr>
          <p:cNvSpPr>
            <a:spLocks noGrp="1"/>
          </p:cNvSpPr>
          <p:nvPr>
            <p:ph idx="1"/>
          </p:nvPr>
        </p:nvSpPr>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3F1FF465-E204-2AFB-D968-D5AC6311C7D7}"/>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D65C727B-1B4D-48C2-ACAC-7C0E0FA447E9}"/>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00C9DD24-A5A3-49CD-ECDF-9AD0F1506C91}"/>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3634605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Osan ylätunniste">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6A2BE1C2-FAD7-F89F-968D-720DB1CDFAFC}"/>
              </a:ext>
            </a:extLst>
          </p:cNvPr>
          <p:cNvSpPr>
            <a:spLocks noGrp="1"/>
          </p:cNvSpPr>
          <p:nvPr>
            <p:ph type="title"/>
          </p:nvPr>
        </p:nvSpPr>
        <p:spPr>
          <a:xfrm>
            <a:off x="831850" y="1709738"/>
            <a:ext cx="10515600" cy="2852737"/>
          </a:xfrm>
        </p:spPr>
        <p:txBody>
          <a:bodyPr anchor="b"/>
          <a:lstStyle>
            <a:lvl1pPr>
              <a:defRPr sz="6000"/>
            </a:lvl1pPr>
          </a:lstStyle>
          <a:p>
            <a:r>
              <a:rPr lang="fi-FI"/>
              <a:t>Muokkaa ots. perustyyl. napsautt.</a:t>
            </a:r>
          </a:p>
        </p:txBody>
      </p:sp>
      <p:sp>
        <p:nvSpPr>
          <p:cNvPr id="3" name="Tekstin paikkamerkki 2">
            <a:extLst>
              <a:ext uri="{FF2B5EF4-FFF2-40B4-BE49-F238E27FC236}">
                <a16:creationId xmlns:a16="http://schemas.microsoft.com/office/drawing/2014/main" id="{465E462C-21EF-0711-B6A3-0A79AC0F96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i-FI"/>
              <a:t>Muokkaa tekstin perustyylejä napsauttamalla</a:t>
            </a:r>
          </a:p>
        </p:txBody>
      </p:sp>
      <p:sp>
        <p:nvSpPr>
          <p:cNvPr id="4" name="Päivämäärän paikkamerkki 3">
            <a:extLst>
              <a:ext uri="{FF2B5EF4-FFF2-40B4-BE49-F238E27FC236}">
                <a16:creationId xmlns:a16="http://schemas.microsoft.com/office/drawing/2014/main" id="{10024CC8-A0CE-5330-4FF4-3BE76BB1F3C7}"/>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7B9FD4E4-97E2-6E20-F61A-5BFF024513B5}"/>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8CBD89F3-3DB7-D62A-4237-794FA80B4ADF}"/>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10276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i sisältökohdett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0083803-6681-60D7-0C4C-F2216B3BFE9F}"/>
              </a:ext>
            </a:extLst>
          </p:cNvPr>
          <p:cNvSpPr>
            <a:spLocks noGrp="1"/>
          </p:cNvSpPr>
          <p:nvPr>
            <p:ph type="title"/>
          </p:nvPr>
        </p:nvSpPr>
        <p:spPr/>
        <p:txBody>
          <a:bodyPr/>
          <a:lstStyle/>
          <a:p>
            <a:r>
              <a:rPr lang="fi-FI"/>
              <a:t>Muokkaa ots. perustyyl. napsautt.</a:t>
            </a:r>
          </a:p>
        </p:txBody>
      </p:sp>
      <p:sp>
        <p:nvSpPr>
          <p:cNvPr id="3" name="Sisällön paikkamerkki 2">
            <a:extLst>
              <a:ext uri="{FF2B5EF4-FFF2-40B4-BE49-F238E27FC236}">
                <a16:creationId xmlns:a16="http://schemas.microsoft.com/office/drawing/2014/main" id="{C8C930D3-15AC-4DA3-2A77-76D336397AD9}"/>
              </a:ext>
            </a:extLst>
          </p:cNvPr>
          <p:cNvSpPr>
            <a:spLocks noGrp="1"/>
          </p:cNvSpPr>
          <p:nvPr>
            <p:ph sz="half" idx="1"/>
          </p:nvPr>
        </p:nvSpPr>
        <p:spPr>
          <a:xfrm>
            <a:off x="838200" y="1825625"/>
            <a:ext cx="5181600"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Sisällön paikkamerkki 3">
            <a:extLst>
              <a:ext uri="{FF2B5EF4-FFF2-40B4-BE49-F238E27FC236}">
                <a16:creationId xmlns:a16="http://schemas.microsoft.com/office/drawing/2014/main" id="{618934C0-7422-F257-E2FF-122B7DF4147C}"/>
              </a:ext>
            </a:extLst>
          </p:cNvPr>
          <p:cNvSpPr>
            <a:spLocks noGrp="1"/>
          </p:cNvSpPr>
          <p:nvPr>
            <p:ph sz="half" idx="2"/>
          </p:nvPr>
        </p:nvSpPr>
        <p:spPr>
          <a:xfrm>
            <a:off x="6172200" y="1825625"/>
            <a:ext cx="5181600"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Päivämäärän paikkamerkki 4">
            <a:extLst>
              <a:ext uri="{FF2B5EF4-FFF2-40B4-BE49-F238E27FC236}">
                <a16:creationId xmlns:a16="http://schemas.microsoft.com/office/drawing/2014/main" id="{0C4D89F9-CD1B-8DB7-D367-FF62A404720A}"/>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6" name="Alatunnisteen paikkamerkki 5">
            <a:extLst>
              <a:ext uri="{FF2B5EF4-FFF2-40B4-BE49-F238E27FC236}">
                <a16:creationId xmlns:a16="http://schemas.microsoft.com/office/drawing/2014/main" id="{0D6D49A2-3065-3893-007B-14349E32E26A}"/>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6AE541FE-E083-05E0-23C7-CB91DC60A510}"/>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381220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CF31149-84CA-C526-97A6-F4948EC567E7}"/>
              </a:ext>
            </a:extLst>
          </p:cNvPr>
          <p:cNvSpPr>
            <a:spLocks noGrp="1"/>
          </p:cNvSpPr>
          <p:nvPr>
            <p:ph type="title"/>
          </p:nvPr>
        </p:nvSpPr>
        <p:spPr>
          <a:xfrm>
            <a:off x="839788" y="365125"/>
            <a:ext cx="10515600" cy="1325563"/>
          </a:xfrm>
        </p:spPr>
        <p:txBody>
          <a:bodyPr/>
          <a:lstStyle/>
          <a:p>
            <a:r>
              <a:rPr lang="fi-FI"/>
              <a:t>Muokkaa ots. perustyyl. napsautt.</a:t>
            </a:r>
          </a:p>
        </p:txBody>
      </p:sp>
      <p:sp>
        <p:nvSpPr>
          <p:cNvPr id="3" name="Tekstin paikkamerkki 2">
            <a:extLst>
              <a:ext uri="{FF2B5EF4-FFF2-40B4-BE49-F238E27FC236}">
                <a16:creationId xmlns:a16="http://schemas.microsoft.com/office/drawing/2014/main" id="{AFB52098-08E9-4673-FF92-7DC1FCF5BE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Sisällön paikkamerkki 3">
            <a:extLst>
              <a:ext uri="{FF2B5EF4-FFF2-40B4-BE49-F238E27FC236}">
                <a16:creationId xmlns:a16="http://schemas.microsoft.com/office/drawing/2014/main" id="{2A77EA37-B35B-3611-D3DF-67A86575F5F5}"/>
              </a:ext>
            </a:extLst>
          </p:cNvPr>
          <p:cNvSpPr>
            <a:spLocks noGrp="1"/>
          </p:cNvSpPr>
          <p:nvPr>
            <p:ph sz="half" idx="2"/>
          </p:nvPr>
        </p:nvSpPr>
        <p:spPr>
          <a:xfrm>
            <a:off x="839788" y="2505075"/>
            <a:ext cx="5157787"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Tekstin paikkamerkki 4">
            <a:extLst>
              <a:ext uri="{FF2B5EF4-FFF2-40B4-BE49-F238E27FC236}">
                <a16:creationId xmlns:a16="http://schemas.microsoft.com/office/drawing/2014/main" id="{3E62D10E-BD31-C346-1E95-B88EBFC69C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Sisällön paikkamerkki 5">
            <a:extLst>
              <a:ext uri="{FF2B5EF4-FFF2-40B4-BE49-F238E27FC236}">
                <a16:creationId xmlns:a16="http://schemas.microsoft.com/office/drawing/2014/main" id="{322374AA-8ABA-565B-4F7E-31C86AFE5662}"/>
              </a:ext>
            </a:extLst>
          </p:cNvPr>
          <p:cNvSpPr>
            <a:spLocks noGrp="1"/>
          </p:cNvSpPr>
          <p:nvPr>
            <p:ph sz="quarter" idx="4"/>
          </p:nvPr>
        </p:nvSpPr>
        <p:spPr>
          <a:xfrm>
            <a:off x="6172200" y="2505075"/>
            <a:ext cx="5183188"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7" name="Päivämäärän paikkamerkki 6">
            <a:extLst>
              <a:ext uri="{FF2B5EF4-FFF2-40B4-BE49-F238E27FC236}">
                <a16:creationId xmlns:a16="http://schemas.microsoft.com/office/drawing/2014/main" id="{9A04119F-E85B-8412-D688-9567EC83BB42}"/>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8" name="Alatunnisteen paikkamerkki 7">
            <a:extLst>
              <a:ext uri="{FF2B5EF4-FFF2-40B4-BE49-F238E27FC236}">
                <a16:creationId xmlns:a16="http://schemas.microsoft.com/office/drawing/2014/main" id="{3CA93E39-ADA3-E64A-DCA0-DD0F741931FB}"/>
              </a:ext>
            </a:extLst>
          </p:cNvPr>
          <p:cNvSpPr>
            <a:spLocks noGrp="1"/>
          </p:cNvSpPr>
          <p:nvPr>
            <p:ph type="ftr" sz="quarter" idx="11"/>
          </p:nvPr>
        </p:nvSpPr>
        <p:spPr/>
        <p:txBody>
          <a:bodyPr/>
          <a:lstStyle/>
          <a:p>
            <a:endParaRPr lang="fi-FI"/>
          </a:p>
        </p:txBody>
      </p:sp>
      <p:sp>
        <p:nvSpPr>
          <p:cNvPr id="9" name="Dian numeron paikkamerkki 8">
            <a:extLst>
              <a:ext uri="{FF2B5EF4-FFF2-40B4-BE49-F238E27FC236}">
                <a16:creationId xmlns:a16="http://schemas.microsoft.com/office/drawing/2014/main" id="{CBF8F71E-F757-124B-493D-F95EF534C67F}"/>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3213609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C8AC7AB-D7AB-A215-ADC9-FEF7613326E3}"/>
              </a:ext>
            </a:extLst>
          </p:cNvPr>
          <p:cNvSpPr>
            <a:spLocks noGrp="1"/>
          </p:cNvSpPr>
          <p:nvPr>
            <p:ph type="title"/>
          </p:nvPr>
        </p:nvSpPr>
        <p:spPr/>
        <p:txBody>
          <a:bodyPr/>
          <a:lstStyle/>
          <a:p>
            <a:r>
              <a:rPr lang="fi-FI"/>
              <a:t>Muokkaa ots. perustyyl. napsautt.</a:t>
            </a:r>
          </a:p>
        </p:txBody>
      </p:sp>
      <p:sp>
        <p:nvSpPr>
          <p:cNvPr id="3" name="Päivämäärän paikkamerkki 2">
            <a:extLst>
              <a:ext uri="{FF2B5EF4-FFF2-40B4-BE49-F238E27FC236}">
                <a16:creationId xmlns:a16="http://schemas.microsoft.com/office/drawing/2014/main" id="{956D3E17-753D-92D5-BDC1-74C0BFA31850}"/>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4" name="Alatunnisteen paikkamerkki 3">
            <a:extLst>
              <a:ext uri="{FF2B5EF4-FFF2-40B4-BE49-F238E27FC236}">
                <a16:creationId xmlns:a16="http://schemas.microsoft.com/office/drawing/2014/main" id="{51D83769-B15E-4341-0ADD-5708DF4C8D52}"/>
              </a:ext>
            </a:extLst>
          </p:cNvPr>
          <p:cNvSpPr>
            <a:spLocks noGrp="1"/>
          </p:cNvSpPr>
          <p:nvPr>
            <p:ph type="ftr" sz="quarter" idx="11"/>
          </p:nvPr>
        </p:nvSpPr>
        <p:spPr/>
        <p:txBody>
          <a:bodyPr/>
          <a:lstStyle/>
          <a:p>
            <a:endParaRPr lang="fi-FI"/>
          </a:p>
        </p:txBody>
      </p:sp>
      <p:sp>
        <p:nvSpPr>
          <p:cNvPr id="5" name="Dian numeron paikkamerkki 4">
            <a:extLst>
              <a:ext uri="{FF2B5EF4-FFF2-40B4-BE49-F238E27FC236}">
                <a16:creationId xmlns:a16="http://schemas.microsoft.com/office/drawing/2014/main" id="{1D8D8EAB-F1E4-D090-C885-B5041DA06CD1}"/>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2391598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Päivämäärän paikkamerkki 1">
            <a:extLst>
              <a:ext uri="{FF2B5EF4-FFF2-40B4-BE49-F238E27FC236}">
                <a16:creationId xmlns:a16="http://schemas.microsoft.com/office/drawing/2014/main" id="{A5EE44D3-3EBA-2B32-552E-3064EA660016}"/>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3" name="Alatunnisteen paikkamerkki 2">
            <a:extLst>
              <a:ext uri="{FF2B5EF4-FFF2-40B4-BE49-F238E27FC236}">
                <a16:creationId xmlns:a16="http://schemas.microsoft.com/office/drawing/2014/main" id="{FD8D28B7-B2E2-37D0-80DC-BD36DED32F5D}"/>
              </a:ext>
            </a:extLst>
          </p:cNvPr>
          <p:cNvSpPr>
            <a:spLocks noGrp="1"/>
          </p:cNvSpPr>
          <p:nvPr>
            <p:ph type="ftr" sz="quarter" idx="11"/>
          </p:nvPr>
        </p:nvSpPr>
        <p:spPr/>
        <p:txBody>
          <a:bodyPr/>
          <a:lstStyle/>
          <a:p>
            <a:endParaRPr lang="fi-FI"/>
          </a:p>
        </p:txBody>
      </p:sp>
      <p:sp>
        <p:nvSpPr>
          <p:cNvPr id="4" name="Dian numeron paikkamerkki 3">
            <a:extLst>
              <a:ext uri="{FF2B5EF4-FFF2-40B4-BE49-F238E27FC236}">
                <a16:creationId xmlns:a16="http://schemas.microsoft.com/office/drawing/2014/main" id="{F75BBC14-DA5B-BF12-A3CC-9F9E9F1F8E2E}"/>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2052134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Kuvatekstillinen sisältö">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235EFFB-7966-88C6-EA52-EFA6B668EB23}"/>
              </a:ext>
            </a:extLst>
          </p:cNvPr>
          <p:cNvSpPr>
            <a:spLocks noGrp="1"/>
          </p:cNvSpPr>
          <p:nvPr>
            <p:ph type="title"/>
          </p:nvPr>
        </p:nvSpPr>
        <p:spPr>
          <a:xfrm>
            <a:off x="839788" y="457200"/>
            <a:ext cx="3932237" cy="1600200"/>
          </a:xfrm>
        </p:spPr>
        <p:txBody>
          <a:bodyPr anchor="b"/>
          <a:lstStyle>
            <a:lvl1pPr>
              <a:defRPr sz="3200"/>
            </a:lvl1pPr>
          </a:lstStyle>
          <a:p>
            <a:r>
              <a:rPr lang="fi-FI"/>
              <a:t>Muokkaa ots. perustyyl. napsautt.</a:t>
            </a:r>
          </a:p>
        </p:txBody>
      </p:sp>
      <p:sp>
        <p:nvSpPr>
          <p:cNvPr id="3" name="Sisällön paikkamerkki 2">
            <a:extLst>
              <a:ext uri="{FF2B5EF4-FFF2-40B4-BE49-F238E27FC236}">
                <a16:creationId xmlns:a16="http://schemas.microsoft.com/office/drawing/2014/main" id="{10F9BC58-E282-64D4-BE6E-03C7E43923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Tekstin paikkamerkki 3">
            <a:extLst>
              <a:ext uri="{FF2B5EF4-FFF2-40B4-BE49-F238E27FC236}">
                <a16:creationId xmlns:a16="http://schemas.microsoft.com/office/drawing/2014/main" id="{0EA6431F-7762-C83C-AA7E-D62052DC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Päivämäärän paikkamerkki 4">
            <a:extLst>
              <a:ext uri="{FF2B5EF4-FFF2-40B4-BE49-F238E27FC236}">
                <a16:creationId xmlns:a16="http://schemas.microsoft.com/office/drawing/2014/main" id="{0B75FA51-AD5B-B509-5A56-28E3C306F954}"/>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6" name="Alatunnisteen paikkamerkki 5">
            <a:extLst>
              <a:ext uri="{FF2B5EF4-FFF2-40B4-BE49-F238E27FC236}">
                <a16:creationId xmlns:a16="http://schemas.microsoft.com/office/drawing/2014/main" id="{8C0D0F58-A85F-47AD-3963-D394AD97AA81}"/>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7FB052EC-0E0A-2794-2289-B391CC605FE4}"/>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22161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uvatekstillinen kuva">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B2D4A98-5B52-91F3-FFF1-F3C1451388E3}"/>
              </a:ext>
            </a:extLst>
          </p:cNvPr>
          <p:cNvSpPr>
            <a:spLocks noGrp="1"/>
          </p:cNvSpPr>
          <p:nvPr>
            <p:ph type="title"/>
          </p:nvPr>
        </p:nvSpPr>
        <p:spPr>
          <a:xfrm>
            <a:off x="839788" y="457200"/>
            <a:ext cx="3932237" cy="1600200"/>
          </a:xfrm>
        </p:spPr>
        <p:txBody>
          <a:bodyPr anchor="b"/>
          <a:lstStyle>
            <a:lvl1pPr>
              <a:defRPr sz="3200"/>
            </a:lvl1pPr>
          </a:lstStyle>
          <a:p>
            <a:r>
              <a:rPr lang="fi-FI"/>
              <a:t>Muokkaa ots. perustyyl. napsautt.</a:t>
            </a:r>
          </a:p>
        </p:txBody>
      </p:sp>
      <p:sp>
        <p:nvSpPr>
          <p:cNvPr id="3" name="Kuvan paikkamerkki 2">
            <a:extLst>
              <a:ext uri="{FF2B5EF4-FFF2-40B4-BE49-F238E27FC236}">
                <a16:creationId xmlns:a16="http://schemas.microsoft.com/office/drawing/2014/main" id="{F4CAEA9D-C12F-A2C3-38A7-07C419507F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i-FI"/>
          </a:p>
        </p:txBody>
      </p:sp>
      <p:sp>
        <p:nvSpPr>
          <p:cNvPr id="4" name="Tekstin paikkamerkki 3">
            <a:extLst>
              <a:ext uri="{FF2B5EF4-FFF2-40B4-BE49-F238E27FC236}">
                <a16:creationId xmlns:a16="http://schemas.microsoft.com/office/drawing/2014/main" id="{A69126EE-E8E8-3256-A694-4D971C9F52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Päivämäärän paikkamerkki 4">
            <a:extLst>
              <a:ext uri="{FF2B5EF4-FFF2-40B4-BE49-F238E27FC236}">
                <a16:creationId xmlns:a16="http://schemas.microsoft.com/office/drawing/2014/main" id="{C38885B9-65E1-BABA-1488-48F9A1215B33}"/>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6" name="Alatunnisteen paikkamerkki 5">
            <a:extLst>
              <a:ext uri="{FF2B5EF4-FFF2-40B4-BE49-F238E27FC236}">
                <a16:creationId xmlns:a16="http://schemas.microsoft.com/office/drawing/2014/main" id="{EE8435C5-7852-B735-32F4-71859159F990}"/>
              </a:ext>
            </a:extLst>
          </p:cNvPr>
          <p:cNvSpPr>
            <a:spLocks noGrp="1"/>
          </p:cNvSpPr>
          <p:nvPr>
            <p:ph type="ftr" sz="quarter" idx="11"/>
          </p:nvPr>
        </p:nvSpPr>
        <p:spPr/>
        <p:txBody>
          <a:bodyPr/>
          <a:lstStyle/>
          <a:p>
            <a:endParaRPr lang="fi-FI"/>
          </a:p>
        </p:txBody>
      </p:sp>
      <p:sp>
        <p:nvSpPr>
          <p:cNvPr id="7" name="Dian numeron paikkamerkki 6">
            <a:extLst>
              <a:ext uri="{FF2B5EF4-FFF2-40B4-BE49-F238E27FC236}">
                <a16:creationId xmlns:a16="http://schemas.microsoft.com/office/drawing/2014/main" id="{843BE95F-ED7B-429C-DAF7-07407CFABDC1}"/>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1956594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E179C5D-2B37-40F3-51B4-5D013D1B8B57}"/>
              </a:ext>
            </a:extLst>
          </p:cNvPr>
          <p:cNvSpPr>
            <a:spLocks noGrp="1"/>
          </p:cNvSpPr>
          <p:nvPr>
            <p:ph type="title"/>
          </p:nvPr>
        </p:nvSpPr>
        <p:spPr/>
        <p:txBody>
          <a:bodyPr/>
          <a:lstStyle/>
          <a:p>
            <a:r>
              <a:rPr lang="fi-FI"/>
              <a:t>Muokkaa ots. perustyyl. napsautt.</a:t>
            </a:r>
          </a:p>
        </p:txBody>
      </p:sp>
      <p:sp>
        <p:nvSpPr>
          <p:cNvPr id="3" name="Pystysuoran tekstin paikkamerkki 2">
            <a:extLst>
              <a:ext uri="{FF2B5EF4-FFF2-40B4-BE49-F238E27FC236}">
                <a16:creationId xmlns:a16="http://schemas.microsoft.com/office/drawing/2014/main" id="{16D7E9B0-1105-BC9F-009B-666279C96879}"/>
              </a:ext>
            </a:extLst>
          </p:cNvPr>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82314C07-8E85-30CC-75AE-D387750147C0}"/>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59CC3F2F-4334-6623-2D39-49FE777DC966}"/>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0FD74FD1-78FE-B0C8-24CF-DA88E518D1C1}"/>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284272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Pystysuora otsikko 1">
            <a:extLst>
              <a:ext uri="{FF2B5EF4-FFF2-40B4-BE49-F238E27FC236}">
                <a16:creationId xmlns:a16="http://schemas.microsoft.com/office/drawing/2014/main" id="{D4FCD15A-260C-A890-85AB-2DAA62DA7FC5}"/>
              </a:ext>
            </a:extLst>
          </p:cNvPr>
          <p:cNvSpPr>
            <a:spLocks noGrp="1"/>
          </p:cNvSpPr>
          <p:nvPr>
            <p:ph type="title" orient="vert"/>
          </p:nvPr>
        </p:nvSpPr>
        <p:spPr>
          <a:xfrm>
            <a:off x="8724900" y="365125"/>
            <a:ext cx="2628900" cy="5811838"/>
          </a:xfrm>
        </p:spPr>
        <p:txBody>
          <a:bodyPr vert="eaVert"/>
          <a:lstStyle/>
          <a:p>
            <a:r>
              <a:rPr lang="fi-FI"/>
              <a:t>Muokkaa ots. perustyyl. napsautt.</a:t>
            </a:r>
          </a:p>
        </p:txBody>
      </p:sp>
      <p:sp>
        <p:nvSpPr>
          <p:cNvPr id="3" name="Pystysuoran tekstin paikkamerkki 2">
            <a:extLst>
              <a:ext uri="{FF2B5EF4-FFF2-40B4-BE49-F238E27FC236}">
                <a16:creationId xmlns:a16="http://schemas.microsoft.com/office/drawing/2014/main" id="{E2A6C75C-90D2-A867-2132-914E408DFA5A}"/>
              </a:ext>
            </a:extLst>
          </p:cNvPr>
          <p:cNvSpPr>
            <a:spLocks noGrp="1"/>
          </p:cNvSpPr>
          <p:nvPr>
            <p:ph type="body" orient="vert" idx="1"/>
          </p:nvPr>
        </p:nvSpPr>
        <p:spPr>
          <a:xfrm>
            <a:off x="838200" y="365125"/>
            <a:ext cx="7734300" cy="5811838"/>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09A8D8B5-689C-5AF9-CB1F-CD4922A644CA}"/>
              </a:ext>
            </a:extLst>
          </p:cNvPr>
          <p:cNvSpPr>
            <a:spLocks noGrp="1"/>
          </p:cNvSpPr>
          <p:nvPr>
            <p:ph type="dt" sz="half" idx="10"/>
          </p:nvPr>
        </p:nvSpPr>
        <p:spPr/>
        <p:txBody>
          <a:body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5756D092-DE60-F9DD-B232-162FBCCA6712}"/>
              </a:ext>
            </a:extLst>
          </p:cNvPr>
          <p:cNvSpPr>
            <a:spLocks noGrp="1"/>
          </p:cNvSpPr>
          <p:nvPr>
            <p:ph type="ftr" sz="quarter" idx="11"/>
          </p:nvPr>
        </p:nvSpPr>
        <p:spPr/>
        <p:txBody>
          <a:bodyPr/>
          <a:lstStyle/>
          <a:p>
            <a:endParaRPr lang="fi-FI"/>
          </a:p>
        </p:txBody>
      </p:sp>
      <p:sp>
        <p:nvSpPr>
          <p:cNvPr id="6" name="Dian numeron paikkamerkki 5">
            <a:extLst>
              <a:ext uri="{FF2B5EF4-FFF2-40B4-BE49-F238E27FC236}">
                <a16:creationId xmlns:a16="http://schemas.microsoft.com/office/drawing/2014/main" id="{272CFE77-1C79-A23D-376E-9EC3732D734A}"/>
              </a:ext>
            </a:extLst>
          </p:cNvPr>
          <p:cNvSpPr>
            <a:spLocks noGrp="1"/>
          </p:cNvSpPr>
          <p:nvPr>
            <p:ph type="sldNum" sz="quarter" idx="12"/>
          </p:nvPr>
        </p:nvSpPr>
        <p:spPr/>
        <p:txBody>
          <a:bodyPr/>
          <a:lstStyle/>
          <a:p>
            <a:fld id="{CB1BFA9D-067F-41F4-9E6C-1911571386DA}" type="slidenum">
              <a:rPr lang="fi-FI" smtClean="0"/>
              <a:t>‹#›</a:t>
            </a:fld>
            <a:endParaRPr lang="fi-FI"/>
          </a:p>
        </p:txBody>
      </p:sp>
    </p:spTree>
    <p:extLst>
      <p:ext uri="{BB962C8B-B14F-4D97-AF65-F5344CB8AC3E}">
        <p14:creationId xmlns:p14="http://schemas.microsoft.com/office/powerpoint/2010/main" val="2052411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100000">
              <a:srgbClr val="804600"/>
            </a:gs>
          </a:gsLst>
          <a:lin ang="4620000" scaled="0"/>
          <a:tileRect/>
        </a:gradFill>
        <a:effectLst/>
      </p:bgPr>
    </p:bg>
    <p:spTree>
      <p:nvGrpSpPr>
        <p:cNvPr id="1" name=""/>
        <p:cNvGrpSpPr/>
        <p:nvPr/>
      </p:nvGrpSpPr>
      <p:grpSpPr>
        <a:xfrm>
          <a:off x="0" y="0"/>
          <a:ext cx="0" cy="0"/>
          <a:chOff x="0" y="0"/>
          <a:chExt cx="0" cy="0"/>
        </a:xfrm>
      </p:grpSpPr>
      <p:sp>
        <p:nvSpPr>
          <p:cNvPr id="2" name="Otsikon paikkamerkki 1">
            <a:extLst>
              <a:ext uri="{FF2B5EF4-FFF2-40B4-BE49-F238E27FC236}">
                <a16:creationId xmlns:a16="http://schemas.microsoft.com/office/drawing/2014/main" id="{62DA4BE8-A24F-DFCD-E965-5660499520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i-FI"/>
              <a:t>Muokkaa ots. perustyyl. napsautt.</a:t>
            </a:r>
          </a:p>
        </p:txBody>
      </p:sp>
      <p:sp>
        <p:nvSpPr>
          <p:cNvPr id="3" name="Tekstin paikkamerkki 2">
            <a:extLst>
              <a:ext uri="{FF2B5EF4-FFF2-40B4-BE49-F238E27FC236}">
                <a16:creationId xmlns:a16="http://schemas.microsoft.com/office/drawing/2014/main" id="{D532BE1C-91DF-F715-C940-2BCDCEC2F9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Päivämäärän paikkamerkki 3">
            <a:extLst>
              <a:ext uri="{FF2B5EF4-FFF2-40B4-BE49-F238E27FC236}">
                <a16:creationId xmlns:a16="http://schemas.microsoft.com/office/drawing/2014/main" id="{18CFE190-1E8F-96C2-54FD-44DF776E88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3EEF9E-13A4-46B5-8302-9DB7AB6AECD6}" type="datetimeFigureOut">
              <a:rPr lang="fi-FI" smtClean="0"/>
              <a:t>24.4.2024</a:t>
            </a:fld>
            <a:endParaRPr lang="fi-FI"/>
          </a:p>
        </p:txBody>
      </p:sp>
      <p:sp>
        <p:nvSpPr>
          <p:cNvPr id="5" name="Alatunnisteen paikkamerkki 4">
            <a:extLst>
              <a:ext uri="{FF2B5EF4-FFF2-40B4-BE49-F238E27FC236}">
                <a16:creationId xmlns:a16="http://schemas.microsoft.com/office/drawing/2014/main" id="{AA25C181-8474-36C6-851C-4C53F28B8A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i-FI"/>
          </a:p>
        </p:txBody>
      </p:sp>
      <p:sp>
        <p:nvSpPr>
          <p:cNvPr id="6" name="Dian numeron paikkamerkki 5">
            <a:extLst>
              <a:ext uri="{FF2B5EF4-FFF2-40B4-BE49-F238E27FC236}">
                <a16:creationId xmlns:a16="http://schemas.microsoft.com/office/drawing/2014/main" id="{04C79CF3-93A2-1666-C5A8-364EDECE0E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BFA9D-067F-41F4-9E6C-1911571386DA}" type="slidenum">
              <a:rPr lang="fi-FI" smtClean="0"/>
              <a:t>‹#›</a:t>
            </a:fld>
            <a:endParaRPr lang="fi-FI"/>
          </a:p>
        </p:txBody>
      </p:sp>
    </p:spTree>
    <p:extLst>
      <p:ext uri="{BB962C8B-B14F-4D97-AF65-F5344CB8AC3E}">
        <p14:creationId xmlns:p14="http://schemas.microsoft.com/office/powerpoint/2010/main" val="1555360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urn.fi/URN:NBN:fi:amk-202404227185" TargetMode="Externa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slide" Target="slide16.xml"/><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slide" Target="slide12.xml"/><Relationship Id="rId2" Type="http://schemas.openxmlformats.org/officeDocument/2006/relationships/notesSlide" Target="../notesSlides/notesSlide4.xml"/><Relationship Id="rId16" Type="http://schemas.openxmlformats.org/officeDocument/2006/relationships/slide" Target="slide61.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slide" Target="slide5.xml"/><Relationship Id="rId5" Type="http://schemas.openxmlformats.org/officeDocument/2006/relationships/image" Target="../media/image3.png"/><Relationship Id="rId15" Type="http://schemas.openxmlformats.org/officeDocument/2006/relationships/slide" Target="slide48.xml"/><Relationship Id="rId10" Type="http://schemas.openxmlformats.org/officeDocument/2006/relationships/image" Target="../media/image8.png"/><Relationship Id="rId4" Type="http://schemas.microsoft.com/office/2007/relationships/hdphoto" Target="../media/hdphoto1.wdp"/><Relationship Id="rId9" Type="http://schemas.openxmlformats.org/officeDocument/2006/relationships/image" Target="../media/image7.png"/><Relationship Id="rId14" Type="http://schemas.openxmlformats.org/officeDocument/2006/relationships/slide" Target="slide29.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pn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0.png"/><Relationship Id="rId7" Type="http://schemas.openxmlformats.org/officeDocument/2006/relationships/diagramLayout" Target="../diagrams/layout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15.jpeg"/><Relationship Id="rId10" Type="http://schemas.microsoft.com/office/2007/relationships/diagramDrawing" Target="../diagrams/drawing1.xml"/><Relationship Id="rId4" Type="http://schemas.microsoft.com/office/2007/relationships/hdphoto" Target="../media/hdphoto2.wdp"/><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jpe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hart" Target="../charts/chart1.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asiointi.maanmittauslaitos.fi/karttapaikka/" TargetMode="Externa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png"/><Relationship Id="rId7" Type="http://schemas.openxmlformats.org/officeDocument/2006/relationships/diagramQuickStyle" Target="../diagrams/quickStyle2.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9.jpeg"/><Relationship Id="rId4" Type="http://schemas.microsoft.com/office/2007/relationships/hdphoto" Target="../media/hdphoto2.wdp"/><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microsoft.com/office/2007/relationships/hdphoto" Target="../media/hdphoto3.wdp"/></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microsoft.com/office/2007/relationships/hdphoto" Target="../media/hdphoto3.wdp"/><Relationship Id="rId9" Type="http://schemas.openxmlformats.org/officeDocument/2006/relationships/image" Target="../media/image26.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1.png"/><Relationship Id="rId7" Type="http://schemas.openxmlformats.org/officeDocument/2006/relationships/diagramLayout" Target="../diagrams/layout3.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Data" Target="../diagrams/data3.xml"/><Relationship Id="rId5" Type="http://schemas.openxmlformats.org/officeDocument/2006/relationships/image" Target="../media/image29.jpeg"/><Relationship Id="rId10" Type="http://schemas.microsoft.com/office/2007/relationships/diagramDrawing" Target="../diagrams/drawing3.xml"/><Relationship Id="rId4" Type="http://schemas.microsoft.com/office/2007/relationships/hdphoto" Target="../media/hdphoto3.wdp"/><Relationship Id="rId9" Type="http://schemas.openxmlformats.org/officeDocument/2006/relationships/diagramColors" Target="../diagrams/colors3.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jpeg"/><Relationship Id="rId4" Type="http://schemas.microsoft.com/office/2007/relationships/hdphoto" Target="../media/hdphoto4.wdp"/></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35.jpeg"/><Relationship Id="rId5" Type="http://schemas.openxmlformats.org/officeDocument/2006/relationships/image" Target="../media/image34.jpeg"/><Relationship Id="rId4" Type="http://schemas.microsoft.com/office/2007/relationships/hdphoto" Target="../media/hdphoto4.wdp"/></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4.wdp"/></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41.jpeg"/><Relationship Id="rId5" Type="http://schemas.openxmlformats.org/officeDocument/2006/relationships/image" Target="../media/image40.jpeg"/><Relationship Id="rId4" Type="http://schemas.microsoft.com/office/2007/relationships/hdphoto" Target="../media/hdphoto4.wdp"/></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45.jpe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image" Target="../media/image44.jpeg"/><Relationship Id="rId5" Type="http://schemas.openxmlformats.org/officeDocument/2006/relationships/image" Target="../media/image43.jpeg"/><Relationship Id="rId4" Type="http://schemas.microsoft.com/office/2007/relationships/hdphoto" Target="../media/hdphoto4.wdp"/></Relationships>
</file>

<file path=ppt/slides/_rels/slide22.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31.png"/><Relationship Id="rId7"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47.jpeg"/><Relationship Id="rId5" Type="http://schemas.openxmlformats.org/officeDocument/2006/relationships/image" Target="../media/image46.jpeg"/><Relationship Id="rId10" Type="http://schemas.openxmlformats.org/officeDocument/2006/relationships/image" Target="../media/image51.jpeg"/><Relationship Id="rId4" Type="http://schemas.microsoft.com/office/2007/relationships/hdphoto" Target="../media/hdphoto4.wdp"/><Relationship Id="rId9" Type="http://schemas.openxmlformats.org/officeDocument/2006/relationships/image" Target="../media/image50.jpeg"/></Relationships>
</file>

<file path=ppt/slides/_rels/slide23.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31.png"/><Relationship Id="rId7" Type="http://schemas.openxmlformats.org/officeDocument/2006/relationships/image" Target="../media/image54.jpeg"/><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53.jpeg"/><Relationship Id="rId5" Type="http://schemas.openxmlformats.org/officeDocument/2006/relationships/image" Target="../media/image52.jpeg"/><Relationship Id="rId4" Type="http://schemas.microsoft.com/office/2007/relationships/hdphoto" Target="../media/hdphoto4.wdp"/></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1.png"/><Relationship Id="rId7" Type="http://schemas.openxmlformats.org/officeDocument/2006/relationships/diagramQuickStyle" Target="../diagrams/quickStyle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56.jpeg"/><Relationship Id="rId4" Type="http://schemas.microsoft.com/office/2007/relationships/hdphoto" Target="../media/hdphoto4.wdp"/><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31.png"/><Relationship Id="rId7" Type="http://schemas.openxmlformats.org/officeDocument/2006/relationships/image" Target="../media/image59.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8.jpeg"/><Relationship Id="rId5" Type="http://schemas.openxmlformats.org/officeDocument/2006/relationships/image" Target="../media/image57.jpeg"/><Relationship Id="rId10" Type="http://schemas.openxmlformats.org/officeDocument/2006/relationships/image" Target="../media/image62.jpeg"/><Relationship Id="rId4" Type="http://schemas.microsoft.com/office/2007/relationships/hdphoto" Target="../media/hdphoto4.wdp"/><Relationship Id="rId9" Type="http://schemas.openxmlformats.org/officeDocument/2006/relationships/image" Target="../media/image61.jpe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65.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64.jpeg"/><Relationship Id="rId5" Type="http://schemas.openxmlformats.org/officeDocument/2006/relationships/image" Target="../media/image63.jpeg"/><Relationship Id="rId4" Type="http://schemas.microsoft.com/office/2007/relationships/hdphoto" Target="../media/hdphoto4.wdp"/></Relationships>
</file>

<file path=ppt/slides/_rels/slide27.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31.png"/><Relationship Id="rId7" Type="http://schemas.openxmlformats.org/officeDocument/2006/relationships/image" Target="../media/image68.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67.jpeg"/><Relationship Id="rId5" Type="http://schemas.openxmlformats.org/officeDocument/2006/relationships/image" Target="../media/image66.jpeg"/><Relationship Id="rId4" Type="http://schemas.microsoft.com/office/2007/relationships/hdphoto" Target="../media/hdphoto4.wdp"/><Relationship Id="rId9" Type="http://schemas.openxmlformats.org/officeDocument/2006/relationships/image" Target="../media/image70.jpeg"/></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31.png"/><Relationship Id="rId7" Type="http://schemas.openxmlformats.org/officeDocument/2006/relationships/diagramQuickStyle" Target="../diagrams/quickStyle5.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71.jpeg"/><Relationship Id="rId4" Type="http://schemas.microsoft.com/office/2007/relationships/hdphoto" Target="../media/hdphoto4.wdp"/><Relationship Id="rId9" Type="http://schemas.microsoft.com/office/2007/relationships/diagramDrawing" Target="../diagrams/drawing5.xml"/></Relationships>
</file>

<file path=ppt/slides/_rels/slide2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73.png"/><Relationship Id="rId7" Type="http://schemas.openxmlformats.org/officeDocument/2006/relationships/diagramQuickStyle" Target="../diagrams/quickStyle6.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microsoft.com/office/2007/relationships/hdphoto" Target="../media/hdphoto5.wdp"/><Relationship Id="rId9" Type="http://schemas.microsoft.com/office/2007/relationships/diagramDrawing" Target="../diagrams/drawing6.xml"/></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image" Target="../media/image75.png"/><Relationship Id="rId5" Type="http://schemas.openxmlformats.org/officeDocument/2006/relationships/image" Target="../media/image74.png"/><Relationship Id="rId4" Type="http://schemas.microsoft.com/office/2007/relationships/hdphoto" Target="../media/hdphoto5.wdp"/></Relationships>
</file>

<file path=ppt/slides/_rels/slide3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2.xml"/><Relationship Id="rId1" Type="http://schemas.openxmlformats.org/officeDocument/2006/relationships/slideLayout" Target="../slideLayouts/slideLayout6.xml"/><Relationship Id="rId5" Type="http://schemas.openxmlformats.org/officeDocument/2006/relationships/image" Target="../media/image77.png"/><Relationship Id="rId4" Type="http://schemas.microsoft.com/office/2007/relationships/hdphoto" Target="../media/hdphoto6.wdp"/></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79.jpeg"/><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8.jpeg"/><Relationship Id="rId4" Type="http://schemas.microsoft.com/office/2007/relationships/hdphoto" Target="../media/hdphoto6.wdp"/></Relationships>
</file>

<file path=ppt/slides/_rels/slide34.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image" Target="../media/image81.jpeg"/><Relationship Id="rId5" Type="http://schemas.openxmlformats.org/officeDocument/2006/relationships/image" Target="../media/image80.jpeg"/><Relationship Id="rId4" Type="http://schemas.microsoft.com/office/2007/relationships/hdphoto" Target="../media/hdphoto6.wdp"/></Relationships>
</file>

<file path=ppt/slides/_rels/slide3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image" Target="../media/image83.jpeg"/><Relationship Id="rId5" Type="http://schemas.openxmlformats.org/officeDocument/2006/relationships/image" Target="../media/image82.jpeg"/><Relationship Id="rId4" Type="http://schemas.microsoft.com/office/2007/relationships/hdphoto" Target="../media/hdphoto6.wdp"/></Relationships>
</file>

<file path=ppt/slides/_rels/slide36.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86.jpeg"/><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image" Target="../media/image85.jpeg"/><Relationship Id="rId5" Type="http://schemas.openxmlformats.org/officeDocument/2006/relationships/image" Target="../media/image84.jpeg"/><Relationship Id="rId4" Type="http://schemas.microsoft.com/office/2007/relationships/hdphoto" Target="../media/hdphoto6.wdp"/></Relationships>
</file>

<file path=ppt/slides/_rels/slide3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microsoft.com/office/2007/relationships/hdphoto" Target="../media/hdphoto6.wdp"/></Relationships>
</file>

<file path=ppt/slides/_rels/slide3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8.xml"/><Relationship Id="rId1" Type="http://schemas.openxmlformats.org/officeDocument/2006/relationships/slideLayout" Target="../slideLayouts/slideLayout6.xml"/><Relationship Id="rId5" Type="http://schemas.openxmlformats.org/officeDocument/2006/relationships/image" Target="../media/image87.jpeg"/><Relationship Id="rId4" Type="http://schemas.microsoft.com/office/2007/relationships/hdphoto" Target="../media/hdphoto6.wdp"/></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9.xml"/><Relationship Id="rId1" Type="http://schemas.openxmlformats.org/officeDocument/2006/relationships/slideLayout" Target="../slideLayouts/slideLayout6.xml"/><Relationship Id="rId5" Type="http://schemas.openxmlformats.org/officeDocument/2006/relationships/image" Target="../media/image88.jpeg"/><Relationship Id="rId4" Type="http://schemas.microsoft.com/office/2007/relationships/hdphoto" Target="../media/hdphoto6.wdp"/></Relationships>
</file>

<file path=ppt/slides/_rels/slide4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0.xml"/><Relationship Id="rId1" Type="http://schemas.openxmlformats.org/officeDocument/2006/relationships/slideLayout" Target="../slideLayouts/slideLayout6.xml"/><Relationship Id="rId5" Type="http://schemas.openxmlformats.org/officeDocument/2006/relationships/image" Target="../media/image89.jpeg"/><Relationship Id="rId4" Type="http://schemas.microsoft.com/office/2007/relationships/hdphoto" Target="../media/hdphoto6.wdp"/></Relationships>
</file>

<file path=ppt/slides/_rels/slide4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1.xml"/><Relationship Id="rId1" Type="http://schemas.openxmlformats.org/officeDocument/2006/relationships/slideLayout" Target="../slideLayouts/slideLayout6.xml"/><Relationship Id="rId5" Type="http://schemas.openxmlformats.org/officeDocument/2006/relationships/image" Target="../media/image90.jpeg"/><Relationship Id="rId4" Type="http://schemas.microsoft.com/office/2007/relationships/hdphoto" Target="../media/hdphoto6.wdp"/></Relationships>
</file>

<file path=ppt/slides/_rels/slide4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2.xml"/><Relationship Id="rId1" Type="http://schemas.openxmlformats.org/officeDocument/2006/relationships/slideLayout" Target="../slideLayouts/slideLayout6.xml"/><Relationship Id="rId5" Type="http://schemas.openxmlformats.org/officeDocument/2006/relationships/image" Target="../media/image91.jpeg"/><Relationship Id="rId4" Type="http://schemas.microsoft.com/office/2007/relationships/hdphoto" Target="../media/hdphoto6.wdp"/></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76.png"/><Relationship Id="rId7" Type="http://schemas.openxmlformats.org/officeDocument/2006/relationships/diagramQuickStyle" Target="../diagrams/quickStyle7.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microsoft.com/office/2007/relationships/hdphoto" Target="../media/hdphoto6.wdp"/><Relationship Id="rId9" Type="http://schemas.microsoft.com/office/2007/relationships/diagramDrawing" Target="../diagrams/drawing7.xml"/></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microsoft.com/office/2007/relationships/hdphoto" Target="../media/hdphoto6.wdp"/></Relationships>
</file>

<file path=ppt/slides/_rels/slide4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5.xml"/><Relationship Id="rId1" Type="http://schemas.openxmlformats.org/officeDocument/2006/relationships/slideLayout" Target="../slideLayouts/slideLayout6.xml"/><Relationship Id="rId5" Type="http://schemas.openxmlformats.org/officeDocument/2006/relationships/image" Target="../media/image92.jpeg"/><Relationship Id="rId4" Type="http://schemas.microsoft.com/office/2007/relationships/hdphoto" Target="../media/hdphoto6.wdp"/></Relationships>
</file>

<file path=ppt/slides/_rels/slide4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microsoft.com/office/2007/relationships/hdphoto" Target="../media/hdphoto6.wdp"/></Relationships>
</file>

<file path=ppt/slides/_rels/slide47.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76.png"/><Relationship Id="rId7" Type="http://schemas.openxmlformats.org/officeDocument/2006/relationships/diagramQuickStyle" Target="../diagrams/quickStyle8.xml"/><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93.jpeg"/><Relationship Id="rId4" Type="http://schemas.microsoft.com/office/2007/relationships/hdphoto" Target="../media/hdphoto6.wdp"/><Relationship Id="rId9" Type="http://schemas.microsoft.com/office/2007/relationships/diagramDrawing" Target="../diagrams/drawing8.xml"/></Relationships>
</file>

<file path=ppt/slides/_rels/slide48.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95.png"/><Relationship Id="rId7" Type="http://schemas.openxmlformats.org/officeDocument/2006/relationships/diagramQuickStyle" Target="../diagrams/quickStyle9.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microsoft.com/office/2007/relationships/hdphoto" Target="../media/hdphoto7.wdp"/><Relationship Id="rId9" Type="http://schemas.microsoft.com/office/2007/relationships/diagramDrawing" Target="../diagrams/drawing9.xml"/></Relationships>
</file>

<file path=ppt/slides/_rels/slide5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0.xml"/><Relationship Id="rId1" Type="http://schemas.openxmlformats.org/officeDocument/2006/relationships/slideLayout" Target="../slideLayouts/slideLayout6.xml"/><Relationship Id="rId6" Type="http://schemas.openxmlformats.org/officeDocument/2006/relationships/image" Target="../media/image100.jpeg"/><Relationship Id="rId5" Type="http://schemas.openxmlformats.org/officeDocument/2006/relationships/image" Target="../media/image99.jpeg"/><Relationship Id="rId4" Type="http://schemas.microsoft.com/office/2007/relationships/hdphoto" Target="../media/hdphoto7.wdp"/></Relationships>
</file>

<file path=ppt/slides/_rels/slide5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1.xml"/><Relationship Id="rId1" Type="http://schemas.openxmlformats.org/officeDocument/2006/relationships/slideLayout" Target="../slideLayouts/slideLayout6.xml"/><Relationship Id="rId5" Type="http://schemas.openxmlformats.org/officeDocument/2006/relationships/image" Target="../media/image101.jpeg"/><Relationship Id="rId4" Type="http://schemas.microsoft.com/office/2007/relationships/hdphoto" Target="../media/hdphoto7.wdp"/></Relationships>
</file>

<file path=ppt/slides/_rels/slide5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95.png"/><Relationship Id="rId7" Type="http://schemas.openxmlformats.org/officeDocument/2006/relationships/diagramQuickStyle" Target="../diagrams/quickStyle10.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microsoft.com/office/2007/relationships/hdphoto" Target="../media/hdphoto7.wdp"/><Relationship Id="rId9" Type="http://schemas.microsoft.com/office/2007/relationships/diagramDrawing" Target="../diagrams/drawing10.xml"/></Relationships>
</file>

<file path=ppt/slides/_rels/slide53.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image" Target="../media/image95.png"/><Relationship Id="rId7" Type="http://schemas.openxmlformats.org/officeDocument/2006/relationships/image" Target="../media/image105.jpe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104.jpeg"/><Relationship Id="rId5" Type="http://schemas.openxmlformats.org/officeDocument/2006/relationships/image" Target="../media/image103.jpeg"/><Relationship Id="rId4" Type="http://schemas.microsoft.com/office/2007/relationships/hdphoto" Target="../media/hdphoto7.wdp"/></Relationships>
</file>

<file path=ppt/slides/_rels/slide54.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95.png"/><Relationship Id="rId7" Type="http://schemas.openxmlformats.org/officeDocument/2006/relationships/diagramQuickStyle" Target="../diagrams/quickStyle11.xm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microsoft.com/office/2007/relationships/hdphoto" Target="../media/hdphoto7.wdp"/><Relationship Id="rId9" Type="http://schemas.microsoft.com/office/2007/relationships/diagramDrawing" Target="../diagrams/drawing11.xml"/></Relationships>
</file>

<file path=ppt/slides/_rels/slide5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5.xml"/><Relationship Id="rId1" Type="http://schemas.openxmlformats.org/officeDocument/2006/relationships/slideLayout" Target="../slideLayouts/slideLayout6.xml"/><Relationship Id="rId6" Type="http://schemas.openxmlformats.org/officeDocument/2006/relationships/image" Target="../media/image108.jpeg"/><Relationship Id="rId5" Type="http://schemas.openxmlformats.org/officeDocument/2006/relationships/image" Target="../media/image107.jpeg"/><Relationship Id="rId4" Type="http://schemas.microsoft.com/office/2007/relationships/hdphoto" Target="../media/hdphoto7.wdp"/></Relationships>
</file>

<file path=ppt/slides/_rels/slide5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6.xml"/><Relationship Id="rId1" Type="http://schemas.openxmlformats.org/officeDocument/2006/relationships/slideLayout" Target="../slideLayouts/slideLayout6.xml"/><Relationship Id="rId5" Type="http://schemas.openxmlformats.org/officeDocument/2006/relationships/image" Target="../media/image109.jpeg"/><Relationship Id="rId4" Type="http://schemas.microsoft.com/office/2007/relationships/hdphoto" Target="../media/hdphoto7.wdp"/></Relationships>
</file>

<file path=ppt/slides/_rels/slide57.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112.jpeg"/><Relationship Id="rId2" Type="http://schemas.openxmlformats.org/officeDocument/2006/relationships/notesSlide" Target="../notesSlides/notesSlide57.xml"/><Relationship Id="rId1" Type="http://schemas.openxmlformats.org/officeDocument/2006/relationships/slideLayout" Target="../slideLayouts/slideLayout6.xml"/><Relationship Id="rId6" Type="http://schemas.openxmlformats.org/officeDocument/2006/relationships/image" Target="../media/image111.jpeg"/><Relationship Id="rId5" Type="http://schemas.openxmlformats.org/officeDocument/2006/relationships/image" Target="../media/image110.jpeg"/><Relationship Id="rId4" Type="http://schemas.microsoft.com/office/2007/relationships/hdphoto" Target="../media/hdphoto7.wdp"/></Relationships>
</file>

<file path=ppt/slides/_rels/slide5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8.xml"/><Relationship Id="rId1" Type="http://schemas.openxmlformats.org/officeDocument/2006/relationships/slideLayout" Target="../slideLayouts/slideLayout6.xml"/><Relationship Id="rId4" Type="http://schemas.microsoft.com/office/2007/relationships/hdphoto" Target="../media/hdphoto7.wdp"/></Relationships>
</file>

<file path=ppt/slides/_rels/slide5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9.xml"/><Relationship Id="rId1" Type="http://schemas.openxmlformats.org/officeDocument/2006/relationships/slideLayout" Target="../slideLayouts/slideLayout6.xml"/><Relationship Id="rId5" Type="http://schemas.openxmlformats.org/officeDocument/2006/relationships/chart" Target="../charts/chart2.xml"/><Relationship Id="rId4" Type="http://schemas.microsoft.com/office/2007/relationships/hdphoto" Target="../media/hdphoto7.wdp"/></Relationships>
</file>

<file path=ppt/slides/_rels/slide60.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image" Target="../media/image95.png"/><Relationship Id="rId7" Type="http://schemas.openxmlformats.org/officeDocument/2006/relationships/diagramLayout" Target="../diagrams/layout12.xml"/><Relationship Id="rId2" Type="http://schemas.openxmlformats.org/officeDocument/2006/relationships/notesSlide" Target="../notesSlides/notesSlide60.xml"/><Relationship Id="rId1" Type="http://schemas.openxmlformats.org/officeDocument/2006/relationships/slideLayout" Target="../slideLayouts/slideLayout4.xml"/><Relationship Id="rId6" Type="http://schemas.openxmlformats.org/officeDocument/2006/relationships/diagramData" Target="../diagrams/data12.xml"/><Relationship Id="rId5" Type="http://schemas.openxmlformats.org/officeDocument/2006/relationships/image" Target="../media/image113.jpeg"/><Relationship Id="rId10" Type="http://schemas.microsoft.com/office/2007/relationships/diagramDrawing" Target="../diagrams/drawing12.xml"/><Relationship Id="rId4" Type="http://schemas.microsoft.com/office/2007/relationships/hdphoto" Target="../media/hdphoto7.wdp"/><Relationship Id="rId9" Type="http://schemas.openxmlformats.org/officeDocument/2006/relationships/diagramColors" Target="../diagrams/colors12.xml"/></Relationships>
</file>

<file path=ppt/slides/_rels/slide61.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13" Type="http://schemas.openxmlformats.org/officeDocument/2006/relationships/hyperlink" Target="https://www.finna.fi/Record/lusto.knp-279433" TargetMode="External"/><Relationship Id="rId18" Type="http://schemas.openxmlformats.org/officeDocument/2006/relationships/hyperlink" Target="https://doi.org/https:/doi.org/10.17011/jyx/SLJ/2021/3b" TargetMode="External"/><Relationship Id="rId26" Type="http://schemas.openxmlformats.org/officeDocument/2006/relationships/hyperlink" Target="https://tupa.gtk.fi/raportti/turve/ttr_443.pdf" TargetMode="External"/><Relationship Id="rId21" Type="http://schemas.openxmlformats.org/officeDocument/2006/relationships/hyperlink" Target="https://www.lapinliitto.fi/wp-content/uploads/2020/11/Tunturi-Lapin-maakuntakaava-alueen-geologiset-taustatiedot.pdf" TargetMode="External"/><Relationship Id="rId34" Type="http://schemas.openxmlformats.org/officeDocument/2006/relationships/hyperlink" Target="https://www.metsa.fi/wp-content/uploads/2020/02/Suur_Teuravuoman-kulttuuriperinto_inventointi_2016-1.pdf" TargetMode="External"/><Relationship Id="rId7" Type="http://schemas.openxmlformats.org/officeDocument/2006/relationships/hyperlink" Target="https://www.birdlife.fi/suojelu/alueet/finiba/" TargetMode="External"/><Relationship Id="rId12" Type="http://schemas.openxmlformats.org/officeDocument/2006/relationships/hyperlink" Target="https://finna.fi/Record/lusto.knp-278149" TargetMode="External"/><Relationship Id="rId17" Type="http://schemas.openxmlformats.org/officeDocument/2006/relationships/hyperlink" Target="http://urn.fi/URN:ISBN:978-952-11-4819-4" TargetMode="External"/><Relationship Id="rId25" Type="http://schemas.openxmlformats.org/officeDocument/2006/relationships/hyperlink" Target="https://asiointi.maanmittauslaitos.fi/karttapaikka/tiedostopalvelu/maastokartta_rasteri" TargetMode="External"/><Relationship Id="rId33" Type="http://schemas.openxmlformats.org/officeDocument/2006/relationships/hyperlink" Target="https://www.syke.fi/fi-FI/Avoin_tieto/Paikkatietoaineistot/Ladattavat_paikkatietoaineistot" TargetMode="External"/><Relationship Id="rId38" Type="http://schemas.openxmlformats.org/officeDocument/2006/relationships/hyperlink" Target="https://ym.fi/natura-2000-verkosto" TargetMode="External"/><Relationship Id="rId2" Type="http://schemas.openxmlformats.org/officeDocument/2006/relationships/notesSlide" Target="../notesSlides/notesSlide62.xml"/><Relationship Id="rId16" Type="http://schemas.openxmlformats.org/officeDocument/2006/relationships/hyperlink" Target="https://peatlands.org/peatlands/where-can-peatlands-be-found/" TargetMode="External"/><Relationship Id="rId20" Type="http://schemas.openxmlformats.org/officeDocument/2006/relationships/hyperlink" Target="https://www.kielitoimistonsanakirja.fi/#/allikko" TargetMode="External"/><Relationship Id="rId29" Type="http://schemas.openxmlformats.org/officeDocument/2006/relationships/hyperlink" Target="https://commons.wikimedia.org/wiki/File:Paludella_squarrosa_(a,_152417-475042)_7236.JPG" TargetMode="External"/><Relationship Id="rId1" Type="http://schemas.openxmlformats.org/officeDocument/2006/relationships/slideLayout" Target="../slideLayouts/slideLayout2.xml"/><Relationship Id="rId6" Type="http://schemas.openxmlformats.org/officeDocument/2006/relationships/hyperlink" Target="https://julkaisut.metsa.fi/assets/pdf/lp/Bsarja/b188.pdf" TargetMode="External"/><Relationship Id="rId11" Type="http://schemas.openxmlformats.org/officeDocument/2006/relationships/hyperlink" Target="http://urn.fi/URN:ISBN:951-40-1401-4" TargetMode="External"/><Relationship Id="rId24" Type="http://schemas.openxmlformats.org/officeDocument/2006/relationships/hyperlink" Target="https://asiointi.maanmittauslaitos.fi/karttapaikka/tiedostopalvelu/hallinnolliset_aluejaot_vektori" TargetMode="External"/><Relationship Id="rId32" Type="http://schemas.openxmlformats.org/officeDocument/2006/relationships/hyperlink" Target="https://www.geologia.fi/glossary/ruoppakulju/" TargetMode="External"/><Relationship Id="rId37" Type="http://schemas.openxmlformats.org/officeDocument/2006/relationships/hyperlink" Target="https://www.wolframalpha.com/input?i=Earth+land+area+in+hectares" TargetMode="External"/><Relationship Id="rId5" Type="http://schemas.openxmlformats.org/officeDocument/2006/relationships/hyperlink" Target="https://www.kielikello.fi/-/suosanojen-jaljissa-korvesta-keitaalle" TargetMode="External"/><Relationship Id="rId15" Type="http://schemas.openxmlformats.org/officeDocument/2006/relationships/hyperlink" Target="https://peatlands.org/peat/peat-formation/" TargetMode="External"/><Relationship Id="rId23" Type="http://schemas.openxmlformats.org/officeDocument/2006/relationships/hyperlink" Target="https://www.metsa.fi/maat-ja-vedet/suojelualueet/muut-luonnonsuojelualueet/soidensuojelualueet/" TargetMode="External"/><Relationship Id="rId28" Type="http://schemas.openxmlformats.org/officeDocument/2006/relationships/hyperlink" Target="https://www.suoseura.fi/ojitettujen-soiden-jarkeva-kaytto/hydrologia-suon-synnyn-ja-kehityksen-ohjaaja/" TargetMode="External"/><Relationship Id="rId36" Type="http://schemas.openxmlformats.org/officeDocument/2006/relationships/hyperlink" Target="https://www.wolframalpha.com/input?i=4.878%C3%9710%5E6+square+kilometers" TargetMode="External"/><Relationship Id="rId10" Type="http://schemas.openxmlformats.org/officeDocument/2006/relationships/hyperlink" Target="https://hakku.gtk.fi/fi/locations/search" TargetMode="External"/><Relationship Id="rId19" Type="http://schemas.openxmlformats.org/officeDocument/2006/relationships/hyperlink" Target="https://doi.org/10.14214/sf.a8507" TargetMode="External"/><Relationship Id="rId31" Type="http://schemas.openxmlformats.org/officeDocument/2006/relationships/hyperlink" Target="https://www.geologia.fi/glossary/rimpi/" TargetMode="External"/><Relationship Id="rId4" Type="http://schemas.microsoft.com/office/2007/relationships/hdphoto" Target="../media/hdphoto8.wdp"/><Relationship Id="rId9" Type="http://schemas.openxmlformats.org/officeDocument/2006/relationships/hyperlink" Target="https://www.unep.org/resources/global-peatlands-assessment-2022" TargetMode="External"/><Relationship Id="rId14" Type="http://schemas.openxmlformats.org/officeDocument/2006/relationships/hyperlink" Target="https://www.finna.fi/Record/lusto.knp-124184" TargetMode="External"/><Relationship Id="rId22" Type="http://schemas.openxmlformats.org/officeDocument/2006/relationships/hyperlink" Target="http://urn.fi/URN:ISBN:978-952-453-625-7" TargetMode="External"/><Relationship Id="rId27" Type="http://schemas.openxmlformats.org/officeDocument/2006/relationships/hyperlink" Target="http://urn.fi/URN:ISBN:978-952-380-584-2" TargetMode="External"/><Relationship Id="rId30" Type="http://schemas.openxmlformats.org/officeDocument/2006/relationships/hyperlink" Target="https://terra.journal.fi/article/view/105862" TargetMode="External"/><Relationship Id="rId35" Type="http://schemas.openxmlformats.org/officeDocument/2006/relationships/hyperlink" Target="https://www.tilastokeskus.fi/tup/suoluk/suoluk_vaesto.html#vaestorakenne" TargetMode="External"/><Relationship Id="rId8" Type="http://schemas.openxmlformats.org/officeDocument/2006/relationships/hyperlink" Target="https://finna.fi/Record/museovirasto.9CBEF188B77B657A6A03DD8F383FB0C6" TargetMode="External"/><Relationship Id="rId3" Type="http://schemas.openxmlformats.org/officeDocument/2006/relationships/image" Target="../media/image11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100000">
              <a:srgbClr val="804600"/>
            </a:gs>
          </a:gsLst>
          <a:lin ang="4620000" scaled="0"/>
          <a:tileRect/>
        </a:gradFill>
        <a:effectLst/>
      </p:bgPr>
    </p:bg>
    <p:spTree>
      <p:nvGrpSpPr>
        <p:cNvPr id="1" name=""/>
        <p:cNvGrpSpPr/>
        <p:nvPr/>
      </p:nvGrpSpPr>
      <p:grpSpPr>
        <a:xfrm>
          <a:off x="0" y="0"/>
          <a:ext cx="0" cy="0"/>
          <a:chOff x="0" y="0"/>
          <a:chExt cx="0" cy="0"/>
        </a:xfrm>
      </p:grpSpPr>
      <p:pic>
        <p:nvPicPr>
          <p:cNvPr id="10" name="Kuva 9">
            <a:extLst>
              <a:ext uri="{FF2B5EF4-FFF2-40B4-BE49-F238E27FC236}">
                <a16:creationId xmlns:a16="http://schemas.microsoft.com/office/drawing/2014/main" id="{05012FD2-7C51-FB02-1E3B-554B7F65D93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5542"/>
            <a:ext cx="12192000" cy="6863542"/>
          </a:xfrm>
          <a:prstGeom prst="rect">
            <a:avLst/>
          </a:prstGeom>
        </p:spPr>
      </p:pic>
      <p:sp>
        <p:nvSpPr>
          <p:cNvPr id="8" name="Suorakulmio 7">
            <a:extLst>
              <a:ext uri="{FF2B5EF4-FFF2-40B4-BE49-F238E27FC236}">
                <a16:creationId xmlns:a16="http://schemas.microsoft.com/office/drawing/2014/main" id="{E03CD9E9-8BDB-457F-A629-5C3449EADDEF}"/>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6" name="Otsikko 5">
            <a:extLst>
              <a:ext uri="{FF2B5EF4-FFF2-40B4-BE49-F238E27FC236}">
                <a16:creationId xmlns:a16="http://schemas.microsoft.com/office/drawing/2014/main" id="{39DED133-4E75-20D2-1048-0089197C4E6D}"/>
              </a:ext>
            </a:extLst>
          </p:cNvPr>
          <p:cNvSpPr>
            <a:spLocks noGrp="1"/>
          </p:cNvSpPr>
          <p:nvPr>
            <p:ph type="title"/>
          </p:nvPr>
        </p:nvSpPr>
        <p:spPr>
          <a:xfrm>
            <a:off x="838800" y="2275200"/>
            <a:ext cx="10515600" cy="2852737"/>
          </a:xfrm>
        </p:spPr>
        <p:txBody>
          <a:bodyPr wrap="square">
            <a:noAutofit/>
          </a:bodyPr>
          <a:lstStyle/>
          <a:p>
            <a:pPr algn="l"/>
            <a:r>
              <a:rPr lang="fi-FI" b="1" dirty="0">
                <a:solidFill>
                  <a:schemeClr val="bg1"/>
                </a:solidFill>
                <a:effectLst>
                  <a:outerShdw blurRad="38100" dist="38100" dir="2700000" algn="tl">
                    <a:srgbClr val="000000">
                      <a:alpha val="43137"/>
                    </a:srgbClr>
                  </a:outerShdw>
                </a:effectLst>
              </a:rPr>
              <a:t>Eteläisen Suomen suot</a:t>
            </a:r>
          </a:p>
        </p:txBody>
      </p:sp>
      <p:sp>
        <p:nvSpPr>
          <p:cNvPr id="3" name="Alaotsikko 2">
            <a:extLst>
              <a:ext uri="{FF2B5EF4-FFF2-40B4-BE49-F238E27FC236}">
                <a16:creationId xmlns:a16="http://schemas.microsoft.com/office/drawing/2014/main" id="{8B651D0A-E964-BCA7-53BE-8AE2F51546E4}"/>
              </a:ext>
            </a:extLst>
          </p:cNvPr>
          <p:cNvSpPr>
            <a:spLocks noGrp="1"/>
          </p:cNvSpPr>
          <p:nvPr>
            <p:ph type="body" idx="1"/>
          </p:nvPr>
        </p:nvSpPr>
        <p:spPr>
          <a:xfrm>
            <a:off x="838200" y="5143500"/>
            <a:ext cx="10515600" cy="923330"/>
          </a:xfrm>
        </p:spPr>
        <p:txBody>
          <a:bodyPr>
            <a:spAutoFit/>
          </a:bodyPr>
          <a:lstStyle/>
          <a:p>
            <a:r>
              <a:rPr lang="fi-FI" sz="3000" dirty="0">
                <a:solidFill>
                  <a:schemeClr val="bg1"/>
                </a:solidFill>
                <a:effectLst>
                  <a:outerShdw blurRad="38100" dist="38100" dir="2700000" algn="tl">
                    <a:srgbClr val="000000">
                      <a:alpha val="43137"/>
                    </a:srgbClr>
                  </a:outerShdw>
                </a:effectLst>
              </a:rPr>
              <a:t>Suo-opetusmateriaali</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Osa I</a:t>
            </a:r>
          </a:p>
        </p:txBody>
      </p:sp>
      <p:sp useBgFill="1">
        <p:nvSpPr>
          <p:cNvPr id="7" name="Vapaamuotoinen: Muoto 6">
            <a:extLst>
              <a:ext uri="{FF2B5EF4-FFF2-40B4-BE49-F238E27FC236}">
                <a16:creationId xmlns:a16="http://schemas.microsoft.com/office/drawing/2014/main" id="{EE1CCC35-6CF3-26E6-8EB8-AFE61F837EAD}"/>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24024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Kuva 10">
            <a:extLst>
              <a:ext uri="{FF2B5EF4-FFF2-40B4-BE49-F238E27FC236}">
                <a16:creationId xmlns:a16="http://schemas.microsoft.com/office/drawing/2014/main" id="{6F9FDDDA-FA4B-6499-5197-19B726BC5CA0}"/>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5542"/>
            <a:ext cx="12192000" cy="6863542"/>
          </a:xfrm>
          <a:prstGeom prst="rect">
            <a:avLst/>
          </a:prstGeom>
        </p:spPr>
      </p:pic>
      <p:sp>
        <p:nvSpPr>
          <p:cNvPr id="3" name="Sisällön paikkamerkki 2">
            <a:extLst>
              <a:ext uri="{FF2B5EF4-FFF2-40B4-BE49-F238E27FC236}">
                <a16:creationId xmlns:a16="http://schemas.microsoft.com/office/drawing/2014/main" id="{CD091BB7-7342-8B00-4CD5-9EB1C27FEB4D}"/>
              </a:ext>
            </a:extLst>
          </p:cNvPr>
          <p:cNvSpPr>
            <a:spLocks noGrp="1"/>
          </p:cNvSpPr>
          <p:nvPr>
            <p:ph idx="1"/>
          </p:nvPr>
        </p:nvSpPr>
        <p:spPr>
          <a:xfrm>
            <a:off x="838200" y="681039"/>
            <a:ext cx="10515600" cy="5495924"/>
          </a:xfrm>
        </p:spPr>
        <p:txBody>
          <a:bodyPr anchor="ctr">
            <a:noAutofit/>
          </a:bodyPr>
          <a:lstStyle/>
          <a:p>
            <a:pPr marL="0" indent="0" algn="ctr">
              <a:buNone/>
            </a:pPr>
            <a:r>
              <a:rPr lang="fi-FI" sz="2400" dirty="0"/>
              <a:t>Sakari Nikki</a:t>
            </a:r>
            <a:br>
              <a:rPr lang="fi-FI" sz="2400" dirty="0"/>
            </a:br>
            <a:endParaRPr lang="fi-FI" sz="2400" dirty="0"/>
          </a:p>
          <a:p>
            <a:pPr marL="0" indent="0" algn="ctr">
              <a:buNone/>
            </a:pPr>
            <a:r>
              <a:rPr lang="fi-FI" sz="2400" dirty="0"/>
              <a:t>Opinnäytetyö</a:t>
            </a:r>
          </a:p>
          <a:p>
            <a:pPr marL="0" indent="0" algn="ctr">
              <a:buNone/>
            </a:pPr>
            <a:r>
              <a:rPr lang="fi-FI" sz="2400" dirty="0"/>
              <a:t>Suo-opetusmateriaali: Eteläisen Suomen suot ja Kouvolan suuret rämeet</a:t>
            </a:r>
          </a:p>
          <a:p>
            <a:pPr marL="0" indent="0" algn="ctr">
              <a:buNone/>
            </a:pPr>
            <a:r>
              <a:rPr lang="fi-FI" sz="2400" dirty="0">
                <a:hlinkClick r:id="rId5"/>
              </a:rPr>
              <a:t>https://urn.fi/URN:NBN:fi:amk-202404227185</a:t>
            </a:r>
            <a:r>
              <a:rPr lang="fi-FI" sz="2400" dirty="0"/>
              <a:t> </a:t>
            </a:r>
            <a:br>
              <a:rPr lang="fi-FI" sz="2400" u="sng" dirty="0">
                <a:solidFill>
                  <a:srgbClr val="0070C0"/>
                </a:solidFill>
              </a:rPr>
            </a:br>
            <a:endParaRPr lang="fi-FI" sz="2400" dirty="0"/>
          </a:p>
          <a:p>
            <a:pPr marL="0" indent="0" algn="ctr">
              <a:buNone/>
            </a:pPr>
            <a:r>
              <a:rPr lang="fi-FI" sz="2400" dirty="0"/>
              <a:t>Kaakkois-Suomen ammattikorkeakoulu</a:t>
            </a:r>
          </a:p>
          <a:p>
            <a:pPr marL="0" indent="0" algn="ctr">
              <a:buNone/>
            </a:pPr>
            <a:r>
              <a:rPr lang="fi-FI" sz="2400" dirty="0"/>
              <a:t>Metsätalousinsinööri</a:t>
            </a:r>
            <a:br>
              <a:rPr lang="fi-FI" sz="2400" dirty="0"/>
            </a:br>
            <a:endParaRPr lang="fi-FI" sz="2400" dirty="0"/>
          </a:p>
          <a:p>
            <a:pPr marL="0" indent="0" algn="ctr">
              <a:buNone/>
            </a:pPr>
            <a:r>
              <a:rPr lang="fi-FI" sz="2400" dirty="0"/>
              <a:t>Kouvolan kaupunki</a:t>
            </a:r>
            <a:br>
              <a:rPr lang="fi-FI" sz="2400" dirty="0"/>
            </a:br>
            <a:endParaRPr lang="fi-FI" sz="2400" dirty="0"/>
          </a:p>
          <a:p>
            <a:pPr marL="0" indent="0" algn="ctr">
              <a:buNone/>
            </a:pPr>
            <a:r>
              <a:rPr lang="fi-FI" sz="2400" dirty="0"/>
              <a:t>2024</a:t>
            </a:r>
          </a:p>
        </p:txBody>
      </p:sp>
      <p:sp useBgFill="1">
        <p:nvSpPr>
          <p:cNvPr id="2" name="Vapaamuotoinen: Muoto 1">
            <a:extLst>
              <a:ext uri="{FF2B5EF4-FFF2-40B4-BE49-F238E27FC236}">
                <a16:creationId xmlns:a16="http://schemas.microsoft.com/office/drawing/2014/main" id="{2E409463-AD1E-7CF3-60E9-BF9BAD2AA841}"/>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592739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DB03F-468B-224A-4B01-320B1EA930D0}"/>
            </a:ext>
          </a:extLst>
        </p:cNvPr>
        <p:cNvGrpSpPr/>
        <p:nvPr/>
      </p:nvGrpSpPr>
      <p:grpSpPr>
        <a:xfrm>
          <a:off x="0" y="0"/>
          <a:ext cx="0" cy="0"/>
          <a:chOff x="0" y="0"/>
          <a:chExt cx="0" cy="0"/>
        </a:xfrm>
      </p:grpSpPr>
      <p:pic>
        <p:nvPicPr>
          <p:cNvPr id="7" name="Kuva 6">
            <a:extLst>
              <a:ext uri="{FF2B5EF4-FFF2-40B4-BE49-F238E27FC236}">
                <a16:creationId xmlns:a16="http://schemas.microsoft.com/office/drawing/2014/main" id="{2CF81752-357E-2BBA-6EC6-025AE0189DF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5542"/>
            <a:ext cx="12192000" cy="6863542"/>
          </a:xfrm>
          <a:prstGeom prst="rect">
            <a:avLst/>
          </a:prstGeom>
        </p:spPr>
      </p:pic>
      <p:sp>
        <p:nvSpPr>
          <p:cNvPr id="3" name="Sisällön paikkamerkki 2">
            <a:extLst>
              <a:ext uri="{FF2B5EF4-FFF2-40B4-BE49-F238E27FC236}">
                <a16:creationId xmlns:a16="http://schemas.microsoft.com/office/drawing/2014/main" id="{4494A321-2AF8-67F6-E95F-855852DFC2B4}"/>
              </a:ext>
            </a:extLst>
          </p:cNvPr>
          <p:cNvSpPr>
            <a:spLocks noGrp="1"/>
          </p:cNvSpPr>
          <p:nvPr>
            <p:ph idx="1"/>
          </p:nvPr>
        </p:nvSpPr>
        <p:spPr>
          <a:xfrm>
            <a:off x="838200" y="681039"/>
            <a:ext cx="10515600" cy="5495924"/>
          </a:xfrm>
        </p:spPr>
        <p:txBody>
          <a:bodyPr anchor="ctr">
            <a:noAutofit/>
          </a:bodyPr>
          <a:lstStyle/>
          <a:p>
            <a:pPr marL="0" indent="0" algn="ctr">
              <a:buNone/>
            </a:pPr>
            <a:r>
              <a:rPr lang="fi-FI" sz="2400" dirty="0"/>
              <a:t>Kuvat © Sakari Nikki, ellei erikseen mainittu.</a:t>
            </a:r>
          </a:p>
          <a:p>
            <a:pPr marL="0" indent="0" algn="ctr">
              <a:buNone/>
            </a:pPr>
            <a:endParaRPr lang="fi-FI" sz="2400" dirty="0"/>
          </a:p>
          <a:p>
            <a:pPr marL="0" indent="0" algn="ctr">
              <a:buNone/>
            </a:pPr>
            <a:r>
              <a:rPr lang="fi-FI" sz="2400" dirty="0"/>
              <a:t>Kuvien luvaton käyttö on kielletty.</a:t>
            </a:r>
          </a:p>
        </p:txBody>
      </p:sp>
      <p:sp useBgFill="1">
        <p:nvSpPr>
          <p:cNvPr id="2" name="Vapaamuotoinen: Muoto 1">
            <a:extLst>
              <a:ext uri="{FF2B5EF4-FFF2-40B4-BE49-F238E27FC236}">
                <a16:creationId xmlns:a16="http://schemas.microsoft.com/office/drawing/2014/main" id="{CD14B9EF-DACA-67F8-A94D-BE335BB35270}"/>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212077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Kuva 7">
            <a:extLst>
              <a:ext uri="{FF2B5EF4-FFF2-40B4-BE49-F238E27FC236}">
                <a16:creationId xmlns:a16="http://schemas.microsoft.com/office/drawing/2014/main" id="{28973513-05C2-2969-F291-F45CBAFCA575}"/>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5542"/>
            <a:ext cx="12192000" cy="6863542"/>
          </a:xfrm>
          <a:prstGeom prst="rect">
            <a:avLst/>
          </a:prstGeom>
        </p:spPr>
      </p:pic>
      <p:sp>
        <p:nvSpPr>
          <p:cNvPr id="2" name="Otsikko 1">
            <a:extLst>
              <a:ext uri="{FF2B5EF4-FFF2-40B4-BE49-F238E27FC236}">
                <a16:creationId xmlns:a16="http://schemas.microsoft.com/office/drawing/2014/main" id="{A94DDF92-B78D-F19C-5878-814ECCD259D7}"/>
              </a:ext>
            </a:extLst>
          </p:cNvPr>
          <p:cNvSpPr>
            <a:spLocks noGrp="1"/>
          </p:cNvSpPr>
          <p:nvPr>
            <p:ph type="title"/>
          </p:nvPr>
        </p:nvSpPr>
        <p:spPr/>
        <p:txBody>
          <a:bodyPr/>
          <a:lstStyle/>
          <a:p>
            <a:r>
              <a:rPr lang="fi-FI" b="1" dirty="0"/>
              <a:t>Sisällys</a:t>
            </a:r>
          </a:p>
        </p:txBody>
      </p:sp>
      <mc:AlternateContent xmlns:mc="http://schemas.openxmlformats.org/markup-compatibility/2006">
        <mc:Choice xmlns:psuz="http://schemas.microsoft.com/office/powerpoint/2016/summaryzoom" Requires="psuz">
          <p:graphicFrame>
            <p:nvGraphicFramePr>
              <p:cNvPr id="5" name="Sisällysluettelon zoomaustoiminto 4">
                <a:extLst>
                  <a:ext uri="{FF2B5EF4-FFF2-40B4-BE49-F238E27FC236}">
                    <a16:creationId xmlns:a16="http://schemas.microsoft.com/office/drawing/2014/main" id="{6FA343DF-9FAB-35FA-4A2B-3C3ED0EA8640}"/>
                  </a:ext>
                </a:extLst>
              </p:cNvPr>
              <p:cNvGraphicFramePr>
                <a:graphicFrameLocks noChangeAspect="1"/>
              </p:cNvGraphicFramePr>
              <p:nvPr>
                <p:extLst>
                  <p:ext uri="{D42A27DB-BD31-4B8C-83A1-F6EECF244321}">
                    <p14:modId xmlns:p14="http://schemas.microsoft.com/office/powerpoint/2010/main" val="2931373044"/>
                  </p:ext>
                </p:extLst>
              </p:nvPr>
            </p:nvGraphicFramePr>
            <p:xfrm>
              <a:off x="838200" y="1825625"/>
              <a:ext cx="10515600" cy="4351338"/>
            </p:xfrm>
            <a:graphic>
              <a:graphicData uri="http://schemas.microsoft.com/office/powerpoint/2016/summaryzoom">
                <psuz:summaryZm>
                  <psuz:summaryZmObj sectionId="{8893DE4F-F89D-437D-94F6-5B862E2034E0}">
                    <psuz:zmPr id="{08E2A121-5A51-45EB-B399-36FF0CA39871}" transitionDur="1000">
                      <p166:blipFill xmlns:p166="http://schemas.microsoft.com/office/powerpoint/2016/6/main">
                        <a:blip r:embed="rId5"/>
                        <a:stretch>
                          <a:fillRect/>
                        </a:stretch>
                      </p166:blipFill>
                      <p166:spPr xmlns:p166="http://schemas.microsoft.com/office/powerpoint/2016/6/main">
                        <a:xfrm>
                          <a:off x="407479" y="342010"/>
                          <a:ext cx="3154680" cy="1774508"/>
                        </a:xfrm>
                        <a:prstGeom prst="rect">
                          <a:avLst/>
                        </a:prstGeom>
                        <a:ln w="3175">
                          <a:noFill/>
                        </a:ln>
                      </p166:spPr>
                    </psuz:zmPr>
                  </psuz:summaryZmObj>
                  <psuz:summaryZmObj sectionId="{77A2CD25-EF28-4F63-BA4E-5998D4BDB753}">
                    <psuz:zmPr id="{B9B21EF9-FA28-44A2-ACE4-0085CF3054FE}" transitionDur="1000">
                      <p166:blipFill xmlns:p166="http://schemas.microsoft.com/office/powerpoint/2016/6/main">
                        <a:blip r:embed="rId6"/>
                        <a:stretch>
                          <a:fillRect/>
                        </a:stretch>
                      </p166:blipFill>
                      <p166:spPr xmlns:p166="http://schemas.microsoft.com/office/powerpoint/2016/6/main">
                        <a:xfrm>
                          <a:off x="3680460" y="342010"/>
                          <a:ext cx="3154680" cy="1774508"/>
                        </a:xfrm>
                        <a:prstGeom prst="rect">
                          <a:avLst/>
                        </a:prstGeom>
                        <a:ln w="3175">
                          <a:noFill/>
                        </a:ln>
                      </p166:spPr>
                    </psuz:zmPr>
                  </psuz:summaryZmObj>
                  <psuz:summaryZmObj sectionId="{58E759C8-3777-448B-8600-0B45645D569B}">
                    <psuz:zmPr id="{3E44D36D-F3FA-4262-9D39-8FCAD54F504B}" transitionDur="1000">
                      <p166:blipFill xmlns:p166="http://schemas.microsoft.com/office/powerpoint/2016/6/main">
                        <a:blip r:embed="rId7"/>
                        <a:stretch>
                          <a:fillRect/>
                        </a:stretch>
                      </p166:blipFill>
                      <p166:spPr xmlns:p166="http://schemas.microsoft.com/office/powerpoint/2016/6/main">
                        <a:xfrm>
                          <a:off x="6953441" y="342010"/>
                          <a:ext cx="3154680" cy="1774508"/>
                        </a:xfrm>
                        <a:prstGeom prst="rect">
                          <a:avLst/>
                        </a:prstGeom>
                        <a:ln w="3175">
                          <a:noFill/>
                        </a:ln>
                      </p166:spPr>
                    </psuz:zmPr>
                  </psuz:summaryZmObj>
                  <psuz:summaryZmObj sectionId="{80789C3E-C683-4979-AD2F-F7D099D18F73}">
                    <psuz:zmPr id="{B313ED8A-05A9-4C31-8E00-C8AFBDF69F0D}" transitionDur="1000">
                      <p166:blipFill xmlns:p166="http://schemas.microsoft.com/office/powerpoint/2016/6/main">
                        <a:blip r:embed="rId8"/>
                        <a:stretch>
                          <a:fillRect/>
                        </a:stretch>
                      </p166:blipFill>
                      <p166:spPr xmlns:p166="http://schemas.microsoft.com/office/powerpoint/2016/6/main">
                        <a:xfrm>
                          <a:off x="407479" y="2234819"/>
                          <a:ext cx="3154680" cy="1774508"/>
                        </a:xfrm>
                        <a:prstGeom prst="rect">
                          <a:avLst/>
                        </a:prstGeom>
                        <a:ln w="3175">
                          <a:noFill/>
                        </a:ln>
                      </p166:spPr>
                    </psuz:zmPr>
                  </psuz:summaryZmObj>
                  <psuz:summaryZmObj sectionId="{CFF91141-F551-4EDC-B1A4-A4522D340A9C}">
                    <psuz:zmPr id="{EAFBDAC7-DA82-4898-81BC-D73F53BD3049}" transitionDur="1000">
                      <p166:blipFill xmlns:p166="http://schemas.microsoft.com/office/powerpoint/2016/6/main">
                        <a:blip r:embed="rId9"/>
                        <a:stretch>
                          <a:fillRect/>
                        </a:stretch>
                      </p166:blipFill>
                      <p166:spPr xmlns:p166="http://schemas.microsoft.com/office/powerpoint/2016/6/main">
                        <a:xfrm>
                          <a:off x="3680460" y="2234819"/>
                          <a:ext cx="3154680" cy="1774508"/>
                        </a:xfrm>
                        <a:prstGeom prst="rect">
                          <a:avLst/>
                        </a:prstGeom>
                        <a:ln w="3175">
                          <a:noFill/>
                        </a:ln>
                      </p166:spPr>
                    </psuz:zmPr>
                  </psuz:summaryZmObj>
                  <psuz:summaryZmObj sectionId="{860DE8DE-064A-4B6E-9608-0CDF58A2159F}">
                    <psuz:zmPr id="{FEF21B3D-85B7-4E19-817F-BC8D9E97611F}" transitionDur="1000">
                      <p166:blipFill xmlns:p166="http://schemas.microsoft.com/office/powerpoint/2016/6/main">
                        <a:blip r:embed="rId10"/>
                        <a:stretch>
                          <a:fillRect/>
                        </a:stretch>
                      </p166:blipFill>
                      <p166:spPr xmlns:p166="http://schemas.microsoft.com/office/powerpoint/2016/6/main">
                        <a:xfrm>
                          <a:off x="6953441" y="2234819"/>
                          <a:ext cx="3154680" cy="1774508"/>
                        </a:xfrm>
                        <a:prstGeom prst="rect">
                          <a:avLst/>
                        </a:prstGeom>
                        <a:ln w="3175">
                          <a:noFill/>
                        </a:ln>
                      </p166:spPr>
                    </psuz:zmPr>
                  </psuz:summaryZmObj>
                  <psuz:gridLayout/>
                </psuz:summaryZm>
              </a:graphicData>
            </a:graphic>
          </p:graphicFrame>
        </mc:Choice>
        <mc:Fallback>
          <p:grpSp>
            <p:nvGrpSpPr>
              <p:cNvPr id="5" name="Sisällysluettelon zoomaustoiminto 4">
                <a:extLst>
                  <a:ext uri="{FF2B5EF4-FFF2-40B4-BE49-F238E27FC236}">
                    <a16:creationId xmlns:a16="http://schemas.microsoft.com/office/drawing/2014/main" id="{6FA343DF-9FAB-35FA-4A2B-3C3ED0EA8640}"/>
                  </a:ext>
                </a:extLst>
              </p:cNvPr>
              <p:cNvGrpSpPr>
                <a:grpSpLocks noGrp="1" noUngrp="1" noRot="1" noChangeAspect="1" noMove="1" noResize="1"/>
              </p:cNvGrpSpPr>
              <p:nvPr/>
            </p:nvGrpSpPr>
            <p:grpSpPr>
              <a:xfrm>
                <a:off x="838200" y="1825625"/>
                <a:ext cx="10515600" cy="4351338"/>
                <a:chOff x="838200" y="1825625"/>
                <a:chExt cx="10515600" cy="4351338"/>
              </a:xfrm>
            </p:grpSpPr>
            <p:pic>
              <p:nvPicPr>
                <p:cNvPr id="3" name="Kuva 3">
                  <a:hlinkClick r:id="rId11" action="ppaction://hlinksldjump"/>
                </p:cNvPr>
                <p:cNvPicPr>
                  <a:picLocks noSelect="1" noRot="1" noChangeAspect="1" noMove="1" noResize="1" noEditPoints="1" noAdjustHandles="1" noChangeArrowheads="1" noChangeShapeType="1"/>
                </p:cNvPicPr>
                <p:nvPr/>
              </p:nvPicPr>
              <p:blipFill>
                <a:blip r:embed="rId5"/>
                <a:stretch>
                  <a:fillRect/>
                </a:stretch>
              </p:blipFill>
              <p:spPr>
                <a:xfrm>
                  <a:off x="1245679" y="2167635"/>
                  <a:ext cx="3154680" cy="1774508"/>
                </a:xfrm>
                <a:prstGeom prst="rect">
                  <a:avLst/>
                </a:prstGeom>
                <a:ln w="3175">
                  <a:noFill/>
                </a:ln>
              </p:spPr>
            </p:pic>
            <p:pic>
              <p:nvPicPr>
                <p:cNvPr id="6" name="Kuva 6">
                  <a:hlinkClick r:id="rId12" action="ppaction://hlinksldjump"/>
                </p:cNvPr>
                <p:cNvPicPr>
                  <a:picLocks noSelect="1" noRot="1" noChangeAspect="1" noMove="1" noResize="1" noEditPoints="1" noAdjustHandles="1" noChangeArrowheads="1" noChangeShapeType="1"/>
                </p:cNvPicPr>
                <p:nvPr/>
              </p:nvPicPr>
              <p:blipFill>
                <a:blip r:embed="rId6"/>
                <a:stretch>
                  <a:fillRect/>
                </a:stretch>
              </p:blipFill>
              <p:spPr>
                <a:xfrm>
                  <a:off x="4518660" y="2167635"/>
                  <a:ext cx="3154680" cy="1774508"/>
                </a:xfrm>
                <a:prstGeom prst="rect">
                  <a:avLst/>
                </a:prstGeom>
                <a:ln w="3175">
                  <a:noFill/>
                </a:ln>
              </p:spPr>
            </p:pic>
            <p:pic>
              <p:nvPicPr>
                <p:cNvPr id="7" name="Kuva 7">
                  <a:hlinkClick r:id="rId13" action="ppaction://hlinksldjump"/>
                </p:cNvPr>
                <p:cNvPicPr>
                  <a:picLocks noSelect="1" noRot="1" noChangeAspect="1" noMove="1" noResize="1" noEditPoints="1" noAdjustHandles="1" noChangeArrowheads="1" noChangeShapeType="1"/>
                </p:cNvPicPr>
                <p:nvPr/>
              </p:nvPicPr>
              <p:blipFill>
                <a:blip r:embed="rId7"/>
                <a:stretch>
                  <a:fillRect/>
                </a:stretch>
              </p:blipFill>
              <p:spPr>
                <a:xfrm>
                  <a:off x="7791641" y="2167635"/>
                  <a:ext cx="3154680" cy="1774508"/>
                </a:xfrm>
                <a:prstGeom prst="rect">
                  <a:avLst/>
                </a:prstGeom>
                <a:ln w="3175">
                  <a:noFill/>
                </a:ln>
              </p:spPr>
            </p:pic>
            <p:pic>
              <p:nvPicPr>
                <p:cNvPr id="9" name="Kuva 9">
                  <a:hlinkClick r:id="rId14" action="ppaction://hlinksldjump"/>
                </p:cNvPr>
                <p:cNvPicPr>
                  <a:picLocks noSelect="1" noRot="1" noChangeAspect="1" noMove="1" noResize="1" noEditPoints="1" noAdjustHandles="1" noChangeArrowheads="1" noChangeShapeType="1"/>
                </p:cNvPicPr>
                <p:nvPr/>
              </p:nvPicPr>
              <p:blipFill>
                <a:blip r:embed="rId8"/>
                <a:stretch>
                  <a:fillRect/>
                </a:stretch>
              </p:blipFill>
              <p:spPr>
                <a:xfrm>
                  <a:off x="1245679" y="4060444"/>
                  <a:ext cx="3154680" cy="1774508"/>
                </a:xfrm>
                <a:prstGeom prst="rect">
                  <a:avLst/>
                </a:prstGeom>
                <a:ln w="3175">
                  <a:noFill/>
                </a:ln>
              </p:spPr>
            </p:pic>
            <p:pic>
              <p:nvPicPr>
                <p:cNvPr id="10" name="Kuva 10">
                  <a:hlinkClick r:id="rId15" action="ppaction://hlinksldjump"/>
                </p:cNvPr>
                <p:cNvPicPr>
                  <a:picLocks noSelect="1" noRot="1" noChangeAspect="1" noMove="1" noResize="1" noEditPoints="1" noAdjustHandles="1" noChangeArrowheads="1" noChangeShapeType="1"/>
                </p:cNvPicPr>
                <p:nvPr/>
              </p:nvPicPr>
              <p:blipFill>
                <a:blip r:embed="rId9"/>
                <a:stretch>
                  <a:fillRect/>
                </a:stretch>
              </p:blipFill>
              <p:spPr>
                <a:xfrm>
                  <a:off x="4518660" y="4060444"/>
                  <a:ext cx="3154680" cy="1774508"/>
                </a:xfrm>
                <a:prstGeom prst="rect">
                  <a:avLst/>
                </a:prstGeom>
                <a:ln w="3175">
                  <a:noFill/>
                </a:ln>
              </p:spPr>
            </p:pic>
            <p:pic>
              <p:nvPicPr>
                <p:cNvPr id="11" name="Kuva 11">
                  <a:hlinkClick r:id="rId16" action="ppaction://hlinksldjump"/>
                </p:cNvPr>
                <p:cNvPicPr>
                  <a:picLocks noSelect="1" noRot="1" noChangeAspect="1" noMove="1" noResize="1" noEditPoints="1" noAdjustHandles="1" noChangeArrowheads="1" noChangeShapeType="1"/>
                </p:cNvPicPr>
                <p:nvPr/>
              </p:nvPicPr>
              <p:blipFill>
                <a:blip r:embed="rId10"/>
                <a:stretch>
                  <a:fillRect/>
                </a:stretch>
              </p:blipFill>
              <p:spPr>
                <a:xfrm>
                  <a:off x="7791641" y="4060444"/>
                  <a:ext cx="3154680" cy="1774508"/>
                </a:xfrm>
                <a:prstGeom prst="rect">
                  <a:avLst/>
                </a:prstGeom>
                <a:ln w="3175">
                  <a:noFill/>
                </a:ln>
              </p:spPr>
            </p:pic>
          </p:grpSp>
        </mc:Fallback>
      </mc:AlternateContent>
      <p:sp useBgFill="1">
        <p:nvSpPr>
          <p:cNvPr id="4" name="Vapaamuotoinen: Muoto 3">
            <a:extLst>
              <a:ext uri="{FF2B5EF4-FFF2-40B4-BE49-F238E27FC236}">
                <a16:creationId xmlns:a16="http://schemas.microsoft.com/office/drawing/2014/main" id="{0EBEBD14-3DF0-86CB-B1D7-BB35FD915431}"/>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11893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Kuva 7" descr="Kuva, joka sisältää kohteen piha-, ruoho, savanni, nisäkäs&#10;&#10;Kuvaus luotu automaattisesti">
            <a:extLst>
              <a:ext uri="{FF2B5EF4-FFF2-40B4-BE49-F238E27FC236}">
                <a16:creationId xmlns:a16="http://schemas.microsoft.com/office/drawing/2014/main" id="{E3899434-2E63-99F4-6093-1FD080066F3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5" name="Suorakulmio 4">
            <a:extLst>
              <a:ext uri="{FF2B5EF4-FFF2-40B4-BE49-F238E27FC236}">
                <a16:creationId xmlns:a16="http://schemas.microsoft.com/office/drawing/2014/main" id="{5F7BE5F4-0780-6F2D-0155-FA575F398BBC}"/>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4" name="Otsikko 3">
            <a:extLst>
              <a:ext uri="{FF2B5EF4-FFF2-40B4-BE49-F238E27FC236}">
                <a16:creationId xmlns:a16="http://schemas.microsoft.com/office/drawing/2014/main" id="{55E447CD-292C-A22F-545B-54C4AB2035A6}"/>
              </a:ext>
            </a:extLst>
          </p:cNvPr>
          <p:cNvSpPr>
            <a:spLocks noGrp="1"/>
          </p:cNvSpPr>
          <p:nvPr>
            <p:ph type="title"/>
          </p:nvPr>
        </p:nvSpPr>
        <p:spPr>
          <a:xfrm>
            <a:off x="838200" y="2271510"/>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Yleistä soista</a:t>
            </a:r>
          </a:p>
        </p:txBody>
      </p:sp>
      <p:sp>
        <p:nvSpPr>
          <p:cNvPr id="16" name="Tekstin paikkamerkki 15">
            <a:extLst>
              <a:ext uri="{FF2B5EF4-FFF2-40B4-BE49-F238E27FC236}">
                <a16:creationId xmlns:a16="http://schemas.microsoft.com/office/drawing/2014/main" id="{D95049B8-A5EE-8840-1C6F-CAC1D9220889}"/>
              </a:ext>
            </a:extLst>
          </p:cNvPr>
          <p:cNvSpPr>
            <a:spLocks noGrp="1"/>
          </p:cNvSpPr>
          <p:nvPr>
            <p:ph type="body" idx="1"/>
          </p:nvPr>
        </p:nvSpPr>
        <p:spPr>
          <a:xfrm>
            <a:off x="838200" y="5151235"/>
            <a:ext cx="10515600" cy="1338828"/>
          </a:xfrm>
        </p:spPr>
        <p:txBody>
          <a:bodyPr>
            <a:spAutoFit/>
          </a:bodyPr>
          <a:lstStyle/>
          <a:p>
            <a:r>
              <a:rPr lang="fi-FI" sz="3000" dirty="0">
                <a:solidFill>
                  <a:schemeClr val="bg1"/>
                </a:solidFill>
                <a:effectLst>
                  <a:outerShdw blurRad="38100" dist="38100" dir="2700000" algn="tl">
                    <a:srgbClr val="000000">
                      <a:alpha val="43137"/>
                    </a:srgbClr>
                  </a:outerShdw>
                </a:effectLst>
              </a:rPr>
              <a:t>• Suon määritelmät</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Soiden määrä maailmassa</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Suomen suot</a:t>
            </a:r>
          </a:p>
        </p:txBody>
      </p:sp>
      <p:sp useBgFill="1">
        <p:nvSpPr>
          <p:cNvPr id="2" name="Vapaamuotoinen: Muoto 1">
            <a:extLst>
              <a:ext uri="{FF2B5EF4-FFF2-40B4-BE49-F238E27FC236}">
                <a16:creationId xmlns:a16="http://schemas.microsoft.com/office/drawing/2014/main" id="{ED7F3D47-3299-3923-6F77-7D97ABB7FE48}"/>
              </a:ext>
            </a:extLst>
          </p:cNvPr>
          <p:cNvSpPr/>
          <p:nvPr/>
        </p:nvSpPr>
        <p:spPr>
          <a:xfrm>
            <a:off x="0" y="-3175"/>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3340599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uva 1" descr="Kuva, joka sisältää kohteen piha-, ruoho, savanni, nisäkäs&#10;&#10;Kuvaus luotu automaattisesti">
            <a:extLst>
              <a:ext uri="{FF2B5EF4-FFF2-40B4-BE49-F238E27FC236}">
                <a16:creationId xmlns:a16="http://schemas.microsoft.com/office/drawing/2014/main" id="{3B172957-C342-A277-DF7E-358A2E86BE8D}"/>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pic>
        <p:nvPicPr>
          <p:cNvPr id="11" name="Kuva 10" descr="Kuva, joka sisältää kohteen piha-, kasvi, puu, ruoho&#10;&#10;Kuvaus luotu automaattisesti">
            <a:extLst>
              <a:ext uri="{FF2B5EF4-FFF2-40B4-BE49-F238E27FC236}">
                <a16:creationId xmlns:a16="http://schemas.microsoft.com/office/drawing/2014/main" id="{55482E15-F638-58FB-6693-E5108A5BADF8}"/>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6133200" y="143999"/>
            <a:ext cx="5914800" cy="3248998"/>
          </a:xfrm>
          <a:prstGeom prst="rect">
            <a:avLst/>
          </a:prstGeom>
        </p:spPr>
      </p:pic>
      <p:pic>
        <p:nvPicPr>
          <p:cNvPr id="19" name="Kuva 18" descr="Kuva, joka sisältää kohteen piha-, ruoho, taivas, Luonnollinen ympäristö&#10;&#10;Kuvaus luotu automaattisesti">
            <a:extLst>
              <a:ext uri="{FF2B5EF4-FFF2-40B4-BE49-F238E27FC236}">
                <a16:creationId xmlns:a16="http://schemas.microsoft.com/office/drawing/2014/main" id="{49E92E9A-1A3D-FD85-8918-CD283DB3F661}"/>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6133200" y="3465003"/>
            <a:ext cx="5914800" cy="3248998"/>
          </a:xfrm>
          <a:prstGeom prst="rect">
            <a:avLst/>
          </a:prstGeom>
        </p:spPr>
      </p:pic>
      <p:pic>
        <p:nvPicPr>
          <p:cNvPr id="23" name="Kuva 22" descr="Kuva, joka sisältää kohteen piha-, kasvi, puu, taivas&#10;&#10;Kuvaus luotu automaattisesti">
            <a:extLst>
              <a:ext uri="{FF2B5EF4-FFF2-40B4-BE49-F238E27FC236}">
                <a16:creationId xmlns:a16="http://schemas.microsoft.com/office/drawing/2014/main" id="{67E5C6F9-1263-9DF4-3673-F3DF79F6AF4F}"/>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144000" y="3465003"/>
            <a:ext cx="5914800" cy="3248998"/>
          </a:xfrm>
          <a:prstGeom prst="rect">
            <a:avLst/>
          </a:prstGeom>
        </p:spPr>
      </p:pic>
      <p:pic>
        <p:nvPicPr>
          <p:cNvPr id="25" name="Kuva 24" descr="Kuva, joka sisältää kohteen kasvi, piha-, puu, koivu&#10;&#10;Kuvaus luotu automaattisesti">
            <a:extLst>
              <a:ext uri="{FF2B5EF4-FFF2-40B4-BE49-F238E27FC236}">
                <a16:creationId xmlns:a16="http://schemas.microsoft.com/office/drawing/2014/main" id="{34754CA2-481E-D058-45F7-8353E60C1A51}"/>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a:stretch/>
        </p:blipFill>
        <p:spPr>
          <a:xfrm>
            <a:off x="144000" y="143999"/>
            <a:ext cx="5914800" cy="3248998"/>
          </a:xfrm>
          <a:prstGeom prst="rect">
            <a:avLst/>
          </a:prstGeom>
        </p:spPr>
      </p:pic>
      <p:sp useBgFill="1">
        <p:nvSpPr>
          <p:cNvPr id="3" name="Vapaamuotoinen: Muoto 2">
            <a:extLst>
              <a:ext uri="{FF2B5EF4-FFF2-40B4-BE49-F238E27FC236}">
                <a16:creationId xmlns:a16="http://schemas.microsoft.com/office/drawing/2014/main" id="{B43D3186-AB52-BBBC-A31F-56CC2BBE382D}"/>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208814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23ACC-F133-F145-B173-81A76E08611E}"/>
            </a:ext>
          </a:extLst>
        </p:cNvPr>
        <p:cNvGrpSpPr/>
        <p:nvPr/>
      </p:nvGrpSpPr>
      <p:grpSpPr>
        <a:xfrm>
          <a:off x="0" y="0"/>
          <a:ext cx="0" cy="0"/>
          <a:chOff x="0" y="0"/>
          <a:chExt cx="0" cy="0"/>
        </a:xfrm>
      </p:grpSpPr>
      <p:pic>
        <p:nvPicPr>
          <p:cNvPr id="9" name="Kuva 8" descr="Kuva, joka sisältää kohteen piha-, ruoho, savanni, nisäkäs&#10;&#10;Kuvaus luotu automaattisesti">
            <a:extLst>
              <a:ext uri="{FF2B5EF4-FFF2-40B4-BE49-F238E27FC236}">
                <a16:creationId xmlns:a16="http://schemas.microsoft.com/office/drawing/2014/main" id="{DF9C88F6-96F1-4E24-DEB1-FFF0D2751C90}"/>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pic>
        <p:nvPicPr>
          <p:cNvPr id="6" name="Kuva 5" descr="Kuva, joka sisältää kohteen piha-, taivas, kenttä, preeria&#10;&#10;Kuvaus luotu automaattisesti">
            <a:extLst>
              <a:ext uri="{FF2B5EF4-FFF2-40B4-BE49-F238E27FC236}">
                <a16:creationId xmlns:a16="http://schemas.microsoft.com/office/drawing/2014/main" id="{EF45755D-9A68-6987-FD1D-85A69BE98212}"/>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38200" y="3619874"/>
            <a:ext cx="10515598" cy="3058831"/>
          </a:xfrm>
          <a:prstGeom prst="rect">
            <a:avLst/>
          </a:prstGeom>
        </p:spPr>
      </p:pic>
      <p:sp>
        <p:nvSpPr>
          <p:cNvPr id="4" name="Otsikko 3">
            <a:extLst>
              <a:ext uri="{FF2B5EF4-FFF2-40B4-BE49-F238E27FC236}">
                <a16:creationId xmlns:a16="http://schemas.microsoft.com/office/drawing/2014/main" id="{45B24941-DA9A-35C1-D38D-D6BA1AF25F43}"/>
              </a:ext>
            </a:extLst>
          </p:cNvPr>
          <p:cNvSpPr>
            <a:spLocks noGrp="1"/>
          </p:cNvSpPr>
          <p:nvPr>
            <p:ph type="title"/>
          </p:nvPr>
        </p:nvSpPr>
        <p:spPr/>
        <p:txBody>
          <a:bodyPr wrap="none"/>
          <a:lstStyle/>
          <a:p>
            <a:r>
              <a:rPr lang="fi-FI" b="1" dirty="0"/>
              <a:t>Mikä on suo?</a:t>
            </a:r>
          </a:p>
        </p:txBody>
      </p:sp>
      <p:graphicFrame>
        <p:nvGraphicFramePr>
          <p:cNvPr id="8" name="Sisällön paikkamerkki 7">
            <a:extLst>
              <a:ext uri="{FF2B5EF4-FFF2-40B4-BE49-F238E27FC236}">
                <a16:creationId xmlns:a16="http://schemas.microsoft.com/office/drawing/2014/main" id="{B8AC35E1-019A-DC64-D659-190316E0213D}"/>
              </a:ext>
            </a:extLst>
          </p:cNvPr>
          <p:cNvGraphicFramePr>
            <a:graphicFrameLocks noGrp="1"/>
          </p:cNvGraphicFramePr>
          <p:nvPr>
            <p:ph idx="1"/>
            <p:extLst>
              <p:ext uri="{D42A27DB-BD31-4B8C-83A1-F6EECF244321}">
                <p14:modId xmlns:p14="http://schemas.microsoft.com/office/powerpoint/2010/main" val="122957193"/>
              </p:ext>
            </p:extLst>
          </p:nvPr>
        </p:nvGraphicFramePr>
        <p:xfrm>
          <a:off x="838201" y="1825625"/>
          <a:ext cx="10515598" cy="1620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useBgFill="1">
        <p:nvSpPr>
          <p:cNvPr id="3" name="Vapaamuotoinen: Muoto 2">
            <a:extLst>
              <a:ext uri="{FF2B5EF4-FFF2-40B4-BE49-F238E27FC236}">
                <a16:creationId xmlns:a16="http://schemas.microsoft.com/office/drawing/2014/main" id="{9BE98CA3-C3FC-1893-7391-47E1012B52C0}"/>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7" name="Tekstiruutu 6">
            <a:extLst>
              <a:ext uri="{FF2B5EF4-FFF2-40B4-BE49-F238E27FC236}">
                <a16:creationId xmlns:a16="http://schemas.microsoft.com/office/drawing/2014/main" id="{65457D33-FA90-CC32-5D48-64D76115F88E}"/>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3.1</a:t>
            </a:r>
          </a:p>
        </p:txBody>
      </p:sp>
    </p:spTree>
    <p:extLst>
      <p:ext uri="{BB962C8B-B14F-4D97-AF65-F5344CB8AC3E}">
        <p14:creationId xmlns:p14="http://schemas.microsoft.com/office/powerpoint/2010/main" val="62053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uva 4" descr="Kuva, joka sisältää kohteen piha-, ruoho, savanni, nisäkäs&#10;&#10;Kuvaus luotu automaattisesti">
            <a:extLst>
              <a:ext uri="{FF2B5EF4-FFF2-40B4-BE49-F238E27FC236}">
                <a16:creationId xmlns:a16="http://schemas.microsoft.com/office/drawing/2014/main" id="{94C61A21-ADBF-C420-9D7F-92E96520CF5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2" name="Otsikko 1">
            <a:extLst>
              <a:ext uri="{FF2B5EF4-FFF2-40B4-BE49-F238E27FC236}">
                <a16:creationId xmlns:a16="http://schemas.microsoft.com/office/drawing/2014/main" id="{7738A768-1B00-AC21-B5C9-2F19EF453DB4}"/>
              </a:ext>
            </a:extLst>
          </p:cNvPr>
          <p:cNvSpPr>
            <a:spLocks noGrp="1"/>
          </p:cNvSpPr>
          <p:nvPr>
            <p:ph type="title"/>
          </p:nvPr>
        </p:nvSpPr>
        <p:spPr/>
        <p:txBody>
          <a:bodyPr/>
          <a:lstStyle/>
          <a:p>
            <a:r>
              <a:rPr lang="fi-FI" b="1" dirty="0"/>
              <a:t>Soita on kaikkialla</a:t>
            </a:r>
          </a:p>
        </p:txBody>
      </p:sp>
      <p:pic>
        <p:nvPicPr>
          <p:cNvPr id="10" name="Sisällön paikkamerkki 9" descr="Kuva, joka sisältää kohteen teksti, kartta&#10;&#10;Kuvaus luotu automaattisesti">
            <a:extLst>
              <a:ext uri="{FF2B5EF4-FFF2-40B4-BE49-F238E27FC236}">
                <a16:creationId xmlns:a16="http://schemas.microsoft.com/office/drawing/2014/main" id="{64671CE5-E5C8-FDF5-7C1E-2DCA4494E6D4}"/>
              </a:ext>
            </a:extLst>
          </p:cNvPr>
          <p:cNvPicPr>
            <a:picLocks noGrp="1" noChangeAspect="1"/>
          </p:cNvPicPr>
          <p:nvPr>
            <p:ph idx="1"/>
          </p:nvPr>
        </p:nvPicPr>
        <p:blipFill>
          <a:blip r:embed="rId5" cstate="hqprint">
            <a:extLst>
              <a:ext uri="{28A0092B-C50C-407E-A947-70E740481C1C}">
                <a14:useLocalDpi xmlns:a14="http://schemas.microsoft.com/office/drawing/2010/main"/>
              </a:ext>
            </a:extLst>
          </a:blip>
          <a:stretch>
            <a:fillRect/>
          </a:stretch>
        </p:blipFill>
        <p:spPr>
          <a:xfrm>
            <a:off x="1387242" y="1690687"/>
            <a:ext cx="9417517" cy="5020137"/>
          </a:xfrm>
        </p:spPr>
      </p:pic>
      <p:sp>
        <p:nvSpPr>
          <p:cNvPr id="11" name="Tekstiruutu 10">
            <a:extLst>
              <a:ext uri="{FF2B5EF4-FFF2-40B4-BE49-F238E27FC236}">
                <a16:creationId xmlns:a16="http://schemas.microsoft.com/office/drawing/2014/main" id="{F0D7BE37-7474-34BF-AED8-B61776528336}"/>
              </a:ext>
            </a:extLst>
          </p:cNvPr>
          <p:cNvSpPr txBox="1"/>
          <p:nvPr/>
        </p:nvSpPr>
        <p:spPr>
          <a:xfrm rot="16200000">
            <a:off x="9957891" y="5617736"/>
            <a:ext cx="1939955" cy="246221"/>
          </a:xfrm>
          <a:prstGeom prst="rect">
            <a:avLst/>
          </a:prstGeom>
          <a:noFill/>
        </p:spPr>
        <p:txBody>
          <a:bodyPr wrap="none" rtlCol="0">
            <a:spAutoFit/>
          </a:bodyPr>
          <a:lstStyle/>
          <a:p>
            <a:r>
              <a:rPr lang="fi-FI" sz="1000" dirty="0"/>
              <a:t>© </a:t>
            </a:r>
            <a:r>
              <a:rPr lang="fi-FI" sz="1000" dirty="0" err="1"/>
              <a:t>Greifswald</a:t>
            </a:r>
            <a:r>
              <a:rPr lang="fi-FI" sz="1000" dirty="0"/>
              <a:t> Mire Centre 2022</a:t>
            </a:r>
          </a:p>
        </p:txBody>
      </p:sp>
      <p:sp useBgFill="1">
        <p:nvSpPr>
          <p:cNvPr id="3" name="Vapaamuotoinen: Muoto 2">
            <a:extLst>
              <a:ext uri="{FF2B5EF4-FFF2-40B4-BE49-F238E27FC236}">
                <a16:creationId xmlns:a16="http://schemas.microsoft.com/office/drawing/2014/main" id="{4C1A0DD7-9C7C-D52F-12EC-33C5CF56A1D9}"/>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9" name="Tekstiruutu 8">
            <a:extLst>
              <a:ext uri="{FF2B5EF4-FFF2-40B4-BE49-F238E27FC236}">
                <a16:creationId xmlns:a16="http://schemas.microsoft.com/office/drawing/2014/main" id="{915EBB2F-2B71-FBB7-C226-92D8329E7829}"/>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3.2</a:t>
            </a:r>
          </a:p>
        </p:txBody>
      </p:sp>
    </p:spTree>
    <p:extLst>
      <p:ext uri="{BB962C8B-B14F-4D97-AF65-F5344CB8AC3E}">
        <p14:creationId xmlns:p14="http://schemas.microsoft.com/office/powerpoint/2010/main" val="893146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uva 1" descr="Kuva, joka sisältää kohteen piha-, ruoho, savanni, nisäkäs&#10;&#10;Kuvaus luotu automaattisesti">
            <a:extLst>
              <a:ext uri="{FF2B5EF4-FFF2-40B4-BE49-F238E27FC236}">
                <a16:creationId xmlns:a16="http://schemas.microsoft.com/office/drawing/2014/main" id="{B07FD5AB-E7A2-9422-4AB5-40186FAF6BF0}"/>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619594FD-7F47-4ED5-B4E8-1EB2DABDFF78}"/>
              </a:ext>
            </a:extLst>
          </p:cNvPr>
          <p:cNvSpPr>
            <a:spLocks noGrp="1"/>
          </p:cNvSpPr>
          <p:nvPr>
            <p:ph type="title"/>
          </p:nvPr>
        </p:nvSpPr>
        <p:spPr/>
        <p:txBody>
          <a:bodyPr>
            <a:normAutofit/>
          </a:bodyPr>
          <a:lstStyle/>
          <a:p>
            <a:r>
              <a:rPr lang="fi-FI" b="1" dirty="0"/>
              <a:t>Maailman soisin maa</a:t>
            </a:r>
          </a:p>
        </p:txBody>
      </p:sp>
      <p:graphicFrame>
        <p:nvGraphicFramePr>
          <p:cNvPr id="8" name="Sisällön paikkamerkki 7">
            <a:extLst>
              <a:ext uri="{FF2B5EF4-FFF2-40B4-BE49-F238E27FC236}">
                <a16:creationId xmlns:a16="http://schemas.microsoft.com/office/drawing/2014/main" id="{88D1B463-AA38-056C-9E36-B931DF05444B}"/>
              </a:ext>
            </a:extLst>
          </p:cNvPr>
          <p:cNvGraphicFramePr>
            <a:graphicFrameLocks noGrp="1"/>
          </p:cNvGraphicFramePr>
          <p:nvPr>
            <p:ph idx="1"/>
            <p:extLst>
              <p:ext uri="{D42A27DB-BD31-4B8C-83A1-F6EECF244321}">
                <p14:modId xmlns:p14="http://schemas.microsoft.com/office/powerpoint/2010/main" val="1932117136"/>
              </p:ext>
            </p:extLst>
          </p:nvPr>
        </p:nvGraphicFramePr>
        <p:xfrm>
          <a:off x="838200" y="1690688"/>
          <a:ext cx="6375400" cy="4802187"/>
        </p:xfrm>
        <a:graphic>
          <a:graphicData uri="http://schemas.openxmlformats.org/drawingml/2006/chart">
            <c:chart xmlns:c="http://schemas.openxmlformats.org/drawingml/2006/chart" xmlns:r="http://schemas.openxmlformats.org/officeDocument/2006/relationships" r:id="rId5"/>
          </a:graphicData>
        </a:graphic>
      </p:graphicFrame>
      <p:grpSp>
        <p:nvGrpSpPr>
          <p:cNvPr id="14" name="Ryhmä 13">
            <a:extLst>
              <a:ext uri="{FF2B5EF4-FFF2-40B4-BE49-F238E27FC236}">
                <a16:creationId xmlns:a16="http://schemas.microsoft.com/office/drawing/2014/main" id="{D6048119-FAA2-7EA9-A28C-CD09909B5276}"/>
              </a:ext>
            </a:extLst>
          </p:cNvPr>
          <p:cNvGrpSpPr/>
          <p:nvPr/>
        </p:nvGrpSpPr>
        <p:grpSpPr>
          <a:xfrm>
            <a:off x="7419404" y="383908"/>
            <a:ext cx="4566221" cy="6108967"/>
            <a:chOff x="7146133" y="383908"/>
            <a:chExt cx="4566221" cy="6108967"/>
          </a:xfrm>
        </p:grpSpPr>
        <p:pic>
          <p:nvPicPr>
            <p:cNvPr id="9" name="Kuva 8" descr="Kuva, joka sisältää kohteen kartta, teksti&#10;&#10;Kuvaus luotu automaattisesti">
              <a:extLst>
                <a:ext uri="{FF2B5EF4-FFF2-40B4-BE49-F238E27FC236}">
                  <a16:creationId xmlns:a16="http://schemas.microsoft.com/office/drawing/2014/main" id="{B31826CD-B00A-F0BA-DE6E-F284DFE86241}"/>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7146133" y="383908"/>
              <a:ext cx="4320000" cy="6108967"/>
            </a:xfrm>
            <a:prstGeom prst="rect">
              <a:avLst/>
            </a:prstGeom>
          </p:spPr>
        </p:pic>
        <p:sp>
          <p:nvSpPr>
            <p:cNvPr id="13" name="Tekstiruutu 12">
              <a:extLst>
                <a:ext uri="{FF2B5EF4-FFF2-40B4-BE49-F238E27FC236}">
                  <a16:creationId xmlns:a16="http://schemas.microsoft.com/office/drawing/2014/main" id="{408F855D-3F3E-D0C3-1D95-E7AC3D050829}"/>
                </a:ext>
              </a:extLst>
            </p:cNvPr>
            <p:cNvSpPr txBox="1"/>
            <p:nvPr/>
          </p:nvSpPr>
          <p:spPr>
            <a:xfrm rot="16200000">
              <a:off x="10434120" y="5214640"/>
              <a:ext cx="2310248" cy="246221"/>
            </a:xfrm>
            <a:prstGeom prst="rect">
              <a:avLst/>
            </a:prstGeom>
            <a:noFill/>
          </p:spPr>
          <p:txBody>
            <a:bodyPr wrap="none" rtlCol="0">
              <a:spAutoFit/>
            </a:bodyPr>
            <a:lstStyle/>
            <a:p>
              <a:r>
                <a:rPr lang="fi-FI" sz="1000" dirty="0"/>
                <a:t>© GTK 2020; MML 2023a; Syke 2015</a:t>
              </a:r>
            </a:p>
          </p:txBody>
        </p:sp>
      </p:grpSp>
      <p:sp useBgFill="1">
        <p:nvSpPr>
          <p:cNvPr id="3" name="Vapaamuotoinen: Muoto 2">
            <a:extLst>
              <a:ext uri="{FF2B5EF4-FFF2-40B4-BE49-F238E27FC236}">
                <a16:creationId xmlns:a16="http://schemas.microsoft.com/office/drawing/2014/main" id="{DB109EA0-8CF7-699A-4106-069BE06E0756}"/>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5" name="Tekstiruutu 4">
            <a:extLst>
              <a:ext uri="{FF2B5EF4-FFF2-40B4-BE49-F238E27FC236}">
                <a16:creationId xmlns:a16="http://schemas.microsoft.com/office/drawing/2014/main" id="{D8D27F94-2028-39A0-A4CE-82E4CFA12CD7}"/>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3.3</a:t>
            </a:r>
          </a:p>
        </p:txBody>
      </p:sp>
    </p:spTree>
    <p:extLst>
      <p:ext uri="{BB962C8B-B14F-4D97-AF65-F5344CB8AC3E}">
        <p14:creationId xmlns:p14="http://schemas.microsoft.com/office/powerpoint/2010/main" val="1914267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4640C-C532-9F5E-19E3-70D09C4DE08A}"/>
            </a:ext>
          </a:extLst>
        </p:cNvPr>
        <p:cNvGrpSpPr/>
        <p:nvPr/>
      </p:nvGrpSpPr>
      <p:grpSpPr>
        <a:xfrm>
          <a:off x="0" y="0"/>
          <a:ext cx="0" cy="0"/>
          <a:chOff x="0" y="0"/>
          <a:chExt cx="0" cy="0"/>
        </a:xfrm>
      </p:grpSpPr>
      <p:pic>
        <p:nvPicPr>
          <p:cNvPr id="6" name="Kuva 5" descr="Kuva, joka sisältää kohteen piha-, ruoho, savanni, nisäkäs&#10;&#10;Kuvaus luotu automaattisesti">
            <a:extLst>
              <a:ext uri="{FF2B5EF4-FFF2-40B4-BE49-F238E27FC236}">
                <a16:creationId xmlns:a16="http://schemas.microsoft.com/office/drawing/2014/main" id="{DA0A289C-7DE5-9F21-9CC7-1783EF643A3B}"/>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DD8C6963-3B26-2D00-7AB2-75D6B3B3A2EF}"/>
              </a:ext>
            </a:extLst>
          </p:cNvPr>
          <p:cNvSpPr>
            <a:spLocks noGrp="1"/>
          </p:cNvSpPr>
          <p:nvPr>
            <p:ph type="title"/>
          </p:nvPr>
        </p:nvSpPr>
        <p:spPr/>
        <p:txBody>
          <a:bodyPr/>
          <a:lstStyle/>
          <a:p>
            <a:r>
              <a:rPr lang="fi-FI" b="1" dirty="0"/>
              <a:t>Maanmittauslaitoksen </a:t>
            </a:r>
            <a:r>
              <a:rPr lang="fi-FI" b="1" dirty="0">
                <a:hlinkClick r:id="rId5"/>
              </a:rPr>
              <a:t>maastokartta</a:t>
            </a:r>
            <a:endParaRPr lang="fi-FI" b="1" dirty="0"/>
          </a:p>
        </p:txBody>
      </p:sp>
      <p:sp>
        <p:nvSpPr>
          <p:cNvPr id="3" name="Sisällön paikkamerkki 2">
            <a:extLst>
              <a:ext uri="{FF2B5EF4-FFF2-40B4-BE49-F238E27FC236}">
                <a16:creationId xmlns:a16="http://schemas.microsoft.com/office/drawing/2014/main" id="{29D6B588-7D0F-14B6-6E3F-663858420F79}"/>
              </a:ext>
            </a:extLst>
          </p:cNvPr>
          <p:cNvSpPr>
            <a:spLocks noGrp="1"/>
          </p:cNvSpPr>
          <p:nvPr>
            <p:ph idx="1"/>
          </p:nvPr>
        </p:nvSpPr>
        <p:spPr/>
        <p:txBody>
          <a:bodyPr/>
          <a:lstStyle/>
          <a:p>
            <a:pPr lvl="0"/>
            <a:r>
              <a:rPr lang="fi-FI" sz="3200" dirty="0"/>
              <a:t>sd</a:t>
            </a:r>
          </a:p>
        </p:txBody>
      </p:sp>
      <p:pic>
        <p:nvPicPr>
          <p:cNvPr id="17" name="Kuva 16">
            <a:extLst>
              <a:ext uri="{FF2B5EF4-FFF2-40B4-BE49-F238E27FC236}">
                <a16:creationId xmlns:a16="http://schemas.microsoft.com/office/drawing/2014/main" id="{6F84056F-ECDF-E758-2ADE-2E87978F32C0}"/>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l="-11"/>
          <a:stretch/>
        </p:blipFill>
        <p:spPr>
          <a:xfrm>
            <a:off x="837000" y="1825625"/>
            <a:ext cx="10515599" cy="4351338"/>
          </a:xfrm>
          <a:prstGeom prst="rect">
            <a:avLst/>
          </a:prstGeom>
        </p:spPr>
      </p:pic>
      <p:sp>
        <p:nvSpPr>
          <p:cNvPr id="18" name="Tekstiruutu 17">
            <a:extLst>
              <a:ext uri="{FF2B5EF4-FFF2-40B4-BE49-F238E27FC236}">
                <a16:creationId xmlns:a16="http://schemas.microsoft.com/office/drawing/2014/main" id="{BAFC8DF3-8741-8CC5-8B4D-79042F32C61A}"/>
              </a:ext>
            </a:extLst>
          </p:cNvPr>
          <p:cNvSpPr txBox="1"/>
          <p:nvPr/>
        </p:nvSpPr>
        <p:spPr>
          <a:xfrm rot="16200000">
            <a:off x="10981824" y="5559967"/>
            <a:ext cx="987771" cy="246221"/>
          </a:xfrm>
          <a:prstGeom prst="rect">
            <a:avLst/>
          </a:prstGeom>
          <a:noFill/>
        </p:spPr>
        <p:txBody>
          <a:bodyPr wrap="none" rtlCol="0">
            <a:spAutoFit/>
          </a:bodyPr>
          <a:lstStyle/>
          <a:p>
            <a:r>
              <a:rPr lang="fi-FI" sz="1000" dirty="0"/>
              <a:t>© MML 2023e</a:t>
            </a:r>
          </a:p>
        </p:txBody>
      </p:sp>
      <p:sp useBgFill="1">
        <p:nvSpPr>
          <p:cNvPr id="5" name="Vapaamuotoinen: Muoto 4">
            <a:extLst>
              <a:ext uri="{FF2B5EF4-FFF2-40B4-BE49-F238E27FC236}">
                <a16:creationId xmlns:a16="http://schemas.microsoft.com/office/drawing/2014/main" id="{573DA855-BFD6-9055-1EFD-A2E976A8FB57}"/>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7" name="Tekstiruutu 6">
            <a:extLst>
              <a:ext uri="{FF2B5EF4-FFF2-40B4-BE49-F238E27FC236}">
                <a16:creationId xmlns:a16="http://schemas.microsoft.com/office/drawing/2014/main" id="{19217C30-DDBB-17BA-8566-145ACE2FB61F}"/>
              </a:ext>
            </a:extLst>
          </p:cNvPr>
          <p:cNvSpPr txBox="1"/>
          <p:nvPr/>
        </p:nvSpPr>
        <p:spPr>
          <a:xfrm>
            <a:off x="838200" y="70968"/>
            <a:ext cx="3390672" cy="369332"/>
          </a:xfrm>
          <a:prstGeom prst="rect">
            <a:avLst/>
          </a:prstGeom>
          <a:noFill/>
        </p:spPr>
        <p:txBody>
          <a:bodyPr wrap="none" rtlCol="0">
            <a:spAutoFit/>
          </a:bodyPr>
          <a:lstStyle/>
          <a:p>
            <a:r>
              <a:rPr lang="fi-FI" dirty="0">
                <a:solidFill>
                  <a:schemeClr val="tx1">
                    <a:alpha val="25000"/>
                  </a:schemeClr>
                </a:solidFill>
              </a:rPr>
              <a:t>Opinnäytetyön luku 3.3 ja liite 3</a:t>
            </a:r>
          </a:p>
        </p:txBody>
      </p:sp>
    </p:spTree>
    <p:extLst>
      <p:ext uri="{BB962C8B-B14F-4D97-AF65-F5344CB8AC3E}">
        <p14:creationId xmlns:p14="http://schemas.microsoft.com/office/powerpoint/2010/main" val="3417568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uva 2" descr="Kuva, joka sisältää kohteen piha-, ruoho, savanni, nisäkäs&#10;&#10;Kuvaus luotu automaattisesti">
            <a:extLst>
              <a:ext uri="{FF2B5EF4-FFF2-40B4-BE49-F238E27FC236}">
                <a16:creationId xmlns:a16="http://schemas.microsoft.com/office/drawing/2014/main" id="{61103CDE-30EE-6DE6-75F4-D50F745D9DC3}"/>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619594FD-7F47-4ED5-B4E8-1EB2DABDFF78}"/>
              </a:ext>
            </a:extLst>
          </p:cNvPr>
          <p:cNvSpPr>
            <a:spLocks noGrp="1"/>
          </p:cNvSpPr>
          <p:nvPr>
            <p:ph type="title"/>
          </p:nvPr>
        </p:nvSpPr>
        <p:spPr/>
        <p:txBody>
          <a:bodyPr/>
          <a:lstStyle/>
          <a:p>
            <a:r>
              <a:rPr lang="fi-FI" b="1" dirty="0"/>
              <a:t>Kysymyksiä soista</a:t>
            </a:r>
          </a:p>
        </p:txBody>
      </p:sp>
      <p:graphicFrame>
        <p:nvGraphicFramePr>
          <p:cNvPr id="2" name="Sisällön paikkamerkki 1">
            <a:extLst>
              <a:ext uri="{FF2B5EF4-FFF2-40B4-BE49-F238E27FC236}">
                <a16:creationId xmlns:a16="http://schemas.microsoft.com/office/drawing/2014/main" id="{B7176087-EDA4-3B9E-7244-1631EA7FBA5A}"/>
              </a:ext>
            </a:extLst>
          </p:cNvPr>
          <p:cNvGraphicFramePr>
            <a:graphicFrameLocks noGrp="1"/>
          </p:cNvGraphicFramePr>
          <p:nvPr>
            <p:ph sz="half" idx="1"/>
            <p:extLst>
              <p:ext uri="{D42A27DB-BD31-4B8C-83A1-F6EECF244321}">
                <p14:modId xmlns:p14="http://schemas.microsoft.com/office/powerpoint/2010/main" val="802897921"/>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Sisällön paikkamerkki 8" descr="Kuva, joka sisältää kohteen ruoho, piha-, pilvi, kenttä&#10;&#10;Kuvaus luotu automaattisesti">
            <a:extLst>
              <a:ext uri="{FF2B5EF4-FFF2-40B4-BE49-F238E27FC236}">
                <a16:creationId xmlns:a16="http://schemas.microsoft.com/office/drawing/2014/main" id="{8CB40A07-2D45-5CBB-34A2-260457FA7098}"/>
              </a:ext>
            </a:extLst>
          </p:cNvPr>
          <p:cNvPicPr>
            <a:picLocks noGrp="1" noChangeAspect="1"/>
          </p:cNvPicPr>
          <p:nvPr>
            <p:ph sz="half" idx="2"/>
          </p:nvPr>
        </p:nvPicPr>
        <p:blipFill rotWithShape="1">
          <a:blip r:embed="rId10" cstate="hqprint">
            <a:extLst>
              <a:ext uri="{28A0092B-C50C-407E-A947-70E740481C1C}">
                <a14:useLocalDpi xmlns:a14="http://schemas.microsoft.com/office/drawing/2010/main"/>
              </a:ext>
            </a:extLst>
          </a:blip>
          <a:srcRect/>
          <a:stretch/>
        </p:blipFill>
        <p:spPr>
          <a:xfrm>
            <a:off x="6172200" y="1825624"/>
            <a:ext cx="5181600" cy="4351338"/>
          </a:xfrm>
        </p:spPr>
      </p:pic>
      <p:sp useBgFill="1">
        <p:nvSpPr>
          <p:cNvPr id="5" name="Vapaamuotoinen: Muoto 4">
            <a:extLst>
              <a:ext uri="{FF2B5EF4-FFF2-40B4-BE49-F238E27FC236}">
                <a16:creationId xmlns:a16="http://schemas.microsoft.com/office/drawing/2014/main" id="{7CA07765-E570-54FC-6170-F4290AD9E6E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4187565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Kuva 9" descr="Kuva, joka sisältää kohteen kasvi, Levä, piha-&#10;&#10;Kuvaus luotu automaattisesti">
            <a:extLst>
              <a:ext uri="{FF2B5EF4-FFF2-40B4-BE49-F238E27FC236}">
                <a16:creationId xmlns:a16="http://schemas.microsoft.com/office/drawing/2014/main" id="{1BEC7A6C-1215-496E-7C36-77EAA38F305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52"/>
          <a:stretch/>
        </p:blipFill>
        <p:spPr>
          <a:xfrm>
            <a:off x="0" y="-3175"/>
            <a:ext cx="12192000" cy="6858000"/>
          </a:xfrm>
          <a:prstGeom prst="rect">
            <a:avLst/>
          </a:prstGeom>
        </p:spPr>
      </p:pic>
      <p:sp>
        <p:nvSpPr>
          <p:cNvPr id="7" name="Suorakulmio 6">
            <a:extLst>
              <a:ext uri="{FF2B5EF4-FFF2-40B4-BE49-F238E27FC236}">
                <a16:creationId xmlns:a16="http://schemas.microsoft.com/office/drawing/2014/main" id="{C8EC38FB-6E04-477E-0818-6511FCFE66DF}"/>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a:extLst>
              <a:ext uri="{FF2B5EF4-FFF2-40B4-BE49-F238E27FC236}">
                <a16:creationId xmlns:a16="http://schemas.microsoft.com/office/drawing/2014/main" id="{3D9415E1-7595-D8D9-8FD3-4A57C78E3EF2}"/>
              </a:ext>
            </a:extLst>
          </p:cNvPr>
          <p:cNvSpPr>
            <a:spLocks noGrp="1"/>
          </p:cNvSpPr>
          <p:nvPr>
            <p:ph type="title"/>
          </p:nvPr>
        </p:nvSpPr>
        <p:spPr>
          <a:xfrm>
            <a:off x="838200" y="2273097"/>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Soiden synty</a:t>
            </a:r>
          </a:p>
        </p:txBody>
      </p:sp>
      <p:sp>
        <p:nvSpPr>
          <p:cNvPr id="3" name="Tekstin paikkamerkki 2">
            <a:extLst>
              <a:ext uri="{FF2B5EF4-FFF2-40B4-BE49-F238E27FC236}">
                <a16:creationId xmlns:a16="http://schemas.microsoft.com/office/drawing/2014/main" id="{90A23579-AFE7-3841-14E5-6075A107B7E9}"/>
              </a:ext>
            </a:extLst>
          </p:cNvPr>
          <p:cNvSpPr>
            <a:spLocks noGrp="1"/>
          </p:cNvSpPr>
          <p:nvPr>
            <p:ph type="body" idx="1"/>
          </p:nvPr>
        </p:nvSpPr>
        <p:spPr>
          <a:xfrm>
            <a:off x="838200" y="5152822"/>
            <a:ext cx="10515600" cy="923330"/>
          </a:xfrm>
        </p:spPr>
        <p:txBody>
          <a:bodyPr>
            <a:spAutoFit/>
          </a:bodyPr>
          <a:lstStyle/>
          <a:p>
            <a:r>
              <a:rPr lang="fi-FI" sz="3000" dirty="0">
                <a:solidFill>
                  <a:schemeClr val="bg1"/>
                </a:solidFill>
                <a:effectLst>
                  <a:outerShdw blurRad="38100" dist="38100" dir="2700000" algn="tl">
                    <a:srgbClr val="000000">
                      <a:alpha val="43137"/>
                    </a:srgbClr>
                  </a:outerShdw>
                </a:effectLst>
              </a:rPr>
              <a:t>• Soistumisen edellytykset</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Soistumistavat</a:t>
            </a:r>
          </a:p>
        </p:txBody>
      </p:sp>
      <p:sp useBgFill="1">
        <p:nvSpPr>
          <p:cNvPr id="5" name="Vapaamuotoinen: Muoto 4">
            <a:extLst>
              <a:ext uri="{FF2B5EF4-FFF2-40B4-BE49-F238E27FC236}">
                <a16:creationId xmlns:a16="http://schemas.microsoft.com/office/drawing/2014/main" id="{CD4DA4E2-6D3D-9B98-F722-8385B896612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2029487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descr="Kuva, joka sisältää kohteen kasvi, Levä, piha-&#10;&#10;Kuvaus luotu automaattisesti">
            <a:extLst>
              <a:ext uri="{FF2B5EF4-FFF2-40B4-BE49-F238E27FC236}">
                <a16:creationId xmlns:a16="http://schemas.microsoft.com/office/drawing/2014/main" id="{C7D5DDF1-4826-B64E-0079-1D8A4B333C6D}"/>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r="-52"/>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9889110D-FB66-A8DD-0831-83BC1749FCD7}"/>
              </a:ext>
            </a:extLst>
          </p:cNvPr>
          <p:cNvSpPr>
            <a:spLocks noGrp="1"/>
          </p:cNvSpPr>
          <p:nvPr>
            <p:ph type="title"/>
          </p:nvPr>
        </p:nvSpPr>
        <p:spPr/>
        <p:txBody>
          <a:bodyPr/>
          <a:lstStyle/>
          <a:p>
            <a:r>
              <a:rPr lang="fi-FI" b="1" dirty="0"/>
              <a:t>Soistumisen edellytykset</a:t>
            </a:r>
          </a:p>
        </p:txBody>
      </p:sp>
      <p:grpSp>
        <p:nvGrpSpPr>
          <p:cNvPr id="2" name="Ryhmä 1">
            <a:extLst>
              <a:ext uri="{FF2B5EF4-FFF2-40B4-BE49-F238E27FC236}">
                <a16:creationId xmlns:a16="http://schemas.microsoft.com/office/drawing/2014/main" id="{CDBC4E16-F5B2-E3EF-4F82-2A4B546D03C8}"/>
              </a:ext>
            </a:extLst>
          </p:cNvPr>
          <p:cNvGrpSpPr/>
          <p:nvPr/>
        </p:nvGrpSpPr>
        <p:grpSpPr>
          <a:xfrm>
            <a:off x="838200" y="1825625"/>
            <a:ext cx="10515599" cy="4351337"/>
            <a:chOff x="838200" y="1825625"/>
            <a:chExt cx="10515599" cy="4351337"/>
          </a:xfrm>
        </p:grpSpPr>
        <p:sp>
          <p:nvSpPr>
            <p:cNvPr id="7" name="Vapaamuotoinen: Muoto 6">
              <a:extLst>
                <a:ext uri="{FF2B5EF4-FFF2-40B4-BE49-F238E27FC236}">
                  <a16:creationId xmlns:a16="http://schemas.microsoft.com/office/drawing/2014/main" id="{F75F2174-05C8-4FF3-A2EE-45C338049C72}"/>
                </a:ext>
              </a:extLst>
            </p:cNvPr>
            <p:cNvSpPr/>
            <p:nvPr/>
          </p:nvSpPr>
          <p:spPr>
            <a:xfrm>
              <a:off x="838200" y="1825625"/>
              <a:ext cx="8412480" cy="957294"/>
            </a:xfrm>
            <a:custGeom>
              <a:avLst/>
              <a:gdLst>
                <a:gd name="connsiteX0" fmla="*/ 0 w 8412480"/>
                <a:gd name="connsiteY0" fmla="*/ 95729 h 957294"/>
                <a:gd name="connsiteX1" fmla="*/ 95729 w 8412480"/>
                <a:gd name="connsiteY1" fmla="*/ 0 h 957294"/>
                <a:gd name="connsiteX2" fmla="*/ 8316751 w 8412480"/>
                <a:gd name="connsiteY2" fmla="*/ 0 h 957294"/>
                <a:gd name="connsiteX3" fmla="*/ 8412480 w 8412480"/>
                <a:gd name="connsiteY3" fmla="*/ 95729 h 957294"/>
                <a:gd name="connsiteX4" fmla="*/ 8412480 w 8412480"/>
                <a:gd name="connsiteY4" fmla="*/ 861565 h 957294"/>
                <a:gd name="connsiteX5" fmla="*/ 8316751 w 8412480"/>
                <a:gd name="connsiteY5" fmla="*/ 957294 h 957294"/>
                <a:gd name="connsiteX6" fmla="*/ 95729 w 8412480"/>
                <a:gd name="connsiteY6" fmla="*/ 957294 h 957294"/>
                <a:gd name="connsiteX7" fmla="*/ 0 w 8412480"/>
                <a:gd name="connsiteY7" fmla="*/ 861565 h 957294"/>
                <a:gd name="connsiteX8" fmla="*/ 0 w 8412480"/>
                <a:gd name="connsiteY8" fmla="*/ 95729 h 95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12480" h="957294">
                  <a:moveTo>
                    <a:pt x="0" y="95729"/>
                  </a:moveTo>
                  <a:cubicBezTo>
                    <a:pt x="0" y="42859"/>
                    <a:pt x="42859" y="0"/>
                    <a:pt x="95729" y="0"/>
                  </a:cubicBezTo>
                  <a:lnTo>
                    <a:pt x="8316751" y="0"/>
                  </a:lnTo>
                  <a:cubicBezTo>
                    <a:pt x="8369621" y="0"/>
                    <a:pt x="8412480" y="42859"/>
                    <a:pt x="8412480" y="95729"/>
                  </a:cubicBezTo>
                  <a:lnTo>
                    <a:pt x="8412480" y="861565"/>
                  </a:lnTo>
                  <a:cubicBezTo>
                    <a:pt x="8412480" y="914435"/>
                    <a:pt x="8369621" y="957294"/>
                    <a:pt x="8316751" y="957294"/>
                  </a:cubicBezTo>
                  <a:lnTo>
                    <a:pt x="95729" y="957294"/>
                  </a:lnTo>
                  <a:cubicBezTo>
                    <a:pt x="42859" y="957294"/>
                    <a:pt x="0" y="914435"/>
                    <a:pt x="0" y="861565"/>
                  </a:cubicBezTo>
                  <a:lnTo>
                    <a:pt x="0" y="95729"/>
                  </a:lnTo>
                  <a:close/>
                </a:path>
              </a:pathLst>
            </a:cu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txBody>
            <a:bodyPr spcFirstLastPara="0" vert="horz" wrap="square" lIns="176628" tIns="176628" rIns="1234439" bIns="176628" numCol="1" spcCol="1270" anchor="ctr" anchorCtr="0">
              <a:noAutofit/>
            </a:bodyPr>
            <a:lstStyle/>
            <a:p>
              <a:pPr marL="0" lvl="0" indent="0" algn="l" defTabSz="1733550">
                <a:lnSpc>
                  <a:spcPct val="90000"/>
                </a:lnSpc>
                <a:spcBef>
                  <a:spcPct val="0"/>
                </a:spcBef>
                <a:spcAft>
                  <a:spcPct val="35000"/>
                </a:spcAft>
                <a:buNone/>
              </a:pPr>
              <a:r>
                <a:rPr lang="fi-FI" sz="3900" kern="1200" dirty="0"/>
                <a:t>Tasainen ja vettä pidättävä maa</a:t>
              </a:r>
            </a:p>
          </p:txBody>
        </p:sp>
        <p:sp>
          <p:nvSpPr>
            <p:cNvPr id="8" name="Vapaamuotoinen: Muoto 7">
              <a:extLst>
                <a:ext uri="{FF2B5EF4-FFF2-40B4-BE49-F238E27FC236}">
                  <a16:creationId xmlns:a16="http://schemas.microsoft.com/office/drawing/2014/main" id="{1C3DE17D-E721-511E-5A7F-AE4DBBCED34E}"/>
                </a:ext>
              </a:extLst>
            </p:cNvPr>
            <p:cNvSpPr/>
            <p:nvPr/>
          </p:nvSpPr>
          <p:spPr>
            <a:xfrm>
              <a:off x="1542745" y="2956972"/>
              <a:ext cx="8412480" cy="957294"/>
            </a:xfrm>
            <a:custGeom>
              <a:avLst/>
              <a:gdLst>
                <a:gd name="connsiteX0" fmla="*/ 0 w 8412480"/>
                <a:gd name="connsiteY0" fmla="*/ 95729 h 957294"/>
                <a:gd name="connsiteX1" fmla="*/ 95729 w 8412480"/>
                <a:gd name="connsiteY1" fmla="*/ 0 h 957294"/>
                <a:gd name="connsiteX2" fmla="*/ 8316751 w 8412480"/>
                <a:gd name="connsiteY2" fmla="*/ 0 h 957294"/>
                <a:gd name="connsiteX3" fmla="*/ 8412480 w 8412480"/>
                <a:gd name="connsiteY3" fmla="*/ 95729 h 957294"/>
                <a:gd name="connsiteX4" fmla="*/ 8412480 w 8412480"/>
                <a:gd name="connsiteY4" fmla="*/ 861565 h 957294"/>
                <a:gd name="connsiteX5" fmla="*/ 8316751 w 8412480"/>
                <a:gd name="connsiteY5" fmla="*/ 957294 h 957294"/>
                <a:gd name="connsiteX6" fmla="*/ 95729 w 8412480"/>
                <a:gd name="connsiteY6" fmla="*/ 957294 h 957294"/>
                <a:gd name="connsiteX7" fmla="*/ 0 w 8412480"/>
                <a:gd name="connsiteY7" fmla="*/ 861565 h 957294"/>
                <a:gd name="connsiteX8" fmla="*/ 0 w 8412480"/>
                <a:gd name="connsiteY8" fmla="*/ 95729 h 95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12480" h="957294">
                  <a:moveTo>
                    <a:pt x="0" y="95729"/>
                  </a:moveTo>
                  <a:cubicBezTo>
                    <a:pt x="0" y="42859"/>
                    <a:pt x="42859" y="0"/>
                    <a:pt x="95729" y="0"/>
                  </a:cubicBezTo>
                  <a:lnTo>
                    <a:pt x="8316751" y="0"/>
                  </a:lnTo>
                  <a:cubicBezTo>
                    <a:pt x="8369621" y="0"/>
                    <a:pt x="8412480" y="42859"/>
                    <a:pt x="8412480" y="95729"/>
                  </a:cubicBezTo>
                  <a:lnTo>
                    <a:pt x="8412480" y="861565"/>
                  </a:lnTo>
                  <a:cubicBezTo>
                    <a:pt x="8412480" y="914435"/>
                    <a:pt x="8369621" y="957294"/>
                    <a:pt x="8316751" y="957294"/>
                  </a:cubicBezTo>
                  <a:lnTo>
                    <a:pt x="95729" y="957294"/>
                  </a:lnTo>
                  <a:cubicBezTo>
                    <a:pt x="42859" y="957294"/>
                    <a:pt x="0" y="914435"/>
                    <a:pt x="0" y="861565"/>
                  </a:cubicBezTo>
                  <a:lnTo>
                    <a:pt x="0" y="95729"/>
                  </a:lnTo>
                  <a:close/>
                </a:path>
              </a:pathLst>
            </a:custGeom>
          </p:spPr>
          <p:style>
            <a:lnRef idx="0">
              <a:schemeClr val="lt1">
                <a:hueOff val="0"/>
                <a:satOff val="0"/>
                <a:lumOff val="0"/>
                <a:alphaOff val="0"/>
              </a:schemeClr>
            </a:lnRef>
            <a:fillRef idx="3">
              <a:schemeClr val="accent3">
                <a:hueOff val="-153651"/>
                <a:satOff val="8472"/>
                <a:lumOff val="-654"/>
                <a:alphaOff val="0"/>
              </a:schemeClr>
            </a:fillRef>
            <a:effectRef idx="3">
              <a:schemeClr val="accent3">
                <a:hueOff val="-153651"/>
                <a:satOff val="8472"/>
                <a:lumOff val="-654"/>
                <a:alphaOff val="0"/>
              </a:schemeClr>
            </a:effectRef>
            <a:fontRef idx="minor">
              <a:schemeClr val="lt1"/>
            </a:fontRef>
          </p:style>
          <p:txBody>
            <a:bodyPr spcFirstLastPara="0" vert="horz" wrap="square" lIns="176628" tIns="176628" rIns="1503415" bIns="176628" numCol="1" spcCol="1270" anchor="ctr" anchorCtr="0">
              <a:noAutofit/>
            </a:bodyPr>
            <a:lstStyle/>
            <a:p>
              <a:pPr marL="0" lvl="0" indent="0" algn="l" defTabSz="1733550">
                <a:lnSpc>
                  <a:spcPct val="90000"/>
                </a:lnSpc>
                <a:spcBef>
                  <a:spcPct val="0"/>
                </a:spcBef>
                <a:spcAft>
                  <a:spcPct val="35000"/>
                </a:spcAft>
                <a:buNone/>
              </a:pPr>
              <a:r>
                <a:rPr lang="fi-FI" sz="3900" kern="1200"/>
                <a:t>Suuri ja pysyvä kosteus</a:t>
              </a:r>
            </a:p>
          </p:txBody>
        </p:sp>
        <p:sp>
          <p:nvSpPr>
            <p:cNvPr id="9" name="Vapaamuotoinen: Muoto 8">
              <a:extLst>
                <a:ext uri="{FF2B5EF4-FFF2-40B4-BE49-F238E27FC236}">
                  <a16:creationId xmlns:a16="http://schemas.microsoft.com/office/drawing/2014/main" id="{C5E1C6D7-F91E-AD0D-2033-AE4B15427CD9}"/>
                </a:ext>
              </a:extLst>
            </p:cNvPr>
            <p:cNvSpPr/>
            <p:nvPr/>
          </p:nvSpPr>
          <p:spPr>
            <a:xfrm>
              <a:off x="2236774" y="4088320"/>
              <a:ext cx="8412480" cy="957294"/>
            </a:xfrm>
            <a:custGeom>
              <a:avLst/>
              <a:gdLst>
                <a:gd name="connsiteX0" fmla="*/ 0 w 8412480"/>
                <a:gd name="connsiteY0" fmla="*/ 95729 h 957294"/>
                <a:gd name="connsiteX1" fmla="*/ 95729 w 8412480"/>
                <a:gd name="connsiteY1" fmla="*/ 0 h 957294"/>
                <a:gd name="connsiteX2" fmla="*/ 8316751 w 8412480"/>
                <a:gd name="connsiteY2" fmla="*/ 0 h 957294"/>
                <a:gd name="connsiteX3" fmla="*/ 8412480 w 8412480"/>
                <a:gd name="connsiteY3" fmla="*/ 95729 h 957294"/>
                <a:gd name="connsiteX4" fmla="*/ 8412480 w 8412480"/>
                <a:gd name="connsiteY4" fmla="*/ 861565 h 957294"/>
                <a:gd name="connsiteX5" fmla="*/ 8316751 w 8412480"/>
                <a:gd name="connsiteY5" fmla="*/ 957294 h 957294"/>
                <a:gd name="connsiteX6" fmla="*/ 95729 w 8412480"/>
                <a:gd name="connsiteY6" fmla="*/ 957294 h 957294"/>
                <a:gd name="connsiteX7" fmla="*/ 0 w 8412480"/>
                <a:gd name="connsiteY7" fmla="*/ 861565 h 957294"/>
                <a:gd name="connsiteX8" fmla="*/ 0 w 8412480"/>
                <a:gd name="connsiteY8" fmla="*/ 95729 h 95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12480" h="957294">
                  <a:moveTo>
                    <a:pt x="0" y="95729"/>
                  </a:moveTo>
                  <a:cubicBezTo>
                    <a:pt x="0" y="42859"/>
                    <a:pt x="42859" y="0"/>
                    <a:pt x="95729" y="0"/>
                  </a:cubicBezTo>
                  <a:lnTo>
                    <a:pt x="8316751" y="0"/>
                  </a:lnTo>
                  <a:cubicBezTo>
                    <a:pt x="8369621" y="0"/>
                    <a:pt x="8412480" y="42859"/>
                    <a:pt x="8412480" y="95729"/>
                  </a:cubicBezTo>
                  <a:lnTo>
                    <a:pt x="8412480" y="861565"/>
                  </a:lnTo>
                  <a:cubicBezTo>
                    <a:pt x="8412480" y="914435"/>
                    <a:pt x="8369621" y="957294"/>
                    <a:pt x="8316751" y="957294"/>
                  </a:cubicBezTo>
                  <a:lnTo>
                    <a:pt x="95729" y="957294"/>
                  </a:lnTo>
                  <a:cubicBezTo>
                    <a:pt x="42859" y="957294"/>
                    <a:pt x="0" y="914435"/>
                    <a:pt x="0" y="861565"/>
                  </a:cubicBezTo>
                  <a:lnTo>
                    <a:pt x="0" y="95729"/>
                  </a:lnTo>
                  <a:close/>
                </a:path>
              </a:pathLst>
            </a:custGeom>
          </p:spPr>
          <p:style>
            <a:lnRef idx="0">
              <a:schemeClr val="lt1">
                <a:hueOff val="0"/>
                <a:satOff val="0"/>
                <a:lumOff val="0"/>
                <a:alphaOff val="0"/>
              </a:schemeClr>
            </a:lnRef>
            <a:fillRef idx="3">
              <a:schemeClr val="accent3">
                <a:hueOff val="-307302"/>
                <a:satOff val="16944"/>
                <a:lumOff val="-1308"/>
                <a:alphaOff val="0"/>
              </a:schemeClr>
            </a:fillRef>
            <a:effectRef idx="3">
              <a:schemeClr val="accent3">
                <a:hueOff val="-307302"/>
                <a:satOff val="16944"/>
                <a:lumOff val="-1308"/>
                <a:alphaOff val="0"/>
              </a:schemeClr>
            </a:effectRef>
            <a:fontRef idx="minor">
              <a:schemeClr val="lt1"/>
            </a:fontRef>
          </p:style>
          <p:txBody>
            <a:bodyPr spcFirstLastPara="0" vert="horz" wrap="square" lIns="176628" tIns="176628" rIns="1492899" bIns="176628" numCol="1" spcCol="1270" anchor="ctr" anchorCtr="0">
              <a:noAutofit/>
            </a:bodyPr>
            <a:lstStyle/>
            <a:p>
              <a:pPr marL="0" lvl="0" indent="0" algn="l" defTabSz="1733550">
                <a:lnSpc>
                  <a:spcPct val="90000"/>
                </a:lnSpc>
                <a:spcBef>
                  <a:spcPct val="0"/>
                </a:spcBef>
                <a:spcAft>
                  <a:spcPct val="35000"/>
                </a:spcAft>
                <a:buNone/>
              </a:pPr>
              <a:r>
                <a:rPr lang="fi-FI" sz="3900" kern="1200"/>
                <a:t>Hapettomuus</a:t>
              </a:r>
            </a:p>
          </p:txBody>
        </p:sp>
        <p:sp>
          <p:nvSpPr>
            <p:cNvPr id="10" name="Vapaamuotoinen: Muoto 9">
              <a:extLst>
                <a:ext uri="{FF2B5EF4-FFF2-40B4-BE49-F238E27FC236}">
                  <a16:creationId xmlns:a16="http://schemas.microsoft.com/office/drawing/2014/main" id="{59084FAB-BF33-6064-EFF4-6AD928DDE503}"/>
                </a:ext>
              </a:extLst>
            </p:cNvPr>
            <p:cNvSpPr/>
            <p:nvPr/>
          </p:nvSpPr>
          <p:spPr>
            <a:xfrm>
              <a:off x="2941319" y="5219668"/>
              <a:ext cx="8412480" cy="957294"/>
            </a:xfrm>
            <a:custGeom>
              <a:avLst/>
              <a:gdLst>
                <a:gd name="connsiteX0" fmla="*/ 0 w 8412480"/>
                <a:gd name="connsiteY0" fmla="*/ 95729 h 957294"/>
                <a:gd name="connsiteX1" fmla="*/ 95729 w 8412480"/>
                <a:gd name="connsiteY1" fmla="*/ 0 h 957294"/>
                <a:gd name="connsiteX2" fmla="*/ 8316751 w 8412480"/>
                <a:gd name="connsiteY2" fmla="*/ 0 h 957294"/>
                <a:gd name="connsiteX3" fmla="*/ 8412480 w 8412480"/>
                <a:gd name="connsiteY3" fmla="*/ 95729 h 957294"/>
                <a:gd name="connsiteX4" fmla="*/ 8412480 w 8412480"/>
                <a:gd name="connsiteY4" fmla="*/ 861565 h 957294"/>
                <a:gd name="connsiteX5" fmla="*/ 8316751 w 8412480"/>
                <a:gd name="connsiteY5" fmla="*/ 957294 h 957294"/>
                <a:gd name="connsiteX6" fmla="*/ 95729 w 8412480"/>
                <a:gd name="connsiteY6" fmla="*/ 957294 h 957294"/>
                <a:gd name="connsiteX7" fmla="*/ 0 w 8412480"/>
                <a:gd name="connsiteY7" fmla="*/ 861565 h 957294"/>
                <a:gd name="connsiteX8" fmla="*/ 0 w 8412480"/>
                <a:gd name="connsiteY8" fmla="*/ 95729 h 95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12480" h="957294">
                  <a:moveTo>
                    <a:pt x="0" y="95729"/>
                  </a:moveTo>
                  <a:cubicBezTo>
                    <a:pt x="0" y="42859"/>
                    <a:pt x="42859" y="0"/>
                    <a:pt x="95729" y="0"/>
                  </a:cubicBezTo>
                  <a:lnTo>
                    <a:pt x="8316751" y="0"/>
                  </a:lnTo>
                  <a:cubicBezTo>
                    <a:pt x="8369621" y="0"/>
                    <a:pt x="8412480" y="42859"/>
                    <a:pt x="8412480" y="95729"/>
                  </a:cubicBezTo>
                  <a:lnTo>
                    <a:pt x="8412480" y="861565"/>
                  </a:lnTo>
                  <a:cubicBezTo>
                    <a:pt x="8412480" y="914435"/>
                    <a:pt x="8369621" y="957294"/>
                    <a:pt x="8316751" y="957294"/>
                  </a:cubicBezTo>
                  <a:lnTo>
                    <a:pt x="95729" y="957294"/>
                  </a:lnTo>
                  <a:cubicBezTo>
                    <a:pt x="42859" y="957294"/>
                    <a:pt x="0" y="914435"/>
                    <a:pt x="0" y="861565"/>
                  </a:cubicBezTo>
                  <a:lnTo>
                    <a:pt x="0" y="95729"/>
                  </a:lnTo>
                  <a:close/>
                </a:path>
              </a:pathLst>
            </a:custGeom>
            <a:ln w="38100">
              <a:solidFill>
                <a:schemeClr val="tx2"/>
              </a:solidFill>
              <a:extLst>
                <a:ext uri="{C807C97D-BFC1-408E-A445-0C87EB9F89A2}">
                  <ask:lineSketchStyleProps xmlns:ask="http://schemas.microsoft.com/office/drawing/2018/sketchyshapes" sd="3387293020">
                    <ask:type>
                      <ask:lineSketchFreehand/>
                    </ask:type>
                  </ask:lineSketchStyleProps>
                </a:ext>
              </a:extLst>
            </a:ln>
          </p:spPr>
          <p:style>
            <a:lnRef idx="0">
              <a:scrgbClr r="0" g="0" b="0"/>
            </a:lnRef>
            <a:fillRef idx="3">
              <a:schemeClr val="accent3">
                <a:hueOff val="-460953"/>
                <a:satOff val="25416"/>
                <a:lumOff val="-1962"/>
                <a:alphaOff val="0"/>
              </a:schemeClr>
            </a:fillRef>
            <a:effectRef idx="3">
              <a:schemeClr val="accent3">
                <a:hueOff val="-460953"/>
                <a:satOff val="25416"/>
                <a:lumOff val="-1962"/>
                <a:alphaOff val="0"/>
              </a:schemeClr>
            </a:effectRef>
            <a:fontRef idx="minor">
              <a:schemeClr val="lt1"/>
            </a:fontRef>
          </p:style>
          <p:txBody>
            <a:bodyPr spcFirstLastPara="0" vert="horz" wrap="square" lIns="176628" tIns="176628" rIns="1503415" bIns="176628" numCol="1" spcCol="1270" anchor="ctr" anchorCtr="0">
              <a:noAutofit/>
            </a:bodyPr>
            <a:lstStyle/>
            <a:p>
              <a:pPr marL="0" lvl="0" indent="0" algn="l" defTabSz="1733550">
                <a:lnSpc>
                  <a:spcPct val="90000"/>
                </a:lnSpc>
                <a:spcBef>
                  <a:spcPct val="0"/>
                </a:spcBef>
                <a:spcAft>
                  <a:spcPct val="35000"/>
                </a:spcAft>
                <a:buNone/>
              </a:pPr>
              <a:r>
                <a:rPr lang="fi-FI" sz="3900" kern="1200" dirty="0"/>
                <a:t>Turpeen muodostuminen</a:t>
              </a:r>
            </a:p>
          </p:txBody>
        </p:sp>
        <p:sp>
          <p:nvSpPr>
            <p:cNvPr id="11" name="Vapaamuotoinen: Muoto 10">
              <a:extLst>
                <a:ext uri="{FF2B5EF4-FFF2-40B4-BE49-F238E27FC236}">
                  <a16:creationId xmlns:a16="http://schemas.microsoft.com/office/drawing/2014/main" id="{F2BE0E77-00F1-7387-B35C-E579B41CC858}"/>
                </a:ext>
              </a:extLst>
            </p:cNvPr>
            <p:cNvSpPr/>
            <p:nvPr/>
          </p:nvSpPr>
          <p:spPr>
            <a:xfrm rot="21000000">
              <a:off x="8579558" y="2329946"/>
              <a:ext cx="720001" cy="1079999"/>
            </a:xfrm>
            <a:custGeom>
              <a:avLst/>
              <a:gdLst>
                <a:gd name="connsiteX0" fmla="*/ 0 w 720001"/>
                <a:gd name="connsiteY0" fmla="*/ 719999 h 1079999"/>
                <a:gd name="connsiteX1" fmla="*/ 180000 w 720001"/>
                <a:gd name="connsiteY1" fmla="*/ 719999 h 1079999"/>
                <a:gd name="connsiteX2" fmla="*/ 180000 w 720001"/>
                <a:gd name="connsiteY2" fmla="*/ 0 h 1079999"/>
                <a:gd name="connsiteX3" fmla="*/ 540001 w 720001"/>
                <a:gd name="connsiteY3" fmla="*/ 0 h 1079999"/>
                <a:gd name="connsiteX4" fmla="*/ 540001 w 720001"/>
                <a:gd name="connsiteY4" fmla="*/ 719999 h 1079999"/>
                <a:gd name="connsiteX5" fmla="*/ 720001 w 720001"/>
                <a:gd name="connsiteY5" fmla="*/ 719999 h 1079999"/>
                <a:gd name="connsiteX6" fmla="*/ 360001 w 720001"/>
                <a:gd name="connsiteY6" fmla="*/ 1079999 h 1079999"/>
                <a:gd name="connsiteX7" fmla="*/ 0 w 720001"/>
                <a:gd name="connsiteY7" fmla="*/ 719999 h 1079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001" h="1079999">
                  <a:moveTo>
                    <a:pt x="0" y="719999"/>
                  </a:moveTo>
                  <a:lnTo>
                    <a:pt x="180000" y="719999"/>
                  </a:lnTo>
                  <a:lnTo>
                    <a:pt x="180000" y="0"/>
                  </a:lnTo>
                  <a:lnTo>
                    <a:pt x="540001" y="0"/>
                  </a:lnTo>
                  <a:lnTo>
                    <a:pt x="540001" y="719999"/>
                  </a:lnTo>
                  <a:lnTo>
                    <a:pt x="720001" y="719999"/>
                  </a:lnTo>
                  <a:lnTo>
                    <a:pt x="360001" y="1079999"/>
                  </a:lnTo>
                  <a:lnTo>
                    <a:pt x="0" y="719999"/>
                  </a:lnTo>
                  <a:close/>
                </a:path>
              </a:pathLst>
            </a:custGeom>
          </p:spPr>
          <p:style>
            <a:lnRef idx="3">
              <a:schemeClr val="lt1"/>
            </a:lnRef>
            <a:fillRef idx="1">
              <a:schemeClr val="accent1"/>
            </a:fillRef>
            <a:effectRef idx="1">
              <a:schemeClr val="accent1"/>
            </a:effectRef>
            <a:fontRef idx="minor">
              <a:schemeClr val="dk1">
                <a:hueOff val="0"/>
                <a:satOff val="0"/>
                <a:lumOff val="0"/>
                <a:alphaOff val="0"/>
              </a:schemeClr>
            </a:fontRef>
          </p:style>
          <p:txBody>
            <a:bodyPr spcFirstLastPara="0" vert="horz" wrap="square" lIns="224450" tIns="44449" rIns="224449" bIns="224450" numCol="1" spcCol="1270" anchor="ctr" anchorCtr="0">
              <a:noAutofit/>
            </a:bodyPr>
            <a:lstStyle/>
            <a:p>
              <a:pPr marL="0" lvl="0" indent="0" algn="ctr" defTabSz="1555750">
                <a:lnSpc>
                  <a:spcPct val="90000"/>
                </a:lnSpc>
                <a:spcBef>
                  <a:spcPct val="0"/>
                </a:spcBef>
                <a:spcAft>
                  <a:spcPct val="35000"/>
                </a:spcAft>
                <a:buNone/>
              </a:pPr>
              <a:endParaRPr lang="fi-FI" sz="3500" kern="1200"/>
            </a:p>
          </p:txBody>
        </p:sp>
        <p:sp>
          <p:nvSpPr>
            <p:cNvPr id="12" name="Vapaamuotoinen: Muoto 11">
              <a:extLst>
                <a:ext uri="{FF2B5EF4-FFF2-40B4-BE49-F238E27FC236}">
                  <a16:creationId xmlns:a16="http://schemas.microsoft.com/office/drawing/2014/main" id="{DBD7F5C5-FE43-DD47-F6CC-C78819D60794}"/>
                </a:ext>
              </a:extLst>
            </p:cNvPr>
            <p:cNvSpPr/>
            <p:nvPr/>
          </p:nvSpPr>
          <p:spPr>
            <a:xfrm rot="21000000">
              <a:off x="9284103" y="3461294"/>
              <a:ext cx="720001" cy="1079999"/>
            </a:xfrm>
            <a:custGeom>
              <a:avLst/>
              <a:gdLst>
                <a:gd name="connsiteX0" fmla="*/ 0 w 720001"/>
                <a:gd name="connsiteY0" fmla="*/ 719999 h 1079999"/>
                <a:gd name="connsiteX1" fmla="*/ 180000 w 720001"/>
                <a:gd name="connsiteY1" fmla="*/ 719999 h 1079999"/>
                <a:gd name="connsiteX2" fmla="*/ 180000 w 720001"/>
                <a:gd name="connsiteY2" fmla="*/ 0 h 1079999"/>
                <a:gd name="connsiteX3" fmla="*/ 540001 w 720001"/>
                <a:gd name="connsiteY3" fmla="*/ 0 h 1079999"/>
                <a:gd name="connsiteX4" fmla="*/ 540001 w 720001"/>
                <a:gd name="connsiteY4" fmla="*/ 719999 h 1079999"/>
                <a:gd name="connsiteX5" fmla="*/ 720001 w 720001"/>
                <a:gd name="connsiteY5" fmla="*/ 719999 h 1079999"/>
                <a:gd name="connsiteX6" fmla="*/ 360001 w 720001"/>
                <a:gd name="connsiteY6" fmla="*/ 1079999 h 1079999"/>
                <a:gd name="connsiteX7" fmla="*/ 0 w 720001"/>
                <a:gd name="connsiteY7" fmla="*/ 719999 h 1079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001" h="1079999">
                  <a:moveTo>
                    <a:pt x="0" y="719999"/>
                  </a:moveTo>
                  <a:lnTo>
                    <a:pt x="180000" y="719999"/>
                  </a:lnTo>
                  <a:lnTo>
                    <a:pt x="180000" y="0"/>
                  </a:lnTo>
                  <a:lnTo>
                    <a:pt x="540001" y="0"/>
                  </a:lnTo>
                  <a:lnTo>
                    <a:pt x="540001" y="719999"/>
                  </a:lnTo>
                  <a:lnTo>
                    <a:pt x="720001" y="719999"/>
                  </a:lnTo>
                  <a:lnTo>
                    <a:pt x="360001" y="1079999"/>
                  </a:lnTo>
                  <a:lnTo>
                    <a:pt x="0" y="719999"/>
                  </a:lnTo>
                  <a:close/>
                </a:path>
              </a:pathLst>
            </a:custGeom>
          </p:spPr>
          <p:style>
            <a:lnRef idx="3">
              <a:schemeClr val="lt1"/>
            </a:lnRef>
            <a:fillRef idx="1">
              <a:schemeClr val="accent1"/>
            </a:fillRef>
            <a:effectRef idx="1">
              <a:schemeClr val="accent1"/>
            </a:effectRef>
            <a:fontRef idx="minor">
              <a:schemeClr val="dk1">
                <a:hueOff val="0"/>
                <a:satOff val="0"/>
                <a:lumOff val="0"/>
                <a:alphaOff val="0"/>
              </a:schemeClr>
            </a:fontRef>
          </p:style>
          <p:txBody>
            <a:bodyPr spcFirstLastPara="0" vert="horz" wrap="square" lIns="224450" tIns="44449" rIns="224449" bIns="224450" numCol="1" spcCol="1270" anchor="ctr" anchorCtr="0">
              <a:noAutofit/>
            </a:bodyPr>
            <a:lstStyle/>
            <a:p>
              <a:pPr marL="0" lvl="0" indent="0" algn="ctr" defTabSz="1555750">
                <a:lnSpc>
                  <a:spcPct val="90000"/>
                </a:lnSpc>
                <a:spcBef>
                  <a:spcPct val="0"/>
                </a:spcBef>
                <a:spcAft>
                  <a:spcPct val="35000"/>
                </a:spcAft>
                <a:buNone/>
              </a:pPr>
              <a:endParaRPr lang="fi-FI" sz="3500" kern="1200"/>
            </a:p>
          </p:txBody>
        </p:sp>
        <p:sp>
          <p:nvSpPr>
            <p:cNvPr id="13" name="Vapaamuotoinen: Muoto 12">
              <a:extLst>
                <a:ext uri="{FF2B5EF4-FFF2-40B4-BE49-F238E27FC236}">
                  <a16:creationId xmlns:a16="http://schemas.microsoft.com/office/drawing/2014/main" id="{0A587C53-E1CF-0836-3FB5-27581F8B8F7E}"/>
                </a:ext>
              </a:extLst>
            </p:cNvPr>
            <p:cNvSpPr/>
            <p:nvPr/>
          </p:nvSpPr>
          <p:spPr>
            <a:xfrm rot="21000000">
              <a:off x="9978133" y="4592642"/>
              <a:ext cx="720001" cy="1079999"/>
            </a:xfrm>
            <a:custGeom>
              <a:avLst/>
              <a:gdLst>
                <a:gd name="connsiteX0" fmla="*/ 0 w 720001"/>
                <a:gd name="connsiteY0" fmla="*/ 719999 h 1079999"/>
                <a:gd name="connsiteX1" fmla="*/ 180000 w 720001"/>
                <a:gd name="connsiteY1" fmla="*/ 719999 h 1079999"/>
                <a:gd name="connsiteX2" fmla="*/ 180000 w 720001"/>
                <a:gd name="connsiteY2" fmla="*/ 0 h 1079999"/>
                <a:gd name="connsiteX3" fmla="*/ 540001 w 720001"/>
                <a:gd name="connsiteY3" fmla="*/ 0 h 1079999"/>
                <a:gd name="connsiteX4" fmla="*/ 540001 w 720001"/>
                <a:gd name="connsiteY4" fmla="*/ 719999 h 1079999"/>
                <a:gd name="connsiteX5" fmla="*/ 720001 w 720001"/>
                <a:gd name="connsiteY5" fmla="*/ 719999 h 1079999"/>
                <a:gd name="connsiteX6" fmla="*/ 360001 w 720001"/>
                <a:gd name="connsiteY6" fmla="*/ 1079999 h 1079999"/>
                <a:gd name="connsiteX7" fmla="*/ 0 w 720001"/>
                <a:gd name="connsiteY7" fmla="*/ 719999 h 1079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001" h="1079999">
                  <a:moveTo>
                    <a:pt x="0" y="719999"/>
                  </a:moveTo>
                  <a:lnTo>
                    <a:pt x="180000" y="719999"/>
                  </a:lnTo>
                  <a:lnTo>
                    <a:pt x="180000" y="0"/>
                  </a:lnTo>
                  <a:lnTo>
                    <a:pt x="540001" y="0"/>
                  </a:lnTo>
                  <a:lnTo>
                    <a:pt x="540001" y="719999"/>
                  </a:lnTo>
                  <a:lnTo>
                    <a:pt x="720001" y="719999"/>
                  </a:lnTo>
                  <a:lnTo>
                    <a:pt x="360001" y="1079999"/>
                  </a:lnTo>
                  <a:lnTo>
                    <a:pt x="0" y="719999"/>
                  </a:lnTo>
                  <a:close/>
                </a:path>
              </a:pathLst>
            </a:custGeom>
          </p:spPr>
          <p:style>
            <a:lnRef idx="3">
              <a:schemeClr val="lt1"/>
            </a:lnRef>
            <a:fillRef idx="1">
              <a:schemeClr val="accent1"/>
            </a:fillRef>
            <a:effectRef idx="1">
              <a:schemeClr val="accent1"/>
            </a:effectRef>
            <a:fontRef idx="minor">
              <a:schemeClr val="dk1">
                <a:hueOff val="0"/>
                <a:satOff val="0"/>
                <a:lumOff val="0"/>
                <a:alphaOff val="0"/>
              </a:schemeClr>
            </a:fontRef>
          </p:style>
          <p:txBody>
            <a:bodyPr spcFirstLastPara="0" vert="horz" wrap="square" lIns="224450" tIns="44449" rIns="224449" bIns="224450" numCol="1" spcCol="1270" anchor="ctr" anchorCtr="0">
              <a:noAutofit/>
            </a:bodyPr>
            <a:lstStyle/>
            <a:p>
              <a:pPr marL="0" lvl="0" indent="0" algn="ctr" defTabSz="1555750">
                <a:lnSpc>
                  <a:spcPct val="90000"/>
                </a:lnSpc>
                <a:spcBef>
                  <a:spcPct val="0"/>
                </a:spcBef>
                <a:spcAft>
                  <a:spcPct val="35000"/>
                </a:spcAft>
                <a:buNone/>
              </a:pPr>
              <a:endParaRPr lang="fi-FI" sz="3500" kern="1200"/>
            </a:p>
          </p:txBody>
        </p:sp>
      </p:grpSp>
      <p:sp useBgFill="1">
        <p:nvSpPr>
          <p:cNvPr id="14" name="Vapaamuotoinen: Muoto 13">
            <a:extLst>
              <a:ext uri="{FF2B5EF4-FFF2-40B4-BE49-F238E27FC236}">
                <a16:creationId xmlns:a16="http://schemas.microsoft.com/office/drawing/2014/main" id="{725688F4-012B-F99F-55C7-C524268F2C2D}"/>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50D9CE7E-EF57-F94B-7374-C079DD21E024}"/>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4.1</a:t>
            </a:r>
          </a:p>
        </p:txBody>
      </p:sp>
    </p:spTree>
    <p:extLst>
      <p:ext uri="{BB962C8B-B14F-4D97-AF65-F5344CB8AC3E}">
        <p14:creationId xmlns:p14="http://schemas.microsoft.com/office/powerpoint/2010/main" val="2724845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2EB00-E055-F5EA-775B-AC34C23CAA21}"/>
            </a:ext>
          </a:extLst>
        </p:cNvPr>
        <p:cNvGrpSpPr/>
        <p:nvPr/>
      </p:nvGrpSpPr>
      <p:grpSpPr>
        <a:xfrm>
          <a:off x="0" y="0"/>
          <a:ext cx="0" cy="0"/>
          <a:chOff x="0" y="0"/>
          <a:chExt cx="0" cy="0"/>
        </a:xfrm>
      </p:grpSpPr>
      <p:pic>
        <p:nvPicPr>
          <p:cNvPr id="6" name="Kuva 5" descr="Kuva, joka sisältää kohteen kasvi, Levä, piha-&#10;&#10;Kuvaus luotu automaattisesti">
            <a:extLst>
              <a:ext uri="{FF2B5EF4-FFF2-40B4-BE49-F238E27FC236}">
                <a16:creationId xmlns:a16="http://schemas.microsoft.com/office/drawing/2014/main" id="{02CD3656-17ED-BEAF-7674-6EEA88BA22F2}"/>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r="-52"/>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2FAB1619-1466-C8F5-7A06-D6C10E402366}"/>
              </a:ext>
            </a:extLst>
          </p:cNvPr>
          <p:cNvSpPr>
            <a:spLocks noGrp="1"/>
          </p:cNvSpPr>
          <p:nvPr>
            <p:ph type="title"/>
          </p:nvPr>
        </p:nvSpPr>
        <p:spPr/>
        <p:txBody>
          <a:bodyPr/>
          <a:lstStyle/>
          <a:p>
            <a:r>
              <a:rPr lang="fi-FI" b="1" dirty="0"/>
              <a:t>Soistumistavat</a:t>
            </a:r>
          </a:p>
        </p:txBody>
      </p:sp>
      <p:sp>
        <p:nvSpPr>
          <p:cNvPr id="7" name="Sisällön paikkamerkki 6">
            <a:extLst>
              <a:ext uri="{FF2B5EF4-FFF2-40B4-BE49-F238E27FC236}">
                <a16:creationId xmlns:a16="http://schemas.microsoft.com/office/drawing/2014/main" id="{A5930087-D118-DAFE-F1C5-58B18F1E49E9}"/>
              </a:ext>
            </a:extLst>
          </p:cNvPr>
          <p:cNvSpPr>
            <a:spLocks noGrp="1"/>
          </p:cNvSpPr>
          <p:nvPr>
            <p:ph idx="1"/>
          </p:nvPr>
        </p:nvSpPr>
        <p:spPr>
          <a:xfrm>
            <a:off x="142355" y="1833165"/>
            <a:ext cx="2923200" cy="4351338"/>
          </a:xfrm>
          <a:prstGeom prst="roundRect">
            <a:avLst/>
          </a:prstGeom>
          <a:ln/>
        </p:spPr>
        <p:style>
          <a:lnRef idx="1">
            <a:schemeClr val="accent3"/>
          </a:lnRef>
          <a:fillRef idx="2">
            <a:schemeClr val="accent3"/>
          </a:fillRef>
          <a:effectRef idx="1">
            <a:schemeClr val="accent3"/>
          </a:effectRef>
          <a:fontRef idx="minor">
            <a:schemeClr val="dk1"/>
          </a:fontRef>
        </p:style>
        <p:txBody>
          <a:bodyPr>
            <a:normAutofit/>
          </a:bodyPr>
          <a:lstStyle/>
          <a:p>
            <a:pPr marL="0" lvl="0" indent="0" algn="ctr">
              <a:buNone/>
            </a:pPr>
            <a:r>
              <a:rPr lang="fi-FI" sz="2700" b="1" dirty="0">
                <a:solidFill>
                  <a:schemeClr val="tx1"/>
                </a:solidFill>
              </a:rPr>
              <a:t>Itsenäinen soistuminen</a:t>
            </a:r>
          </a:p>
        </p:txBody>
      </p:sp>
      <p:sp>
        <p:nvSpPr>
          <p:cNvPr id="8" name="Sisällön paikkamerkki 6">
            <a:extLst>
              <a:ext uri="{FF2B5EF4-FFF2-40B4-BE49-F238E27FC236}">
                <a16:creationId xmlns:a16="http://schemas.microsoft.com/office/drawing/2014/main" id="{1F7E37F4-B67E-99D1-E341-91C0B3F32060}"/>
              </a:ext>
            </a:extLst>
          </p:cNvPr>
          <p:cNvSpPr txBox="1">
            <a:spLocks/>
          </p:cNvSpPr>
          <p:nvPr/>
        </p:nvSpPr>
        <p:spPr>
          <a:xfrm>
            <a:off x="6129851" y="1833165"/>
            <a:ext cx="2923200" cy="4351338"/>
          </a:xfrm>
          <a:prstGeom prst="roundRect">
            <a:avLst/>
          </a:prstGeom>
          <a:ln/>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fi-FI" sz="2700" b="1" dirty="0">
                <a:solidFill>
                  <a:schemeClr val="tx1"/>
                </a:solidFill>
              </a:rPr>
              <a:t>Vesistöjen umpeenkasvu</a:t>
            </a:r>
          </a:p>
        </p:txBody>
      </p:sp>
      <p:sp>
        <p:nvSpPr>
          <p:cNvPr id="9" name="Sisällön paikkamerkki 6">
            <a:extLst>
              <a:ext uri="{FF2B5EF4-FFF2-40B4-BE49-F238E27FC236}">
                <a16:creationId xmlns:a16="http://schemas.microsoft.com/office/drawing/2014/main" id="{E824613A-ADE8-A4D1-FC9A-3A587AFDFCAA}"/>
              </a:ext>
            </a:extLst>
          </p:cNvPr>
          <p:cNvSpPr txBox="1">
            <a:spLocks/>
          </p:cNvSpPr>
          <p:nvPr/>
        </p:nvSpPr>
        <p:spPr>
          <a:xfrm>
            <a:off x="3136103" y="1833165"/>
            <a:ext cx="2923200" cy="4351338"/>
          </a:xfrm>
          <a:prstGeom prst="roundRect">
            <a:avLst/>
          </a:prstGeom>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fi-FI" sz="2700" b="1" dirty="0">
                <a:solidFill>
                  <a:schemeClr val="tx1"/>
                </a:solidFill>
              </a:rPr>
              <a:t>Metsämaan soistuminen</a:t>
            </a:r>
          </a:p>
        </p:txBody>
      </p:sp>
      <p:sp>
        <p:nvSpPr>
          <p:cNvPr id="10" name="Sisällön paikkamerkki 6">
            <a:extLst>
              <a:ext uri="{FF2B5EF4-FFF2-40B4-BE49-F238E27FC236}">
                <a16:creationId xmlns:a16="http://schemas.microsoft.com/office/drawing/2014/main" id="{AE0BC40E-EE70-00E4-6537-DD17D9CD249E}"/>
              </a:ext>
            </a:extLst>
          </p:cNvPr>
          <p:cNvSpPr txBox="1">
            <a:spLocks/>
          </p:cNvSpPr>
          <p:nvPr/>
        </p:nvSpPr>
        <p:spPr>
          <a:xfrm>
            <a:off x="9123600" y="1833165"/>
            <a:ext cx="2923200" cy="2888274"/>
          </a:xfrm>
          <a:prstGeom prst="roundRect">
            <a:avLst/>
          </a:prstGeom>
          <a:ln/>
        </p:spPr>
        <p:style>
          <a:lnRef idx="1">
            <a:schemeClr val="accent6"/>
          </a:lnRef>
          <a:fillRef idx="2">
            <a:schemeClr val="accent6"/>
          </a:fillRef>
          <a:effectRef idx="1">
            <a:schemeClr val="accent6"/>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fi-FI" sz="2700" b="1" dirty="0">
                <a:solidFill>
                  <a:schemeClr val="tx1"/>
                </a:solidFill>
              </a:rPr>
              <a:t>Tulvamaan soistuminen</a:t>
            </a:r>
          </a:p>
        </p:txBody>
      </p:sp>
      <p:pic>
        <p:nvPicPr>
          <p:cNvPr id="12" name="Kuva 11" descr="Kuva, joka sisältää kohteen muotoilu&#10;&#10;Kuvaus luotu automaattisesti, matala luotettavuus">
            <a:extLst>
              <a:ext uri="{FF2B5EF4-FFF2-40B4-BE49-F238E27FC236}">
                <a16:creationId xmlns:a16="http://schemas.microsoft.com/office/drawing/2014/main" id="{87AB0F23-11E8-3000-1D2C-E2FE424A494E}"/>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211702" y="3106469"/>
            <a:ext cx="2779200" cy="1231187"/>
          </a:xfrm>
          <a:prstGeom prst="rect">
            <a:avLst/>
          </a:prstGeom>
          <a:ln w="19050">
            <a:solidFill>
              <a:schemeClr val="accent3"/>
            </a:solidFill>
          </a:ln>
        </p:spPr>
      </p:pic>
      <p:pic>
        <p:nvPicPr>
          <p:cNvPr id="14" name="Kuva 13" descr="Kuva, joka sisältää kohteen kuvakaappaus, muotoilu&#10;&#10;Kuvaus luotu automaattisesti">
            <a:extLst>
              <a:ext uri="{FF2B5EF4-FFF2-40B4-BE49-F238E27FC236}">
                <a16:creationId xmlns:a16="http://schemas.microsoft.com/office/drawing/2014/main" id="{F320A77F-79BB-B764-316F-F52B69E0AA52}"/>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211702" y="4566713"/>
            <a:ext cx="2779200" cy="1231187"/>
          </a:xfrm>
          <a:prstGeom prst="rect">
            <a:avLst/>
          </a:prstGeom>
          <a:ln w="19050">
            <a:solidFill>
              <a:schemeClr val="accent3"/>
            </a:solidFill>
          </a:ln>
        </p:spPr>
      </p:pic>
      <p:pic>
        <p:nvPicPr>
          <p:cNvPr id="16" name="Kuva 15" descr="Kuva, joka sisältää kohteen clipart, Grafiikka, muotoilu, kuvitus&#10;&#10;Kuvaus luotu automaattisesti">
            <a:extLst>
              <a:ext uri="{FF2B5EF4-FFF2-40B4-BE49-F238E27FC236}">
                <a16:creationId xmlns:a16="http://schemas.microsoft.com/office/drawing/2014/main" id="{912EF888-E0EE-89A8-39C9-0A21D1E35F5D}"/>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3207910" y="3106470"/>
            <a:ext cx="2779200" cy="1231186"/>
          </a:xfrm>
          <a:prstGeom prst="rect">
            <a:avLst/>
          </a:prstGeom>
          <a:ln w="19050">
            <a:solidFill>
              <a:schemeClr val="accent4"/>
            </a:solidFill>
          </a:ln>
        </p:spPr>
      </p:pic>
      <p:pic>
        <p:nvPicPr>
          <p:cNvPr id="18" name="Kuva 17" descr="Kuva, joka sisältää kohteen muotoilu&#10;&#10;Kuvaus luotu automaattisesti, normaali luotettavuus">
            <a:extLst>
              <a:ext uri="{FF2B5EF4-FFF2-40B4-BE49-F238E27FC236}">
                <a16:creationId xmlns:a16="http://schemas.microsoft.com/office/drawing/2014/main" id="{EFF0A97E-B832-604B-9941-0986873445A7}"/>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3207910" y="4566714"/>
            <a:ext cx="2779200" cy="1231186"/>
          </a:xfrm>
          <a:prstGeom prst="rect">
            <a:avLst/>
          </a:prstGeom>
          <a:ln w="19050">
            <a:solidFill>
              <a:schemeClr val="accent4"/>
            </a:solidFill>
          </a:ln>
        </p:spPr>
      </p:pic>
      <p:pic>
        <p:nvPicPr>
          <p:cNvPr id="20" name="Kuva 19" descr="Kuva, joka sisältää kohteen Grafiikka, muotoilu&#10;&#10;Kuvaus luotu automaattisesti">
            <a:extLst>
              <a:ext uri="{FF2B5EF4-FFF2-40B4-BE49-F238E27FC236}">
                <a16:creationId xmlns:a16="http://schemas.microsoft.com/office/drawing/2014/main" id="{D013C5FE-8F5B-380C-4B8D-D081F26EC717}"/>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6199200" y="4566714"/>
            <a:ext cx="2779200" cy="1231186"/>
          </a:xfrm>
          <a:prstGeom prst="rect">
            <a:avLst/>
          </a:prstGeom>
          <a:ln w="19050">
            <a:solidFill>
              <a:schemeClr val="accent5"/>
            </a:solidFill>
          </a:ln>
        </p:spPr>
      </p:pic>
      <p:pic>
        <p:nvPicPr>
          <p:cNvPr id="22" name="Kuva 21">
            <a:extLst>
              <a:ext uri="{FF2B5EF4-FFF2-40B4-BE49-F238E27FC236}">
                <a16:creationId xmlns:a16="http://schemas.microsoft.com/office/drawing/2014/main" id="{859593B8-62FE-D39E-3BF1-CE2B88F4F9A6}"/>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6199200" y="3111514"/>
            <a:ext cx="2779200" cy="1231186"/>
          </a:xfrm>
          <a:prstGeom prst="rect">
            <a:avLst/>
          </a:prstGeom>
          <a:ln w="19050">
            <a:solidFill>
              <a:schemeClr val="accent5"/>
            </a:solidFill>
          </a:ln>
        </p:spPr>
      </p:pic>
      <p:pic>
        <p:nvPicPr>
          <p:cNvPr id="24" name="Kuva 23">
            <a:extLst>
              <a:ext uri="{FF2B5EF4-FFF2-40B4-BE49-F238E27FC236}">
                <a16:creationId xmlns:a16="http://schemas.microsoft.com/office/drawing/2014/main" id="{01F5E970-B697-9C3E-1F2C-D0410373957A}"/>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9201098" y="3106469"/>
            <a:ext cx="2779200" cy="1231186"/>
          </a:xfrm>
          <a:prstGeom prst="rect">
            <a:avLst/>
          </a:prstGeom>
          <a:ln w="19050">
            <a:solidFill>
              <a:schemeClr val="accent6"/>
            </a:solidFill>
          </a:ln>
        </p:spPr>
      </p:pic>
      <p:sp useBgFill="1">
        <p:nvSpPr>
          <p:cNvPr id="2" name="Vapaamuotoinen: Muoto 1">
            <a:extLst>
              <a:ext uri="{FF2B5EF4-FFF2-40B4-BE49-F238E27FC236}">
                <a16:creationId xmlns:a16="http://schemas.microsoft.com/office/drawing/2014/main" id="{BE75C97B-F058-9DF0-D743-9385903D5C57}"/>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AC20710F-1192-E6D7-33BC-2A11FAAAD1A9}"/>
              </a:ext>
            </a:extLst>
          </p:cNvPr>
          <p:cNvSpPr txBox="1"/>
          <p:nvPr/>
        </p:nvSpPr>
        <p:spPr>
          <a:xfrm>
            <a:off x="838200" y="70968"/>
            <a:ext cx="4134465" cy="369332"/>
          </a:xfrm>
          <a:prstGeom prst="rect">
            <a:avLst/>
          </a:prstGeom>
          <a:noFill/>
        </p:spPr>
        <p:txBody>
          <a:bodyPr wrap="none" rtlCol="0">
            <a:spAutoFit/>
          </a:bodyPr>
          <a:lstStyle/>
          <a:p>
            <a:r>
              <a:rPr lang="fi-FI" dirty="0">
                <a:solidFill>
                  <a:schemeClr val="tx1">
                    <a:alpha val="25000"/>
                  </a:schemeClr>
                </a:solidFill>
              </a:rPr>
              <a:t>Opinnäytetyön luvut 4.2, 4.3, 4.4 ja 4.5</a:t>
            </a:r>
          </a:p>
        </p:txBody>
      </p:sp>
    </p:spTree>
    <p:extLst>
      <p:ext uri="{BB962C8B-B14F-4D97-AF65-F5344CB8AC3E}">
        <p14:creationId xmlns:p14="http://schemas.microsoft.com/office/powerpoint/2010/main" val="2986312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D1E21-93F6-6708-15A4-177BEA705DE8}"/>
            </a:ext>
          </a:extLst>
        </p:cNvPr>
        <p:cNvGrpSpPr/>
        <p:nvPr/>
      </p:nvGrpSpPr>
      <p:grpSpPr>
        <a:xfrm>
          <a:off x="0" y="0"/>
          <a:ext cx="0" cy="0"/>
          <a:chOff x="0" y="0"/>
          <a:chExt cx="0" cy="0"/>
        </a:xfrm>
      </p:grpSpPr>
      <p:pic>
        <p:nvPicPr>
          <p:cNvPr id="6" name="Kuva 5" descr="Kuva, joka sisältää kohteen kasvi, Levä, piha-&#10;&#10;Kuvaus luotu automaattisesti">
            <a:extLst>
              <a:ext uri="{FF2B5EF4-FFF2-40B4-BE49-F238E27FC236}">
                <a16:creationId xmlns:a16="http://schemas.microsoft.com/office/drawing/2014/main" id="{F7C4B7E7-6698-4D40-7A2D-DBC44AD97B76}"/>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r="-52"/>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B0C7AF62-2428-127C-F5B7-53CE8ECAEFBE}"/>
              </a:ext>
            </a:extLst>
          </p:cNvPr>
          <p:cNvSpPr>
            <a:spLocks noGrp="1"/>
          </p:cNvSpPr>
          <p:nvPr>
            <p:ph type="title"/>
          </p:nvPr>
        </p:nvSpPr>
        <p:spPr/>
        <p:txBody>
          <a:bodyPr/>
          <a:lstStyle/>
          <a:p>
            <a:r>
              <a:rPr lang="fi-FI" b="1" dirty="0"/>
              <a:t>Kysymyksiä soistumisesta</a:t>
            </a:r>
          </a:p>
        </p:txBody>
      </p:sp>
      <p:pic>
        <p:nvPicPr>
          <p:cNvPr id="11" name="Sisällön paikkamerkki 10" descr="Kuva, joka sisältää kohteen piha-, ruoho, puu, kosteikko&#10;&#10;Kuvaus luotu automaattisesti">
            <a:extLst>
              <a:ext uri="{FF2B5EF4-FFF2-40B4-BE49-F238E27FC236}">
                <a16:creationId xmlns:a16="http://schemas.microsoft.com/office/drawing/2014/main" id="{6B63AF51-80F0-13A5-CAB5-8D8FFD8ABC7C}"/>
              </a:ext>
            </a:extLst>
          </p:cNvPr>
          <p:cNvPicPr>
            <a:picLocks noGrp="1" noChangeAspect="1"/>
          </p:cNvPicPr>
          <p:nvPr>
            <p:ph sz="half" idx="2"/>
          </p:nvPr>
        </p:nvPicPr>
        <p:blipFill rotWithShape="1">
          <a:blip r:embed="rId5" cstate="hqprint">
            <a:extLst>
              <a:ext uri="{28A0092B-C50C-407E-A947-70E740481C1C}">
                <a14:useLocalDpi xmlns:a14="http://schemas.microsoft.com/office/drawing/2010/main"/>
              </a:ext>
            </a:extLst>
          </a:blip>
          <a:srcRect/>
          <a:stretch/>
        </p:blipFill>
        <p:spPr>
          <a:xfrm>
            <a:off x="6172200" y="1825625"/>
            <a:ext cx="5181600" cy="4351338"/>
          </a:xfrm>
        </p:spPr>
      </p:pic>
      <p:graphicFrame>
        <p:nvGraphicFramePr>
          <p:cNvPr id="5" name="Sisällön paikkamerkki 4">
            <a:extLst>
              <a:ext uri="{FF2B5EF4-FFF2-40B4-BE49-F238E27FC236}">
                <a16:creationId xmlns:a16="http://schemas.microsoft.com/office/drawing/2014/main" id="{EE37C128-1DAB-6170-2D38-B27356C6A7C4}"/>
              </a:ext>
            </a:extLst>
          </p:cNvPr>
          <p:cNvGraphicFramePr>
            <a:graphicFrameLocks noGrp="1"/>
          </p:cNvGraphicFramePr>
          <p:nvPr>
            <p:ph sz="half" idx="1"/>
            <p:extLst>
              <p:ext uri="{D42A27DB-BD31-4B8C-83A1-F6EECF244321}">
                <p14:modId xmlns:p14="http://schemas.microsoft.com/office/powerpoint/2010/main" val="2854988279"/>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useBgFill="1">
        <p:nvSpPr>
          <p:cNvPr id="2" name="Vapaamuotoinen: Muoto 1">
            <a:extLst>
              <a:ext uri="{FF2B5EF4-FFF2-40B4-BE49-F238E27FC236}">
                <a16:creationId xmlns:a16="http://schemas.microsoft.com/office/drawing/2014/main" id="{C3B7F849-A1EB-8006-987D-C80B7C85391B}"/>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3185502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Kuva 9" descr="Kuva, joka sisältää kohteen piha-, ruoho, kasvi, puu&#10;&#10;Kuvaus luotu automaattisesti">
            <a:extLst>
              <a:ext uri="{FF2B5EF4-FFF2-40B4-BE49-F238E27FC236}">
                <a16:creationId xmlns:a16="http://schemas.microsoft.com/office/drawing/2014/main" id="{B60729C2-CCD4-AFEF-DED2-1CD902214CE1}"/>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Suorakulmio 3">
            <a:extLst>
              <a:ext uri="{FF2B5EF4-FFF2-40B4-BE49-F238E27FC236}">
                <a16:creationId xmlns:a16="http://schemas.microsoft.com/office/drawing/2014/main" id="{BFDC8C47-5651-2643-CDDF-72ADD9A29C0E}"/>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a:extLst>
              <a:ext uri="{FF2B5EF4-FFF2-40B4-BE49-F238E27FC236}">
                <a16:creationId xmlns:a16="http://schemas.microsoft.com/office/drawing/2014/main" id="{3D9415E1-7595-D8D9-8FD3-4A57C78E3EF2}"/>
              </a:ext>
            </a:extLst>
          </p:cNvPr>
          <p:cNvSpPr>
            <a:spLocks noGrp="1"/>
          </p:cNvSpPr>
          <p:nvPr>
            <p:ph type="title"/>
          </p:nvPr>
        </p:nvSpPr>
        <p:spPr>
          <a:xfrm>
            <a:off x="838201" y="2271510"/>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Soiden rakenne</a:t>
            </a:r>
          </a:p>
        </p:txBody>
      </p:sp>
      <p:sp>
        <p:nvSpPr>
          <p:cNvPr id="3" name="Tekstin paikkamerkki 2">
            <a:extLst>
              <a:ext uri="{FF2B5EF4-FFF2-40B4-BE49-F238E27FC236}">
                <a16:creationId xmlns:a16="http://schemas.microsoft.com/office/drawing/2014/main" id="{90A23579-AFE7-3841-14E5-6075A107B7E9}"/>
              </a:ext>
            </a:extLst>
          </p:cNvPr>
          <p:cNvSpPr>
            <a:spLocks noGrp="1"/>
          </p:cNvSpPr>
          <p:nvPr>
            <p:ph type="body" idx="1"/>
          </p:nvPr>
        </p:nvSpPr>
        <p:spPr>
          <a:xfrm>
            <a:off x="838200" y="5151235"/>
            <a:ext cx="10515599" cy="1338828"/>
          </a:xfrm>
        </p:spPr>
        <p:txBody>
          <a:bodyPr wrap="none">
            <a:normAutofit/>
          </a:bodyPr>
          <a:lstStyle/>
          <a:p>
            <a:r>
              <a:rPr lang="fi-FI" sz="3000" dirty="0">
                <a:solidFill>
                  <a:schemeClr val="bg1"/>
                </a:solidFill>
                <a:effectLst>
                  <a:outerShdw blurRad="38100" dist="38100" dir="2700000" algn="tl">
                    <a:srgbClr val="000000">
                      <a:alpha val="43137"/>
                    </a:srgbClr>
                  </a:outerShdw>
                </a:effectLst>
              </a:rPr>
              <a:t>• Turve ja vesi</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Pienmuodot</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Soiden lajisto</a:t>
            </a:r>
          </a:p>
        </p:txBody>
      </p:sp>
      <p:sp useBgFill="1">
        <p:nvSpPr>
          <p:cNvPr id="5" name="Vapaamuotoinen: Muoto 4">
            <a:extLst>
              <a:ext uri="{FF2B5EF4-FFF2-40B4-BE49-F238E27FC236}">
                <a16:creationId xmlns:a16="http://schemas.microsoft.com/office/drawing/2014/main" id="{33C5777A-B8DC-3F0F-015D-E7CB1B310E06}"/>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459584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DE37-913D-2FEA-F385-FEA4B8825FED}"/>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9E2D960E-D7A6-AF94-0C8D-15998F34990E}"/>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D3675539-2410-29E0-98BE-088F7A46407F}"/>
              </a:ext>
            </a:extLst>
          </p:cNvPr>
          <p:cNvSpPr>
            <a:spLocks noGrp="1"/>
          </p:cNvSpPr>
          <p:nvPr>
            <p:ph type="title"/>
          </p:nvPr>
        </p:nvSpPr>
        <p:spPr/>
        <p:txBody>
          <a:bodyPr/>
          <a:lstStyle/>
          <a:p>
            <a:r>
              <a:rPr lang="fi-FI" b="1" dirty="0"/>
              <a:t>Turve ja vesi</a:t>
            </a:r>
          </a:p>
        </p:txBody>
      </p:sp>
      <p:sp useBgFill="1">
        <p:nvSpPr>
          <p:cNvPr id="5" name="Vapaamuotoinen: Muoto 4">
            <a:extLst>
              <a:ext uri="{FF2B5EF4-FFF2-40B4-BE49-F238E27FC236}">
                <a16:creationId xmlns:a16="http://schemas.microsoft.com/office/drawing/2014/main" id="{103BAAE4-1516-60F1-DB02-32D2277040E6}"/>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39F3AC16-12EA-4BF5-85D9-B1454A55F6DA}"/>
              </a:ext>
            </a:extLst>
          </p:cNvPr>
          <p:cNvSpPr txBox="1"/>
          <p:nvPr/>
        </p:nvSpPr>
        <p:spPr>
          <a:xfrm>
            <a:off x="838200" y="70968"/>
            <a:ext cx="4262705" cy="369332"/>
          </a:xfrm>
          <a:prstGeom prst="rect">
            <a:avLst/>
          </a:prstGeom>
          <a:noFill/>
        </p:spPr>
        <p:txBody>
          <a:bodyPr wrap="none" rtlCol="0">
            <a:spAutoFit/>
          </a:bodyPr>
          <a:lstStyle/>
          <a:p>
            <a:r>
              <a:rPr lang="fi-FI" dirty="0">
                <a:solidFill>
                  <a:schemeClr val="tx1">
                    <a:alpha val="25000"/>
                  </a:schemeClr>
                </a:solidFill>
              </a:rPr>
              <a:t>Opinnäytetyön luvut 5.2.1, 5.3.1 ja 5.3.2</a:t>
            </a:r>
          </a:p>
        </p:txBody>
      </p:sp>
      <p:pic>
        <p:nvPicPr>
          <p:cNvPr id="7" name="Sisällön paikkamerkki 12" descr="Kuva, joka sisältää kohteen maa, maaperä, piha-, ruskea&#10;&#10;Kuvaus luotu automaattisesti">
            <a:extLst>
              <a:ext uri="{FF2B5EF4-FFF2-40B4-BE49-F238E27FC236}">
                <a16:creationId xmlns:a16="http://schemas.microsoft.com/office/drawing/2014/main" id="{2B36D01F-E99D-18CC-99A3-50CA7713B1DA}"/>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455764" y="1690688"/>
            <a:ext cx="5719014" cy="4802187"/>
          </a:xfrm>
          <a:prstGeom prst="rect">
            <a:avLst/>
          </a:prstGeom>
          <a:noFill/>
        </p:spPr>
      </p:pic>
      <p:pic>
        <p:nvPicPr>
          <p:cNvPr id="9" name="Kuva 8">
            <a:extLst>
              <a:ext uri="{FF2B5EF4-FFF2-40B4-BE49-F238E27FC236}">
                <a16:creationId xmlns:a16="http://schemas.microsoft.com/office/drawing/2014/main" id="{22FFA423-3981-D17A-D685-C900C5B2AA4C}"/>
              </a:ext>
            </a:extLst>
          </p:cNvPr>
          <p:cNvPicPr>
            <a:picLocks noChangeAspect="1"/>
          </p:cNvPicPr>
          <p:nvPr/>
        </p:nvPicPr>
        <p:blipFill>
          <a:blip r:embed="rId6">
            <a:extLst>
              <a:ext uri="{28A0092B-C50C-407E-A947-70E740481C1C}">
                <a14:useLocalDpi xmlns:a14="http://schemas.microsoft.com/office/drawing/2010/main"/>
              </a:ext>
            </a:extLst>
          </a:blip>
          <a:srcRect/>
          <a:stretch/>
        </p:blipFill>
        <p:spPr>
          <a:xfrm>
            <a:off x="7534778" y="1690689"/>
            <a:ext cx="3201457" cy="4802184"/>
          </a:xfrm>
          <a:prstGeom prst="rect">
            <a:avLst/>
          </a:prstGeom>
        </p:spPr>
      </p:pic>
      <p:sp>
        <p:nvSpPr>
          <p:cNvPr id="2" name="Tekstiruutu 1">
            <a:extLst>
              <a:ext uri="{FF2B5EF4-FFF2-40B4-BE49-F238E27FC236}">
                <a16:creationId xmlns:a16="http://schemas.microsoft.com/office/drawing/2014/main" id="{FFA3CE6F-DDC6-11B1-72C3-3E19CA13FA7A}"/>
              </a:ext>
            </a:extLst>
          </p:cNvPr>
          <p:cNvSpPr txBox="1"/>
          <p:nvPr/>
        </p:nvSpPr>
        <p:spPr>
          <a:xfrm rot="16200000">
            <a:off x="9267403" y="4779408"/>
            <a:ext cx="3183885" cy="246221"/>
          </a:xfrm>
          <a:prstGeom prst="rect">
            <a:avLst/>
          </a:prstGeom>
          <a:noFill/>
        </p:spPr>
        <p:txBody>
          <a:bodyPr wrap="none" rtlCol="0">
            <a:spAutoFit/>
          </a:bodyPr>
          <a:lstStyle/>
          <a:p>
            <a:r>
              <a:rPr lang="fi-FI" sz="1000" dirty="0"/>
              <a:t>Mukaillen © Jukka Laine &amp; Harri </a:t>
            </a:r>
            <a:r>
              <a:rPr lang="fi-FI" sz="1000" dirty="0" err="1"/>
              <a:t>Vasander</a:t>
            </a:r>
            <a:r>
              <a:rPr lang="fi-FI" sz="1000" dirty="0"/>
              <a:t> 1998, 17</a:t>
            </a:r>
          </a:p>
        </p:txBody>
      </p:sp>
    </p:spTree>
    <p:extLst>
      <p:ext uri="{BB962C8B-B14F-4D97-AF65-F5344CB8AC3E}">
        <p14:creationId xmlns:p14="http://schemas.microsoft.com/office/powerpoint/2010/main" val="873136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DAB63D4C-82F1-B270-1FB5-F1EE4DCC36F9}"/>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pic>
        <p:nvPicPr>
          <p:cNvPr id="32" name="Kuva 31" descr="Kuva, joka sisältää kohteen piha-, kasvi, maa, jäkälä&#10;&#10;Kuvaus luotu automaattisesti">
            <a:extLst>
              <a:ext uri="{FF2B5EF4-FFF2-40B4-BE49-F238E27FC236}">
                <a16:creationId xmlns:a16="http://schemas.microsoft.com/office/drawing/2014/main" id="{3440654B-6E81-AE0E-EAC2-82BB5D9F85DF}"/>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7304970" y="3471236"/>
            <a:ext cx="4743030" cy="3162020"/>
          </a:xfrm>
          <a:prstGeom prst="rect">
            <a:avLst/>
          </a:prstGeom>
        </p:spPr>
      </p:pic>
      <p:sp>
        <p:nvSpPr>
          <p:cNvPr id="4" name="Otsikko 3">
            <a:extLst>
              <a:ext uri="{FF2B5EF4-FFF2-40B4-BE49-F238E27FC236}">
                <a16:creationId xmlns:a16="http://schemas.microsoft.com/office/drawing/2014/main" id="{9889110D-FB66-A8DD-0831-83BC1749FCD7}"/>
              </a:ext>
            </a:extLst>
          </p:cNvPr>
          <p:cNvSpPr>
            <a:spLocks noGrp="1"/>
          </p:cNvSpPr>
          <p:nvPr>
            <p:ph type="title"/>
          </p:nvPr>
        </p:nvSpPr>
        <p:spPr/>
        <p:txBody>
          <a:bodyPr/>
          <a:lstStyle/>
          <a:p>
            <a:r>
              <a:rPr lang="fi-FI" b="1" dirty="0"/>
              <a:t>Pienmuodot</a:t>
            </a:r>
          </a:p>
        </p:txBody>
      </p:sp>
      <p:pic>
        <p:nvPicPr>
          <p:cNvPr id="10" name="Kuva 9" descr="Kuva, joka sisältää kohteen piha-, ruoho, pilvi, taivas&#10;&#10;Kuvaus luotu automaattisesti">
            <a:extLst>
              <a:ext uri="{FF2B5EF4-FFF2-40B4-BE49-F238E27FC236}">
                <a16:creationId xmlns:a16="http://schemas.microsoft.com/office/drawing/2014/main" id="{3BE728B9-0E5B-527D-A80E-47B7D618B20E}"/>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4000" y="1690688"/>
            <a:ext cx="7088970" cy="4725980"/>
          </a:xfrm>
          <a:prstGeom prst="rect">
            <a:avLst/>
          </a:prstGeom>
        </p:spPr>
      </p:pic>
      <p:sp>
        <p:nvSpPr>
          <p:cNvPr id="12" name="Tekstiruutu 11">
            <a:extLst>
              <a:ext uri="{FF2B5EF4-FFF2-40B4-BE49-F238E27FC236}">
                <a16:creationId xmlns:a16="http://schemas.microsoft.com/office/drawing/2014/main" id="{42F45B00-31A8-F8C2-05AB-3EB7309ED79D}"/>
              </a:ext>
            </a:extLst>
          </p:cNvPr>
          <p:cNvSpPr txBox="1"/>
          <p:nvPr/>
        </p:nvSpPr>
        <p:spPr>
          <a:xfrm>
            <a:off x="142800" y="4810744"/>
            <a:ext cx="1792478"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Mätäspinta</a:t>
            </a:r>
          </a:p>
        </p:txBody>
      </p:sp>
      <p:sp>
        <p:nvSpPr>
          <p:cNvPr id="13" name="Tekstiruutu 12">
            <a:extLst>
              <a:ext uri="{FF2B5EF4-FFF2-40B4-BE49-F238E27FC236}">
                <a16:creationId xmlns:a16="http://schemas.microsoft.com/office/drawing/2014/main" id="{FE451DC0-CB0F-6857-CA54-7713CECA0480}"/>
              </a:ext>
            </a:extLst>
          </p:cNvPr>
          <p:cNvSpPr txBox="1"/>
          <p:nvPr/>
        </p:nvSpPr>
        <p:spPr>
          <a:xfrm>
            <a:off x="3189529" y="4810744"/>
            <a:ext cx="1465466"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Välipinta</a:t>
            </a:r>
          </a:p>
        </p:txBody>
      </p:sp>
      <p:sp>
        <p:nvSpPr>
          <p:cNvPr id="14" name="Tekstiruutu 13">
            <a:extLst>
              <a:ext uri="{FF2B5EF4-FFF2-40B4-BE49-F238E27FC236}">
                <a16:creationId xmlns:a16="http://schemas.microsoft.com/office/drawing/2014/main" id="{B9BBA73D-4E6B-4BAC-22B3-82087B4F9504}"/>
              </a:ext>
            </a:extLst>
          </p:cNvPr>
          <p:cNvSpPr txBox="1"/>
          <p:nvPr/>
        </p:nvSpPr>
        <p:spPr>
          <a:xfrm>
            <a:off x="5459728" y="4797979"/>
            <a:ext cx="1773242"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Rimpipinta</a:t>
            </a:r>
          </a:p>
        </p:txBody>
      </p:sp>
      <p:sp>
        <p:nvSpPr>
          <p:cNvPr id="15" name="Tekstiruutu 14">
            <a:extLst>
              <a:ext uri="{FF2B5EF4-FFF2-40B4-BE49-F238E27FC236}">
                <a16:creationId xmlns:a16="http://schemas.microsoft.com/office/drawing/2014/main" id="{C305FC38-DFBC-1B11-361C-E6E43B616B22}"/>
              </a:ext>
            </a:extLst>
          </p:cNvPr>
          <p:cNvSpPr txBox="1"/>
          <p:nvPr/>
        </p:nvSpPr>
        <p:spPr>
          <a:xfrm>
            <a:off x="1409953" y="3002043"/>
            <a:ext cx="2116285" cy="461665"/>
          </a:xfrm>
          <a:prstGeom prst="rect">
            <a:avLst/>
          </a:prstGeom>
          <a:noFill/>
        </p:spPr>
        <p:txBody>
          <a:bodyPr wrap="none" rtlCol="0">
            <a:spAutoFit/>
          </a:bodyPr>
          <a:lstStyle/>
          <a:p>
            <a:r>
              <a:rPr lang="fi-FI" sz="2400" b="1" dirty="0" err="1">
                <a:solidFill>
                  <a:schemeClr val="bg1"/>
                </a:solidFill>
                <a:effectLst>
                  <a:outerShdw blurRad="38100" dist="38100" dir="2700000" algn="tl">
                    <a:srgbClr val="000000">
                      <a:alpha val="43137"/>
                    </a:srgbClr>
                  </a:outerShdw>
                </a:effectLst>
              </a:rPr>
              <a:t>Kermi</a:t>
            </a:r>
            <a:r>
              <a:rPr lang="fi-FI" sz="2400" b="1" dirty="0">
                <a:solidFill>
                  <a:schemeClr val="bg1"/>
                </a:solidFill>
                <a:effectLst>
                  <a:outerShdw blurRad="38100" dist="38100" dir="2700000" algn="tl">
                    <a:srgbClr val="000000">
                      <a:alpha val="43137"/>
                    </a:srgbClr>
                  </a:outerShdw>
                </a:effectLst>
              </a:rPr>
              <a:t> / jänne</a:t>
            </a:r>
          </a:p>
        </p:txBody>
      </p:sp>
      <p:cxnSp>
        <p:nvCxnSpPr>
          <p:cNvPr id="21" name="Suora nuoliyhdysviiva 20">
            <a:extLst>
              <a:ext uri="{FF2B5EF4-FFF2-40B4-BE49-F238E27FC236}">
                <a16:creationId xmlns:a16="http://schemas.microsoft.com/office/drawing/2014/main" id="{802134F7-BC38-55A4-7A85-D5C70E34F9B5}"/>
              </a:ext>
            </a:extLst>
          </p:cNvPr>
          <p:cNvCxnSpPr>
            <a:cxnSpLocks/>
            <a:stCxn id="15" idx="2"/>
          </p:cNvCxnSpPr>
          <p:nvPr/>
        </p:nvCxnSpPr>
        <p:spPr>
          <a:xfrm flipH="1">
            <a:off x="1764388" y="3463708"/>
            <a:ext cx="703708" cy="239768"/>
          </a:xfrm>
          <a:prstGeom prst="straightConnector1">
            <a:avLst/>
          </a:prstGeom>
          <a:ln w="38100">
            <a:solidFill>
              <a:schemeClr val="bg1"/>
            </a:solidFill>
            <a:tailEnd type="triangle"/>
          </a:ln>
          <a:effectLst>
            <a:outerShdw blurRad="25400" dist="254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6" name="Tekstiruutu 25">
            <a:extLst>
              <a:ext uri="{FF2B5EF4-FFF2-40B4-BE49-F238E27FC236}">
                <a16:creationId xmlns:a16="http://schemas.microsoft.com/office/drawing/2014/main" id="{C860FD72-68B3-BD00-3009-D19E1EEDCF90}"/>
              </a:ext>
            </a:extLst>
          </p:cNvPr>
          <p:cNvSpPr txBox="1"/>
          <p:nvPr/>
        </p:nvSpPr>
        <p:spPr>
          <a:xfrm>
            <a:off x="4776040" y="3002043"/>
            <a:ext cx="1959191"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Kulju / rimpi</a:t>
            </a:r>
          </a:p>
        </p:txBody>
      </p:sp>
      <p:cxnSp>
        <p:nvCxnSpPr>
          <p:cNvPr id="27" name="Suora nuoliyhdysviiva 26">
            <a:extLst>
              <a:ext uri="{FF2B5EF4-FFF2-40B4-BE49-F238E27FC236}">
                <a16:creationId xmlns:a16="http://schemas.microsoft.com/office/drawing/2014/main" id="{8F237301-204D-4441-6F90-DD15A53864ED}"/>
              </a:ext>
            </a:extLst>
          </p:cNvPr>
          <p:cNvCxnSpPr>
            <a:cxnSpLocks/>
            <a:stCxn id="26" idx="2"/>
          </p:cNvCxnSpPr>
          <p:nvPr/>
        </p:nvCxnSpPr>
        <p:spPr>
          <a:xfrm>
            <a:off x="5755636" y="3463708"/>
            <a:ext cx="540389" cy="479536"/>
          </a:xfrm>
          <a:prstGeom prst="straightConnector1">
            <a:avLst/>
          </a:prstGeom>
          <a:ln w="38100">
            <a:solidFill>
              <a:schemeClr val="bg1"/>
            </a:solidFill>
            <a:tailEnd type="triangle"/>
          </a:ln>
          <a:effectLst>
            <a:outerShdw blurRad="25400" dist="254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3" name="Tekstiruutu 32">
            <a:extLst>
              <a:ext uri="{FF2B5EF4-FFF2-40B4-BE49-F238E27FC236}">
                <a16:creationId xmlns:a16="http://schemas.microsoft.com/office/drawing/2014/main" id="{8112AF7D-0EF0-26E4-A554-FFA9F8C4E310}"/>
              </a:ext>
            </a:extLst>
          </p:cNvPr>
          <p:cNvSpPr txBox="1"/>
          <p:nvPr/>
        </p:nvSpPr>
        <p:spPr>
          <a:xfrm>
            <a:off x="8653305" y="5955003"/>
            <a:ext cx="2045753" cy="461665"/>
          </a:xfrm>
          <a:prstGeom prst="rect">
            <a:avLst/>
          </a:prstGeom>
          <a:noFill/>
        </p:spPr>
        <p:txBody>
          <a:bodyPr wrap="none" rtlCol="0">
            <a:spAutoFit/>
          </a:bodyPr>
          <a:lstStyle/>
          <a:p>
            <a:r>
              <a:rPr lang="fi-FI" sz="2400" b="1" dirty="0" err="1">
                <a:solidFill>
                  <a:schemeClr val="bg1"/>
                </a:solidFill>
                <a:effectLst>
                  <a:outerShdw blurRad="38100" dist="38100" dir="2700000" algn="tl">
                    <a:srgbClr val="000000">
                      <a:alpha val="43137"/>
                    </a:srgbClr>
                  </a:outerShdw>
                </a:effectLst>
              </a:rPr>
              <a:t>Ruoppakulju</a:t>
            </a:r>
            <a:endParaRPr lang="fi-FI" sz="2400" b="1" dirty="0">
              <a:solidFill>
                <a:schemeClr val="bg1"/>
              </a:solidFill>
              <a:effectLst>
                <a:outerShdw blurRad="38100" dist="38100" dir="2700000" algn="tl">
                  <a:srgbClr val="000000">
                    <a:alpha val="43137"/>
                  </a:srgbClr>
                </a:outerShdw>
              </a:effectLst>
            </a:endParaRPr>
          </a:p>
        </p:txBody>
      </p:sp>
      <p:pic>
        <p:nvPicPr>
          <p:cNvPr id="40" name="Kuva 39" descr="Kuva, joka sisältää kohteen piha-, makean veden suo, Letto, Marskimaa&#10;&#10;Kuvaus luotu automaattisesti">
            <a:extLst>
              <a:ext uri="{FF2B5EF4-FFF2-40B4-BE49-F238E27FC236}">
                <a16:creationId xmlns:a16="http://schemas.microsoft.com/office/drawing/2014/main" id="{B25D21B9-4133-B0EF-7267-1E1641ACB51C}"/>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7304970" y="223564"/>
            <a:ext cx="4744800" cy="3163200"/>
          </a:xfrm>
          <a:prstGeom prst="rect">
            <a:avLst/>
          </a:prstGeom>
        </p:spPr>
      </p:pic>
      <p:sp>
        <p:nvSpPr>
          <p:cNvPr id="37" name="Tekstiruutu 36">
            <a:extLst>
              <a:ext uri="{FF2B5EF4-FFF2-40B4-BE49-F238E27FC236}">
                <a16:creationId xmlns:a16="http://schemas.microsoft.com/office/drawing/2014/main" id="{4F894C5C-69E5-C0D8-825F-92DDF5D0A80F}"/>
              </a:ext>
            </a:extLst>
          </p:cNvPr>
          <p:cNvSpPr txBox="1"/>
          <p:nvPr/>
        </p:nvSpPr>
        <p:spPr>
          <a:xfrm>
            <a:off x="9079705" y="2735196"/>
            <a:ext cx="1192955"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Allikko</a:t>
            </a:r>
          </a:p>
        </p:txBody>
      </p:sp>
      <p:sp useBgFill="1">
        <p:nvSpPr>
          <p:cNvPr id="5" name="Vapaamuotoinen: Muoto 4">
            <a:extLst>
              <a:ext uri="{FF2B5EF4-FFF2-40B4-BE49-F238E27FC236}">
                <a16:creationId xmlns:a16="http://schemas.microsoft.com/office/drawing/2014/main" id="{CD7A4602-FE8F-8133-6DCA-CC396E3DB0E7}"/>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2A91FC9C-204D-C398-882E-9212E57B2DFE}"/>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5.1</a:t>
            </a:r>
          </a:p>
        </p:txBody>
      </p:sp>
    </p:spTree>
    <p:extLst>
      <p:ext uri="{BB962C8B-B14F-4D97-AF65-F5344CB8AC3E}">
        <p14:creationId xmlns:p14="http://schemas.microsoft.com/office/powerpoint/2010/main" val="2498956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A508F4-D46A-C8F8-9A83-A7E70044ED2C}"/>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536EF5E8-EC18-C8FC-F03D-19CF259BFA15}"/>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11206"/>
            <a:ext cx="12192000" cy="6858000"/>
          </a:xfrm>
          <a:prstGeom prst="rect">
            <a:avLst/>
          </a:prstGeom>
        </p:spPr>
      </p:pic>
      <p:sp>
        <p:nvSpPr>
          <p:cNvPr id="4" name="Otsikko 3">
            <a:extLst>
              <a:ext uri="{FF2B5EF4-FFF2-40B4-BE49-F238E27FC236}">
                <a16:creationId xmlns:a16="http://schemas.microsoft.com/office/drawing/2014/main" id="{72F36FE9-BBFE-15F5-67A3-5A97CEBBF017}"/>
              </a:ext>
            </a:extLst>
          </p:cNvPr>
          <p:cNvSpPr>
            <a:spLocks noGrp="1"/>
          </p:cNvSpPr>
          <p:nvPr>
            <p:ph type="title"/>
          </p:nvPr>
        </p:nvSpPr>
        <p:spPr>
          <a:noFill/>
        </p:spPr>
        <p:txBody>
          <a:bodyPr/>
          <a:lstStyle/>
          <a:p>
            <a:r>
              <a:rPr lang="fi-FI" b="1" dirty="0"/>
              <a:t>Rimpipinnan kasvit</a:t>
            </a:r>
          </a:p>
        </p:txBody>
      </p:sp>
      <p:sp useBgFill="1">
        <p:nvSpPr>
          <p:cNvPr id="5" name="Vapaamuotoinen: Muoto 4">
            <a:extLst>
              <a:ext uri="{FF2B5EF4-FFF2-40B4-BE49-F238E27FC236}">
                <a16:creationId xmlns:a16="http://schemas.microsoft.com/office/drawing/2014/main" id="{6A26D7E8-5002-94E4-004D-42E33333BDA3}"/>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6" name="Kuva 5" descr="Kuva, joka sisältää kohteen kasvi, kukka, orkidea, ruoho&#10;&#10;Kuvaus luotu automaattisesti">
            <a:extLst>
              <a:ext uri="{FF2B5EF4-FFF2-40B4-BE49-F238E27FC236}">
                <a16:creationId xmlns:a16="http://schemas.microsoft.com/office/drawing/2014/main" id="{108E1A30-2E08-3D97-8853-A7635E9EB636}"/>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559450" y="1690684"/>
            <a:ext cx="3600000" cy="4802188"/>
          </a:xfrm>
          <a:prstGeom prst="rect">
            <a:avLst/>
          </a:prstGeom>
        </p:spPr>
      </p:pic>
      <p:sp>
        <p:nvSpPr>
          <p:cNvPr id="11" name="Tekstiruutu 10">
            <a:extLst>
              <a:ext uri="{FF2B5EF4-FFF2-40B4-BE49-F238E27FC236}">
                <a16:creationId xmlns:a16="http://schemas.microsoft.com/office/drawing/2014/main" id="{BBD73A8C-4DAB-EFA9-3916-47D3A7DEC2E5}"/>
              </a:ext>
            </a:extLst>
          </p:cNvPr>
          <p:cNvSpPr txBox="1"/>
          <p:nvPr/>
        </p:nvSpPr>
        <p:spPr>
          <a:xfrm>
            <a:off x="559451" y="6031210"/>
            <a:ext cx="141737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Leväkkö</a:t>
            </a:r>
          </a:p>
        </p:txBody>
      </p:sp>
      <p:pic>
        <p:nvPicPr>
          <p:cNvPr id="16" name="Kuva 15" descr="Kuva, joka sisältää kohteen piha-, Kosteus, kasvi, syksy&#10;&#10;Kuvaus luotu automaattisesti">
            <a:extLst>
              <a:ext uri="{FF2B5EF4-FFF2-40B4-BE49-F238E27FC236}">
                <a16:creationId xmlns:a16="http://schemas.microsoft.com/office/drawing/2014/main" id="{B29FF009-15B2-0D25-C459-F12343C5CB1F}"/>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8032547" y="1690685"/>
            <a:ext cx="3600000" cy="4802187"/>
          </a:xfrm>
          <a:prstGeom prst="rect">
            <a:avLst/>
          </a:prstGeom>
        </p:spPr>
      </p:pic>
      <p:pic>
        <p:nvPicPr>
          <p:cNvPr id="14" name="Kuva 13" descr="Kuva, joka sisältää kohteen ruoho, kasvi, piha-, Forb&#10;&#10;Kuvaus luotu automaattisesti">
            <a:extLst>
              <a:ext uri="{FF2B5EF4-FFF2-40B4-BE49-F238E27FC236}">
                <a16:creationId xmlns:a16="http://schemas.microsoft.com/office/drawing/2014/main" id="{40F2C843-F895-5786-E65C-AD37A19256A6}"/>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4295999" y="1690685"/>
            <a:ext cx="3600000" cy="4802188"/>
          </a:xfrm>
          <a:prstGeom prst="rect">
            <a:avLst/>
          </a:prstGeom>
        </p:spPr>
      </p:pic>
      <p:sp>
        <p:nvSpPr>
          <p:cNvPr id="15" name="Tekstiruutu 14">
            <a:extLst>
              <a:ext uri="{FF2B5EF4-FFF2-40B4-BE49-F238E27FC236}">
                <a16:creationId xmlns:a16="http://schemas.microsoft.com/office/drawing/2014/main" id="{F3ED69C0-D7E7-6988-698A-8508A00BB84D}"/>
              </a:ext>
            </a:extLst>
          </p:cNvPr>
          <p:cNvSpPr txBox="1"/>
          <p:nvPr/>
        </p:nvSpPr>
        <p:spPr>
          <a:xfrm>
            <a:off x="4295999" y="6031208"/>
            <a:ext cx="2559355"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Valkopiirtoheinä</a:t>
            </a:r>
          </a:p>
        </p:txBody>
      </p:sp>
      <p:sp>
        <p:nvSpPr>
          <p:cNvPr id="17" name="Tekstiruutu 16">
            <a:extLst>
              <a:ext uri="{FF2B5EF4-FFF2-40B4-BE49-F238E27FC236}">
                <a16:creationId xmlns:a16="http://schemas.microsoft.com/office/drawing/2014/main" id="{685D8063-62B0-E774-86CB-6E0415FC3440}"/>
              </a:ext>
            </a:extLst>
          </p:cNvPr>
          <p:cNvSpPr txBox="1"/>
          <p:nvPr/>
        </p:nvSpPr>
        <p:spPr>
          <a:xfrm>
            <a:off x="8032548" y="6031208"/>
            <a:ext cx="2611612"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Pitkälehtikihokki</a:t>
            </a:r>
          </a:p>
        </p:txBody>
      </p:sp>
      <p:sp>
        <p:nvSpPr>
          <p:cNvPr id="3" name="Tekstiruutu 2">
            <a:extLst>
              <a:ext uri="{FF2B5EF4-FFF2-40B4-BE49-F238E27FC236}">
                <a16:creationId xmlns:a16="http://schemas.microsoft.com/office/drawing/2014/main" id="{3719BD2E-221F-257C-CEB1-F52CB0C03555}"/>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5.4.2</a:t>
            </a:r>
          </a:p>
        </p:txBody>
      </p:sp>
    </p:spTree>
    <p:extLst>
      <p:ext uri="{BB962C8B-B14F-4D97-AF65-F5344CB8AC3E}">
        <p14:creationId xmlns:p14="http://schemas.microsoft.com/office/powerpoint/2010/main" val="4288601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5CC90-57EE-3612-C05C-203ABD5F00DC}"/>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DBB65AB3-346A-2023-FF45-0792905F1D68}"/>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7587"/>
            <a:ext cx="12192000" cy="6858000"/>
          </a:xfrm>
          <a:prstGeom prst="rect">
            <a:avLst/>
          </a:prstGeom>
        </p:spPr>
      </p:pic>
      <p:sp>
        <p:nvSpPr>
          <p:cNvPr id="4" name="Otsikko 3">
            <a:extLst>
              <a:ext uri="{FF2B5EF4-FFF2-40B4-BE49-F238E27FC236}">
                <a16:creationId xmlns:a16="http://schemas.microsoft.com/office/drawing/2014/main" id="{9AB8A674-1BF5-D9E5-8EC8-800776773C2C}"/>
              </a:ext>
            </a:extLst>
          </p:cNvPr>
          <p:cNvSpPr>
            <a:spLocks noGrp="1"/>
          </p:cNvSpPr>
          <p:nvPr>
            <p:ph type="title"/>
          </p:nvPr>
        </p:nvSpPr>
        <p:spPr>
          <a:noFill/>
        </p:spPr>
        <p:txBody>
          <a:bodyPr/>
          <a:lstStyle/>
          <a:p>
            <a:r>
              <a:rPr lang="fi-FI" b="1" dirty="0"/>
              <a:t>Välipinnan kasvit</a:t>
            </a:r>
          </a:p>
        </p:txBody>
      </p:sp>
      <p:sp useBgFill="1">
        <p:nvSpPr>
          <p:cNvPr id="5" name="Vapaamuotoinen: Muoto 4">
            <a:extLst>
              <a:ext uri="{FF2B5EF4-FFF2-40B4-BE49-F238E27FC236}">
                <a16:creationId xmlns:a16="http://schemas.microsoft.com/office/drawing/2014/main" id="{0D85F4E8-C6EA-DAB4-2FC5-2023FE8F714E}"/>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14" name="Kuva 13" descr="Kuva, joka sisältää kohteen piha-, Kasvin varsi, kenttä, vihreä&#10;&#10;Kuvaus luotu automaattisesti">
            <a:extLst>
              <a:ext uri="{FF2B5EF4-FFF2-40B4-BE49-F238E27FC236}">
                <a16:creationId xmlns:a16="http://schemas.microsoft.com/office/drawing/2014/main" id="{BA668AB6-7787-D4E0-18DD-6669751AAC27}"/>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030544" y="1690686"/>
            <a:ext cx="3600000" cy="4802188"/>
          </a:xfrm>
          <a:prstGeom prst="rect">
            <a:avLst/>
          </a:prstGeom>
        </p:spPr>
      </p:pic>
      <p:sp>
        <p:nvSpPr>
          <p:cNvPr id="12" name="Tekstiruutu 11">
            <a:extLst>
              <a:ext uri="{FF2B5EF4-FFF2-40B4-BE49-F238E27FC236}">
                <a16:creationId xmlns:a16="http://schemas.microsoft.com/office/drawing/2014/main" id="{60294AB5-79E5-2F3A-62CE-CE896524DEDC}"/>
              </a:ext>
            </a:extLst>
          </p:cNvPr>
          <p:cNvSpPr txBox="1"/>
          <p:nvPr/>
        </p:nvSpPr>
        <p:spPr>
          <a:xfrm>
            <a:off x="8030544" y="6031207"/>
            <a:ext cx="165782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Järvikorte</a:t>
            </a:r>
          </a:p>
        </p:txBody>
      </p:sp>
      <p:pic>
        <p:nvPicPr>
          <p:cNvPr id="17" name="Kuva 16" descr="Kuva, joka sisältää kohteen piha-, syksy, vihreä, ruoho&#10;&#10;Kuvaus luotu automaattisesti">
            <a:extLst>
              <a:ext uri="{FF2B5EF4-FFF2-40B4-BE49-F238E27FC236}">
                <a16:creationId xmlns:a16="http://schemas.microsoft.com/office/drawing/2014/main" id="{1C6FC248-C294-9C03-E723-D0F767495922}"/>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4296001" y="1690685"/>
            <a:ext cx="3599999" cy="4802189"/>
          </a:xfrm>
          <a:prstGeom prst="rect">
            <a:avLst/>
          </a:prstGeom>
        </p:spPr>
      </p:pic>
      <p:sp>
        <p:nvSpPr>
          <p:cNvPr id="18" name="Tekstiruutu 17">
            <a:extLst>
              <a:ext uri="{FF2B5EF4-FFF2-40B4-BE49-F238E27FC236}">
                <a16:creationId xmlns:a16="http://schemas.microsoft.com/office/drawing/2014/main" id="{CE6FF7C4-E2A3-2381-ADB3-4DFD79E98148}"/>
              </a:ext>
            </a:extLst>
          </p:cNvPr>
          <p:cNvSpPr txBox="1"/>
          <p:nvPr/>
        </p:nvSpPr>
        <p:spPr>
          <a:xfrm>
            <a:off x="4296000" y="6031206"/>
            <a:ext cx="163859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Suokukka</a:t>
            </a:r>
          </a:p>
        </p:txBody>
      </p:sp>
      <p:pic>
        <p:nvPicPr>
          <p:cNvPr id="24" name="Kuva 23" descr="Kuva, joka sisältää kohteen ruoho, piha-, kasvi, kukka&#10;&#10;Kuvaus luotu automaattisesti">
            <a:extLst>
              <a:ext uri="{FF2B5EF4-FFF2-40B4-BE49-F238E27FC236}">
                <a16:creationId xmlns:a16="http://schemas.microsoft.com/office/drawing/2014/main" id="{105E910A-2970-EC9E-1133-26CF3FEB6C90}"/>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561456" y="1690685"/>
            <a:ext cx="3600000" cy="4802189"/>
          </a:xfrm>
          <a:prstGeom prst="rect">
            <a:avLst/>
          </a:prstGeom>
        </p:spPr>
      </p:pic>
      <p:sp>
        <p:nvSpPr>
          <p:cNvPr id="26" name="Tekstiruutu 25">
            <a:extLst>
              <a:ext uri="{FF2B5EF4-FFF2-40B4-BE49-F238E27FC236}">
                <a16:creationId xmlns:a16="http://schemas.microsoft.com/office/drawing/2014/main" id="{74E6E976-6CF3-F247-37A3-7926983FA2F0}"/>
              </a:ext>
            </a:extLst>
          </p:cNvPr>
          <p:cNvSpPr txBox="1"/>
          <p:nvPr/>
        </p:nvSpPr>
        <p:spPr>
          <a:xfrm>
            <a:off x="561455" y="6031206"/>
            <a:ext cx="166545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Tupasvilla</a:t>
            </a:r>
          </a:p>
        </p:txBody>
      </p:sp>
      <p:sp>
        <p:nvSpPr>
          <p:cNvPr id="3" name="Tekstiruutu 2">
            <a:extLst>
              <a:ext uri="{FF2B5EF4-FFF2-40B4-BE49-F238E27FC236}">
                <a16:creationId xmlns:a16="http://schemas.microsoft.com/office/drawing/2014/main" id="{2A93E58D-3173-F8EE-46DD-CA63D6152EA5}"/>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5.4.2</a:t>
            </a:r>
          </a:p>
        </p:txBody>
      </p:sp>
    </p:spTree>
    <p:extLst>
      <p:ext uri="{BB962C8B-B14F-4D97-AF65-F5344CB8AC3E}">
        <p14:creationId xmlns:p14="http://schemas.microsoft.com/office/powerpoint/2010/main" val="3404022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67965-6873-FCDC-B075-B1E86463362A}"/>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EEF3F3F2-2A5D-E4E1-E160-E12A474E11A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pic>
        <p:nvPicPr>
          <p:cNvPr id="48" name="Kuva 47" descr="Kuva, joka sisältää kohteen kasvi, puu, piha-, havupuu&#10;&#10;Kuvaus luotu automaattisesti">
            <a:extLst>
              <a:ext uri="{FF2B5EF4-FFF2-40B4-BE49-F238E27FC236}">
                <a16:creationId xmlns:a16="http://schemas.microsoft.com/office/drawing/2014/main" id="{54CAF7EA-4250-240F-1D9C-20A887FAA3D3}"/>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b="-88"/>
          <a:stretch/>
        </p:blipFill>
        <p:spPr>
          <a:xfrm>
            <a:off x="4296001" y="1690687"/>
            <a:ext cx="3599999" cy="4802187"/>
          </a:xfrm>
          <a:prstGeom prst="rect">
            <a:avLst/>
          </a:prstGeom>
        </p:spPr>
      </p:pic>
      <p:sp>
        <p:nvSpPr>
          <p:cNvPr id="9" name="Tekstiruutu 8">
            <a:extLst>
              <a:ext uri="{FF2B5EF4-FFF2-40B4-BE49-F238E27FC236}">
                <a16:creationId xmlns:a16="http://schemas.microsoft.com/office/drawing/2014/main" id="{FBC9C4DF-C814-7423-8DC3-EBD51A243D69}"/>
              </a:ext>
            </a:extLst>
          </p:cNvPr>
          <p:cNvSpPr txBox="1"/>
          <p:nvPr/>
        </p:nvSpPr>
        <p:spPr>
          <a:xfrm>
            <a:off x="4296001" y="6031209"/>
            <a:ext cx="161935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Suopursu</a:t>
            </a:r>
          </a:p>
        </p:txBody>
      </p:sp>
      <p:sp>
        <p:nvSpPr>
          <p:cNvPr id="4" name="Otsikko 3">
            <a:extLst>
              <a:ext uri="{FF2B5EF4-FFF2-40B4-BE49-F238E27FC236}">
                <a16:creationId xmlns:a16="http://schemas.microsoft.com/office/drawing/2014/main" id="{FE329F9D-EB41-F309-0AC9-0B185DB6D575}"/>
              </a:ext>
            </a:extLst>
          </p:cNvPr>
          <p:cNvSpPr>
            <a:spLocks noGrp="1"/>
          </p:cNvSpPr>
          <p:nvPr>
            <p:ph type="title"/>
          </p:nvPr>
        </p:nvSpPr>
        <p:spPr>
          <a:noFill/>
        </p:spPr>
        <p:txBody>
          <a:bodyPr/>
          <a:lstStyle/>
          <a:p>
            <a:r>
              <a:rPr lang="fi-FI" b="1" dirty="0"/>
              <a:t>Mätäspinnan kasvit</a:t>
            </a:r>
          </a:p>
        </p:txBody>
      </p:sp>
      <p:sp useBgFill="1">
        <p:nvSpPr>
          <p:cNvPr id="5" name="Vapaamuotoinen: Muoto 4">
            <a:extLst>
              <a:ext uri="{FF2B5EF4-FFF2-40B4-BE49-F238E27FC236}">
                <a16:creationId xmlns:a16="http://schemas.microsoft.com/office/drawing/2014/main" id="{B0495377-3915-57EC-BCD0-1EA676BB456A}"/>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28" name="Kuva 27" descr="Kuva, joka sisältää kohteen kasvi, kukka, piha-, Kasvin varsi&#10;&#10;Kuvaus luotu automaattisesti">
            <a:extLst>
              <a:ext uri="{FF2B5EF4-FFF2-40B4-BE49-F238E27FC236}">
                <a16:creationId xmlns:a16="http://schemas.microsoft.com/office/drawing/2014/main" id="{194C3482-49F9-C39F-2387-137FC674E5B0}"/>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t="-11"/>
          <a:stretch/>
        </p:blipFill>
        <p:spPr>
          <a:xfrm>
            <a:off x="8030545" y="1690687"/>
            <a:ext cx="3599999" cy="4802187"/>
          </a:xfrm>
          <a:prstGeom prst="rect">
            <a:avLst/>
          </a:prstGeom>
        </p:spPr>
      </p:pic>
      <p:pic>
        <p:nvPicPr>
          <p:cNvPr id="24" name="Kuva 23" descr="Kuva, joka sisältää kohteen piha-, luonto, ruoho, Kasvin varsi&#10;&#10;Kuvaus luotu automaattisesti">
            <a:extLst>
              <a:ext uri="{FF2B5EF4-FFF2-40B4-BE49-F238E27FC236}">
                <a16:creationId xmlns:a16="http://schemas.microsoft.com/office/drawing/2014/main" id="{EE4C3F27-BEAE-E7E2-D873-6CD8F7F4C2D4}"/>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561456" y="1690158"/>
            <a:ext cx="3600000" cy="4803246"/>
          </a:xfrm>
          <a:prstGeom prst="rect">
            <a:avLst/>
          </a:prstGeom>
        </p:spPr>
      </p:pic>
      <p:sp>
        <p:nvSpPr>
          <p:cNvPr id="15" name="Tekstiruutu 14">
            <a:extLst>
              <a:ext uri="{FF2B5EF4-FFF2-40B4-BE49-F238E27FC236}">
                <a16:creationId xmlns:a16="http://schemas.microsoft.com/office/drawing/2014/main" id="{CA5333C4-2F08-EC55-5382-C29B2501E8B7}"/>
              </a:ext>
            </a:extLst>
          </p:cNvPr>
          <p:cNvSpPr txBox="1"/>
          <p:nvPr/>
        </p:nvSpPr>
        <p:spPr>
          <a:xfrm>
            <a:off x="8026360" y="6031208"/>
            <a:ext cx="2031967"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Vaivaiskoivu</a:t>
            </a:r>
          </a:p>
        </p:txBody>
      </p:sp>
      <p:sp>
        <p:nvSpPr>
          <p:cNvPr id="26" name="Tekstiruutu 25">
            <a:extLst>
              <a:ext uri="{FF2B5EF4-FFF2-40B4-BE49-F238E27FC236}">
                <a16:creationId xmlns:a16="http://schemas.microsoft.com/office/drawing/2014/main" id="{5ACDA42F-A95A-F58C-2296-2AEDD488855E}"/>
              </a:ext>
            </a:extLst>
          </p:cNvPr>
          <p:cNvSpPr txBox="1"/>
          <p:nvPr/>
        </p:nvSpPr>
        <p:spPr>
          <a:xfrm>
            <a:off x="561456" y="6033326"/>
            <a:ext cx="1280159"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Vaivero</a:t>
            </a:r>
          </a:p>
        </p:txBody>
      </p:sp>
      <p:sp>
        <p:nvSpPr>
          <p:cNvPr id="3" name="Tekstiruutu 2">
            <a:extLst>
              <a:ext uri="{FF2B5EF4-FFF2-40B4-BE49-F238E27FC236}">
                <a16:creationId xmlns:a16="http://schemas.microsoft.com/office/drawing/2014/main" id="{4B6D6CBA-CB4C-CC8A-6390-5ABC1DF41ED1}"/>
              </a:ext>
            </a:extLst>
          </p:cNvPr>
          <p:cNvSpPr txBox="1"/>
          <p:nvPr/>
        </p:nvSpPr>
        <p:spPr>
          <a:xfrm>
            <a:off x="838200" y="70968"/>
            <a:ext cx="3621504" cy="369332"/>
          </a:xfrm>
          <a:prstGeom prst="rect">
            <a:avLst/>
          </a:prstGeom>
          <a:noFill/>
        </p:spPr>
        <p:txBody>
          <a:bodyPr wrap="none" rtlCol="0">
            <a:spAutoFit/>
          </a:bodyPr>
          <a:lstStyle/>
          <a:p>
            <a:r>
              <a:rPr lang="fi-FI" dirty="0">
                <a:solidFill>
                  <a:schemeClr val="tx1">
                    <a:alpha val="25000"/>
                  </a:schemeClr>
                </a:solidFill>
              </a:rPr>
              <a:t>Opinnäytetyön luvut 5.4.2 ja 5.4.3</a:t>
            </a:r>
          </a:p>
        </p:txBody>
      </p:sp>
    </p:spTree>
    <p:extLst>
      <p:ext uri="{BB962C8B-B14F-4D97-AF65-F5344CB8AC3E}">
        <p14:creationId xmlns:p14="http://schemas.microsoft.com/office/powerpoint/2010/main" val="3098311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253DE-907C-599D-D3A6-FDF076D708E8}"/>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11E2C424-584D-565B-2700-6BB7014C515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92F12E5D-8C03-A4AA-8F94-144821B77E44}"/>
              </a:ext>
            </a:extLst>
          </p:cNvPr>
          <p:cNvSpPr>
            <a:spLocks noGrp="1"/>
          </p:cNvSpPr>
          <p:nvPr>
            <p:ph type="title"/>
          </p:nvPr>
        </p:nvSpPr>
        <p:spPr/>
        <p:txBody>
          <a:bodyPr/>
          <a:lstStyle/>
          <a:p>
            <a:r>
              <a:rPr lang="fi-FI" b="1" dirty="0"/>
              <a:t>Rahkasammalet</a:t>
            </a:r>
          </a:p>
        </p:txBody>
      </p:sp>
      <p:pic>
        <p:nvPicPr>
          <p:cNvPr id="15" name="Kuva 14" descr="Kuva, joka sisältää kohteen piha-, kasvi, riutta, ruoho&#10;&#10;Kuvaus luotu automaattisesti">
            <a:extLst>
              <a:ext uri="{FF2B5EF4-FFF2-40B4-BE49-F238E27FC236}">
                <a16:creationId xmlns:a16="http://schemas.microsoft.com/office/drawing/2014/main" id="{FF4F9606-7E5D-D7EE-F244-58BA535BA8F7}"/>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4135800" y="4239185"/>
            <a:ext cx="3920400" cy="2473323"/>
          </a:xfrm>
          <a:prstGeom prst="rect">
            <a:avLst/>
          </a:prstGeom>
        </p:spPr>
      </p:pic>
      <p:pic>
        <p:nvPicPr>
          <p:cNvPr id="20" name="Kuva 19" descr="Kuva, joka sisältää kohteen ruoka, riutta&#10;&#10;Kuvaus luotu automaattisesti">
            <a:extLst>
              <a:ext uri="{FF2B5EF4-FFF2-40B4-BE49-F238E27FC236}">
                <a16:creationId xmlns:a16="http://schemas.microsoft.com/office/drawing/2014/main" id="{21CE31C4-5250-B136-140C-C465EA1B58C5}"/>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3999" y="1692179"/>
            <a:ext cx="3920400" cy="2473322"/>
          </a:xfrm>
          <a:prstGeom prst="rect">
            <a:avLst/>
          </a:prstGeom>
        </p:spPr>
      </p:pic>
      <p:sp useBgFill="1">
        <p:nvSpPr>
          <p:cNvPr id="5" name="Vapaamuotoinen: Muoto 4">
            <a:extLst>
              <a:ext uri="{FF2B5EF4-FFF2-40B4-BE49-F238E27FC236}">
                <a16:creationId xmlns:a16="http://schemas.microsoft.com/office/drawing/2014/main" id="{0D277E98-E124-1B48-A105-6C6EDADF4915}"/>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DB7E608C-49FF-ABA6-6593-DAA819E71877}"/>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5.4.2</a:t>
            </a:r>
          </a:p>
        </p:txBody>
      </p:sp>
      <p:pic>
        <p:nvPicPr>
          <p:cNvPr id="9" name="Kuva 8" descr="Kuva, joka sisältää kohteen piha-, ruoho, kasvi&#10;&#10;Kuvaus luotu automaattisesti">
            <a:extLst>
              <a:ext uri="{FF2B5EF4-FFF2-40B4-BE49-F238E27FC236}">
                <a16:creationId xmlns:a16="http://schemas.microsoft.com/office/drawing/2014/main" id="{F53A9440-AE2D-3E53-E72F-C7D24D1A6727}"/>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4135800" y="1690687"/>
            <a:ext cx="3920400" cy="2474814"/>
          </a:xfrm>
          <a:prstGeom prst="rect">
            <a:avLst/>
          </a:prstGeom>
        </p:spPr>
      </p:pic>
      <p:pic>
        <p:nvPicPr>
          <p:cNvPr id="11" name="Kuva 10" descr="Kuva, joka sisältää kohteen jäkälä, sieni, ruoho, piha-&#10;&#10;Kuvaus luotu automaattisesti">
            <a:extLst>
              <a:ext uri="{FF2B5EF4-FFF2-40B4-BE49-F238E27FC236}">
                <a16:creationId xmlns:a16="http://schemas.microsoft.com/office/drawing/2014/main" id="{BCFD88A6-7E54-96AF-28E4-B4B65FEB98BE}"/>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a:stretch/>
        </p:blipFill>
        <p:spPr>
          <a:xfrm>
            <a:off x="8127601" y="1690687"/>
            <a:ext cx="3920399" cy="2474814"/>
          </a:xfrm>
          <a:prstGeom prst="rect">
            <a:avLst/>
          </a:prstGeom>
        </p:spPr>
      </p:pic>
      <p:pic>
        <p:nvPicPr>
          <p:cNvPr id="16" name="Kuva 15" descr="Kuva, joka sisältää kohteen ruoho, piha-, Sammalet ja jäkälät, kasvi&#10;&#10;Kuvaus luotu automaattisesti">
            <a:extLst>
              <a:ext uri="{FF2B5EF4-FFF2-40B4-BE49-F238E27FC236}">
                <a16:creationId xmlns:a16="http://schemas.microsoft.com/office/drawing/2014/main" id="{B8971675-83DD-D3FD-253A-D90ADCDCC100}"/>
              </a:ext>
            </a:extLst>
          </p:cNvPr>
          <p:cNvPicPr>
            <a:picLocks noChangeAspect="1"/>
          </p:cNvPicPr>
          <p:nvPr/>
        </p:nvPicPr>
        <p:blipFill rotWithShape="1">
          <a:blip r:embed="rId9" cstate="hqprint">
            <a:extLst>
              <a:ext uri="{28A0092B-C50C-407E-A947-70E740481C1C}">
                <a14:useLocalDpi xmlns:a14="http://schemas.microsoft.com/office/drawing/2010/main"/>
              </a:ext>
            </a:extLst>
          </a:blip>
          <a:srcRect/>
          <a:stretch/>
        </p:blipFill>
        <p:spPr>
          <a:xfrm>
            <a:off x="8127601" y="4239184"/>
            <a:ext cx="3920399" cy="2471640"/>
          </a:xfrm>
          <a:prstGeom prst="rect">
            <a:avLst/>
          </a:prstGeom>
        </p:spPr>
      </p:pic>
      <p:pic>
        <p:nvPicPr>
          <p:cNvPr id="19" name="Kuva 18" descr="Kuva, joka sisältää kohteen Maakasvi, Putkilokasvit, Kasvin varsi, piha-&#10;&#10;Kuvaus luotu automaattisesti">
            <a:extLst>
              <a:ext uri="{FF2B5EF4-FFF2-40B4-BE49-F238E27FC236}">
                <a16:creationId xmlns:a16="http://schemas.microsoft.com/office/drawing/2014/main" id="{B4900ADF-84BB-2A00-83BD-9AF07CBCDAFA}"/>
              </a:ext>
            </a:extLst>
          </p:cNvPr>
          <p:cNvPicPr>
            <a:picLocks noChangeAspect="1"/>
          </p:cNvPicPr>
          <p:nvPr/>
        </p:nvPicPr>
        <p:blipFill rotWithShape="1">
          <a:blip r:embed="rId10" cstate="hqprint">
            <a:extLst>
              <a:ext uri="{28A0092B-C50C-407E-A947-70E740481C1C}">
                <a14:useLocalDpi xmlns:a14="http://schemas.microsoft.com/office/drawing/2010/main"/>
              </a:ext>
            </a:extLst>
          </a:blip>
          <a:srcRect/>
          <a:stretch/>
        </p:blipFill>
        <p:spPr>
          <a:xfrm>
            <a:off x="143999" y="4240675"/>
            <a:ext cx="3920400" cy="2473323"/>
          </a:xfrm>
          <a:prstGeom prst="rect">
            <a:avLst/>
          </a:prstGeom>
        </p:spPr>
      </p:pic>
    </p:spTree>
    <p:extLst>
      <p:ext uri="{BB962C8B-B14F-4D97-AF65-F5344CB8AC3E}">
        <p14:creationId xmlns:p14="http://schemas.microsoft.com/office/powerpoint/2010/main" val="11490071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D07AA-71B2-045B-E43C-11B75BD6A8AC}"/>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A0BDF2AC-FCF3-2937-91E0-1C3064FE18CF}"/>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17468FD8-B2EC-76D8-0A6A-695F9EC3B0F0}"/>
              </a:ext>
            </a:extLst>
          </p:cNvPr>
          <p:cNvSpPr>
            <a:spLocks noGrp="1"/>
          </p:cNvSpPr>
          <p:nvPr>
            <p:ph type="title"/>
          </p:nvPr>
        </p:nvSpPr>
        <p:spPr/>
        <p:txBody>
          <a:bodyPr/>
          <a:lstStyle/>
          <a:p>
            <a:r>
              <a:rPr lang="fi-FI" b="1" dirty="0"/>
              <a:t>Soiden puut</a:t>
            </a:r>
          </a:p>
        </p:txBody>
      </p:sp>
      <p:pic>
        <p:nvPicPr>
          <p:cNvPr id="10" name="Kuva 9" descr="Kuva, joka sisältää kohteen piha-, puu, kenttä, luonto&#10;&#10;Kuvaus luotu automaattisesti">
            <a:extLst>
              <a:ext uri="{FF2B5EF4-FFF2-40B4-BE49-F238E27FC236}">
                <a16:creationId xmlns:a16="http://schemas.microsoft.com/office/drawing/2014/main" id="{F5D6EB40-E161-DBFD-E8E1-7A6173775EC0}"/>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6128002" y="1690688"/>
            <a:ext cx="2923200" cy="4802185"/>
          </a:xfrm>
          <a:prstGeom prst="rect">
            <a:avLst/>
          </a:prstGeom>
        </p:spPr>
      </p:pic>
      <p:pic>
        <p:nvPicPr>
          <p:cNvPr id="6" name="Kuva 5" descr="Kuva, joka sisältää kohteen kasvi, puu, lehti, piha-&#10;&#10;Kuvaus luotu automaattisesti">
            <a:extLst>
              <a:ext uri="{FF2B5EF4-FFF2-40B4-BE49-F238E27FC236}">
                <a16:creationId xmlns:a16="http://schemas.microsoft.com/office/drawing/2014/main" id="{C6E0E73C-7F47-4EDA-E0CD-2785FAA97DA0}"/>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9120003" y="1690689"/>
            <a:ext cx="2923200" cy="4802184"/>
          </a:xfrm>
          <a:prstGeom prst="rect">
            <a:avLst/>
          </a:prstGeom>
        </p:spPr>
      </p:pic>
      <p:pic>
        <p:nvPicPr>
          <p:cNvPr id="9" name="Kuva 8" descr="Kuva, joka sisältää kohteen puu, piha-, ruoho, luonto&#10;&#10;Kuvaus luotu automaattisesti">
            <a:extLst>
              <a:ext uri="{FF2B5EF4-FFF2-40B4-BE49-F238E27FC236}">
                <a16:creationId xmlns:a16="http://schemas.microsoft.com/office/drawing/2014/main" id="{F66BEE2A-C432-2572-EABD-30FC01031FF8}"/>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144000" y="1690689"/>
            <a:ext cx="2923200" cy="4802186"/>
          </a:xfrm>
          <a:prstGeom prst="rect">
            <a:avLst/>
          </a:prstGeom>
        </p:spPr>
      </p:pic>
      <p:sp>
        <p:nvSpPr>
          <p:cNvPr id="5" name="Tekstiruutu 4">
            <a:extLst>
              <a:ext uri="{FF2B5EF4-FFF2-40B4-BE49-F238E27FC236}">
                <a16:creationId xmlns:a16="http://schemas.microsoft.com/office/drawing/2014/main" id="{85A34BB4-3346-769A-B77E-2D2ED68E1C7D}"/>
              </a:ext>
            </a:extLst>
          </p:cNvPr>
          <p:cNvSpPr txBox="1"/>
          <p:nvPr/>
        </p:nvSpPr>
        <p:spPr>
          <a:xfrm>
            <a:off x="144000" y="6032797"/>
            <a:ext cx="1074333"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Mänty</a:t>
            </a:r>
          </a:p>
        </p:txBody>
      </p:sp>
      <p:pic>
        <p:nvPicPr>
          <p:cNvPr id="20" name="Kuva 19" descr="Kuva, joka sisältää kohteen piha-, kasvi, ruoho, metsämaa&#10;&#10;Kuvaus luotu automaattisesti">
            <a:extLst>
              <a:ext uri="{FF2B5EF4-FFF2-40B4-BE49-F238E27FC236}">
                <a16:creationId xmlns:a16="http://schemas.microsoft.com/office/drawing/2014/main" id="{6676EAB5-D970-D26F-F110-E6C08D96C543}"/>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a:stretch/>
        </p:blipFill>
        <p:spPr>
          <a:xfrm>
            <a:off x="3136001" y="1690687"/>
            <a:ext cx="2923200" cy="4802186"/>
          </a:xfrm>
          <a:prstGeom prst="rect">
            <a:avLst/>
          </a:prstGeom>
        </p:spPr>
      </p:pic>
      <p:sp>
        <p:nvSpPr>
          <p:cNvPr id="7" name="Tekstiruutu 6">
            <a:extLst>
              <a:ext uri="{FF2B5EF4-FFF2-40B4-BE49-F238E27FC236}">
                <a16:creationId xmlns:a16="http://schemas.microsoft.com/office/drawing/2014/main" id="{5C3ECAA8-4E85-86B5-0D50-F2C7B3FFCC21}"/>
              </a:ext>
            </a:extLst>
          </p:cNvPr>
          <p:cNvSpPr txBox="1"/>
          <p:nvPr/>
        </p:nvSpPr>
        <p:spPr>
          <a:xfrm>
            <a:off x="3136001" y="6032797"/>
            <a:ext cx="1039067"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Kuusi</a:t>
            </a:r>
          </a:p>
        </p:txBody>
      </p:sp>
      <p:sp>
        <p:nvSpPr>
          <p:cNvPr id="11" name="Tekstiruutu 10">
            <a:extLst>
              <a:ext uri="{FF2B5EF4-FFF2-40B4-BE49-F238E27FC236}">
                <a16:creationId xmlns:a16="http://schemas.microsoft.com/office/drawing/2014/main" id="{E8FA1332-A166-A24B-2BA9-6A87688CD019}"/>
              </a:ext>
            </a:extLst>
          </p:cNvPr>
          <p:cNvSpPr txBox="1"/>
          <p:nvPr/>
        </p:nvSpPr>
        <p:spPr>
          <a:xfrm>
            <a:off x="6128002" y="6031208"/>
            <a:ext cx="163859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Hieskoivu</a:t>
            </a:r>
          </a:p>
        </p:txBody>
      </p:sp>
      <p:sp>
        <p:nvSpPr>
          <p:cNvPr id="13" name="Tekstiruutu 12">
            <a:extLst>
              <a:ext uri="{FF2B5EF4-FFF2-40B4-BE49-F238E27FC236}">
                <a16:creationId xmlns:a16="http://schemas.microsoft.com/office/drawing/2014/main" id="{BFD260F3-A44C-CA47-E2B2-40F04CD20AE4}"/>
              </a:ext>
            </a:extLst>
          </p:cNvPr>
          <p:cNvSpPr txBox="1"/>
          <p:nvPr/>
        </p:nvSpPr>
        <p:spPr>
          <a:xfrm>
            <a:off x="9120003" y="6031208"/>
            <a:ext cx="178728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Tervaleppä</a:t>
            </a:r>
          </a:p>
        </p:txBody>
      </p:sp>
      <p:sp useBgFill="1">
        <p:nvSpPr>
          <p:cNvPr id="12" name="Vapaamuotoinen: Muoto 11">
            <a:extLst>
              <a:ext uri="{FF2B5EF4-FFF2-40B4-BE49-F238E27FC236}">
                <a16:creationId xmlns:a16="http://schemas.microsoft.com/office/drawing/2014/main" id="{D95D2315-DD97-AC19-A786-8C466F437D65}"/>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3BFD4E44-AC6A-2EF4-BF29-94C6E259551C}"/>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5.4.3</a:t>
            </a:r>
          </a:p>
        </p:txBody>
      </p:sp>
    </p:spTree>
    <p:extLst>
      <p:ext uri="{BB962C8B-B14F-4D97-AF65-F5344CB8AC3E}">
        <p14:creationId xmlns:p14="http://schemas.microsoft.com/office/powerpoint/2010/main" val="3964482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A1C72-7BE2-5FA8-07CB-CB87FAFF7427}"/>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1710A76B-C461-6BF3-B178-C5256EB9F829}"/>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3213A317-65A4-44E4-4355-8C2BC2259A38}"/>
              </a:ext>
            </a:extLst>
          </p:cNvPr>
          <p:cNvSpPr>
            <a:spLocks noGrp="1"/>
          </p:cNvSpPr>
          <p:nvPr>
            <p:ph type="title"/>
          </p:nvPr>
        </p:nvSpPr>
        <p:spPr/>
        <p:txBody>
          <a:bodyPr/>
          <a:lstStyle/>
          <a:p>
            <a:r>
              <a:rPr lang="fi-FI" b="1" dirty="0"/>
              <a:t>Soiden eläimet</a:t>
            </a:r>
          </a:p>
        </p:txBody>
      </p:sp>
      <p:graphicFrame>
        <p:nvGraphicFramePr>
          <p:cNvPr id="12" name="Sisällön paikkamerkki 11">
            <a:extLst>
              <a:ext uri="{FF2B5EF4-FFF2-40B4-BE49-F238E27FC236}">
                <a16:creationId xmlns:a16="http://schemas.microsoft.com/office/drawing/2014/main" id="{8C12FD65-56B9-DE3F-A159-8BD3615ACCF7}"/>
              </a:ext>
            </a:extLst>
          </p:cNvPr>
          <p:cNvGraphicFramePr>
            <a:graphicFrameLocks noGrp="1"/>
          </p:cNvGraphicFramePr>
          <p:nvPr>
            <p:ph idx="1"/>
            <p:extLst>
              <p:ext uri="{D42A27DB-BD31-4B8C-83A1-F6EECF244321}">
                <p14:modId xmlns:p14="http://schemas.microsoft.com/office/powerpoint/2010/main" val="2598586080"/>
              </p:ext>
            </p:extLst>
          </p:nvPr>
        </p:nvGraphicFramePr>
        <p:xfrm>
          <a:off x="838199" y="1825625"/>
          <a:ext cx="598874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Kuva 6" descr="Kuva, joka sisältää kohteen piha-, ruoho, Kasvimaailma, taivas&#10;&#10;Kuvaus luotu automaattisesti">
            <a:extLst>
              <a:ext uri="{FF2B5EF4-FFF2-40B4-BE49-F238E27FC236}">
                <a16:creationId xmlns:a16="http://schemas.microsoft.com/office/drawing/2014/main" id="{66D9B42A-88AF-BBF2-5060-8C0050CBDA4A}"/>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7667541" y="140825"/>
            <a:ext cx="4379259" cy="6570000"/>
          </a:xfrm>
          <a:prstGeom prst="rect">
            <a:avLst/>
          </a:prstGeom>
        </p:spPr>
      </p:pic>
      <p:sp>
        <p:nvSpPr>
          <p:cNvPr id="10" name="Puhekupla: Suorakulmio, kulmat pyöristettu 9">
            <a:extLst>
              <a:ext uri="{FF2B5EF4-FFF2-40B4-BE49-F238E27FC236}">
                <a16:creationId xmlns:a16="http://schemas.microsoft.com/office/drawing/2014/main" id="{46386581-8979-31D3-FDA4-5E8CC91286DB}"/>
              </a:ext>
            </a:extLst>
          </p:cNvPr>
          <p:cNvSpPr/>
          <p:nvPr/>
        </p:nvSpPr>
        <p:spPr>
          <a:xfrm>
            <a:off x="5172076" y="4105275"/>
            <a:ext cx="3162300" cy="1371600"/>
          </a:xfrm>
          <a:prstGeom prst="wedgeRoundRectCallout">
            <a:avLst>
              <a:gd name="adj1" fmla="val 122239"/>
              <a:gd name="adj2" fmla="val 40388"/>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fi-FI" sz="2800" dirty="0"/>
              <a:t>Minkä eläimen polku?</a:t>
            </a:r>
          </a:p>
        </p:txBody>
      </p:sp>
      <p:sp useBgFill="1">
        <p:nvSpPr>
          <p:cNvPr id="5" name="Vapaamuotoinen: Muoto 4">
            <a:extLst>
              <a:ext uri="{FF2B5EF4-FFF2-40B4-BE49-F238E27FC236}">
                <a16:creationId xmlns:a16="http://schemas.microsoft.com/office/drawing/2014/main" id="{5A213ECB-F2AF-66F7-C8AF-41E4B87F749C}"/>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 name="Tekstiruutu 2">
            <a:extLst>
              <a:ext uri="{FF2B5EF4-FFF2-40B4-BE49-F238E27FC236}">
                <a16:creationId xmlns:a16="http://schemas.microsoft.com/office/drawing/2014/main" id="{3350EA00-2EAA-439F-F083-4C66E19B3000}"/>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5.4.4</a:t>
            </a:r>
          </a:p>
        </p:txBody>
      </p:sp>
    </p:spTree>
    <p:extLst>
      <p:ext uri="{BB962C8B-B14F-4D97-AF65-F5344CB8AC3E}">
        <p14:creationId xmlns:p14="http://schemas.microsoft.com/office/powerpoint/2010/main" val="194027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57E5A-2372-87E3-0823-8FE459F25477}"/>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5C103157-9A7D-9C95-2294-9FEB097E033E}"/>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pic>
        <p:nvPicPr>
          <p:cNvPr id="14" name="Kuva 13" descr="Kuva, joka sisältää kohteen lintu, tikka, puu, piha-&#10;&#10;Kuvaus luotu automaattisesti">
            <a:extLst>
              <a:ext uri="{FF2B5EF4-FFF2-40B4-BE49-F238E27FC236}">
                <a16:creationId xmlns:a16="http://schemas.microsoft.com/office/drawing/2014/main" id="{71E28AAA-22C9-BC93-83BA-F1CFC107E2C5}"/>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4137138" y="3464998"/>
            <a:ext cx="3915625" cy="3249001"/>
          </a:xfrm>
          <a:prstGeom prst="rect">
            <a:avLst/>
          </a:prstGeom>
        </p:spPr>
      </p:pic>
      <p:pic>
        <p:nvPicPr>
          <p:cNvPr id="29" name="Kuva 28" descr="Kuva, joka sisältää kohteen lintu, piha-, puu, vesilintu&#10;&#10;Kuvaus luotu automaattisesti">
            <a:extLst>
              <a:ext uri="{FF2B5EF4-FFF2-40B4-BE49-F238E27FC236}">
                <a16:creationId xmlns:a16="http://schemas.microsoft.com/office/drawing/2014/main" id="{7EBD8489-AC9F-5518-73A9-92D029FE1AFA}"/>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3103" y="143999"/>
            <a:ext cx="3920398" cy="3249001"/>
          </a:xfrm>
          <a:prstGeom prst="rect">
            <a:avLst/>
          </a:prstGeom>
        </p:spPr>
      </p:pic>
      <p:pic>
        <p:nvPicPr>
          <p:cNvPr id="5" name="Kuva 4" descr="Kuva, joka sisältää kohteen vesilintu, piha-, lintu, ruoho&#10;&#10;Kuvaus luotu automaattisesti">
            <a:extLst>
              <a:ext uri="{FF2B5EF4-FFF2-40B4-BE49-F238E27FC236}">
                <a16:creationId xmlns:a16="http://schemas.microsoft.com/office/drawing/2014/main" id="{AB5596C9-B2BA-AD53-EF36-A57C5C99B819}"/>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8126401" y="3464999"/>
            <a:ext cx="3920998" cy="3249000"/>
          </a:xfrm>
          <a:prstGeom prst="rect">
            <a:avLst/>
          </a:prstGeom>
        </p:spPr>
      </p:pic>
      <p:pic>
        <p:nvPicPr>
          <p:cNvPr id="7" name="Kuva 6" descr="Kuva, joka sisältää kohteen lintu, puu, piha-, oksa&#10;&#10;Kuvaus luotu automaattisesti">
            <a:extLst>
              <a:ext uri="{FF2B5EF4-FFF2-40B4-BE49-F238E27FC236}">
                <a16:creationId xmlns:a16="http://schemas.microsoft.com/office/drawing/2014/main" id="{1A128462-899A-3C04-0244-07F6A9A8502B}"/>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a:stretch/>
        </p:blipFill>
        <p:spPr>
          <a:xfrm>
            <a:off x="143103" y="3464998"/>
            <a:ext cx="3920398" cy="3249001"/>
          </a:xfrm>
          <a:prstGeom prst="rect">
            <a:avLst/>
          </a:prstGeom>
        </p:spPr>
      </p:pic>
      <p:pic>
        <p:nvPicPr>
          <p:cNvPr id="11" name="Kuva 10" descr="Kuva, joka sisältää kohteen lintu, piha-, taivas, vesilintu&#10;&#10;Kuvaus luotu automaattisesti">
            <a:extLst>
              <a:ext uri="{FF2B5EF4-FFF2-40B4-BE49-F238E27FC236}">
                <a16:creationId xmlns:a16="http://schemas.microsoft.com/office/drawing/2014/main" id="{BCACC5D6-2631-9E40-C901-C61A6159AC0E}"/>
              </a:ext>
            </a:extLst>
          </p:cNvPr>
          <p:cNvPicPr>
            <a:picLocks noChangeAspect="1"/>
          </p:cNvPicPr>
          <p:nvPr/>
        </p:nvPicPr>
        <p:blipFill rotWithShape="1">
          <a:blip r:embed="rId9" cstate="hqprint">
            <a:extLst>
              <a:ext uri="{28A0092B-C50C-407E-A947-70E740481C1C}">
                <a14:useLocalDpi xmlns:a14="http://schemas.microsoft.com/office/drawing/2010/main"/>
              </a:ext>
            </a:extLst>
          </a:blip>
          <a:srcRect/>
          <a:stretch/>
        </p:blipFill>
        <p:spPr>
          <a:xfrm>
            <a:off x="4137438" y="143999"/>
            <a:ext cx="3915625" cy="3249000"/>
          </a:xfrm>
          <a:prstGeom prst="rect">
            <a:avLst/>
          </a:prstGeom>
        </p:spPr>
      </p:pic>
      <p:sp>
        <p:nvSpPr>
          <p:cNvPr id="2" name="Tekstiruutu 1">
            <a:extLst>
              <a:ext uri="{FF2B5EF4-FFF2-40B4-BE49-F238E27FC236}">
                <a16:creationId xmlns:a16="http://schemas.microsoft.com/office/drawing/2014/main" id="{9BE71646-A7F9-D929-1604-C521CCBEC888}"/>
              </a:ext>
            </a:extLst>
          </p:cNvPr>
          <p:cNvSpPr txBox="1"/>
          <p:nvPr/>
        </p:nvSpPr>
        <p:spPr>
          <a:xfrm>
            <a:off x="143103" y="2931332"/>
            <a:ext cx="2097049"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Laulujoutsen</a:t>
            </a:r>
          </a:p>
        </p:txBody>
      </p:sp>
      <p:sp>
        <p:nvSpPr>
          <p:cNvPr id="4" name="Tekstiruutu 3">
            <a:extLst>
              <a:ext uri="{FF2B5EF4-FFF2-40B4-BE49-F238E27FC236}">
                <a16:creationId xmlns:a16="http://schemas.microsoft.com/office/drawing/2014/main" id="{A9A2FAED-3506-6C3B-55E8-D68722A9FFE7}"/>
              </a:ext>
            </a:extLst>
          </p:cNvPr>
          <p:cNvSpPr txBox="1"/>
          <p:nvPr/>
        </p:nvSpPr>
        <p:spPr>
          <a:xfrm>
            <a:off x="4139332" y="2931333"/>
            <a:ext cx="971741"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Kurki</a:t>
            </a:r>
          </a:p>
        </p:txBody>
      </p:sp>
      <p:sp>
        <p:nvSpPr>
          <p:cNvPr id="9" name="Tekstiruutu 8">
            <a:extLst>
              <a:ext uri="{FF2B5EF4-FFF2-40B4-BE49-F238E27FC236}">
                <a16:creationId xmlns:a16="http://schemas.microsoft.com/office/drawing/2014/main" id="{2399B023-96C8-8E9D-8F27-B3504B56EB12}"/>
              </a:ext>
            </a:extLst>
          </p:cNvPr>
          <p:cNvSpPr txBox="1"/>
          <p:nvPr/>
        </p:nvSpPr>
        <p:spPr>
          <a:xfrm>
            <a:off x="147251" y="6252334"/>
            <a:ext cx="2133918"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Niittykirvinen</a:t>
            </a:r>
          </a:p>
        </p:txBody>
      </p:sp>
      <p:sp>
        <p:nvSpPr>
          <p:cNvPr id="12" name="Tekstiruutu 11">
            <a:extLst>
              <a:ext uri="{FF2B5EF4-FFF2-40B4-BE49-F238E27FC236}">
                <a16:creationId xmlns:a16="http://schemas.microsoft.com/office/drawing/2014/main" id="{6B977CEA-92CC-C83F-18E9-6B3B19FC760B}"/>
              </a:ext>
            </a:extLst>
          </p:cNvPr>
          <p:cNvSpPr txBox="1"/>
          <p:nvPr/>
        </p:nvSpPr>
        <p:spPr>
          <a:xfrm>
            <a:off x="4135887" y="6252334"/>
            <a:ext cx="1640193"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Käpytikka</a:t>
            </a:r>
          </a:p>
        </p:txBody>
      </p:sp>
      <p:sp>
        <p:nvSpPr>
          <p:cNvPr id="13" name="Tekstiruutu 12">
            <a:extLst>
              <a:ext uri="{FF2B5EF4-FFF2-40B4-BE49-F238E27FC236}">
                <a16:creationId xmlns:a16="http://schemas.microsoft.com/office/drawing/2014/main" id="{95CE6167-7451-4B8C-A888-B2F3FE152BA2}"/>
              </a:ext>
            </a:extLst>
          </p:cNvPr>
          <p:cNvSpPr txBox="1"/>
          <p:nvPr/>
        </p:nvSpPr>
        <p:spPr>
          <a:xfrm>
            <a:off x="8125201" y="6252334"/>
            <a:ext cx="764953"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Liro</a:t>
            </a:r>
          </a:p>
        </p:txBody>
      </p:sp>
      <p:sp useBgFill="1">
        <p:nvSpPr>
          <p:cNvPr id="15" name="Vapaamuotoinen: Muoto 14">
            <a:extLst>
              <a:ext uri="{FF2B5EF4-FFF2-40B4-BE49-F238E27FC236}">
                <a16:creationId xmlns:a16="http://schemas.microsoft.com/office/drawing/2014/main" id="{E6C703E4-813C-6AD3-A27D-4CBC0D34270E}"/>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16" name="Kuva 15" descr="Kuva, joka sisältää kohteen lintu, vesilintu, ankka, piha-&#10;&#10;Kuvaus luotu automaattisesti">
            <a:extLst>
              <a:ext uri="{FF2B5EF4-FFF2-40B4-BE49-F238E27FC236}">
                <a16:creationId xmlns:a16="http://schemas.microsoft.com/office/drawing/2014/main" id="{C1FB35A3-FC49-72D6-0DFD-7BA176021C12}"/>
              </a:ext>
            </a:extLst>
          </p:cNvPr>
          <p:cNvPicPr>
            <a:picLocks noChangeAspect="1"/>
          </p:cNvPicPr>
          <p:nvPr/>
        </p:nvPicPr>
        <p:blipFill rotWithShape="1">
          <a:blip r:embed="rId10" cstate="hqprint">
            <a:extLst>
              <a:ext uri="{28A0092B-C50C-407E-A947-70E740481C1C}">
                <a14:useLocalDpi xmlns:a14="http://schemas.microsoft.com/office/drawing/2010/main"/>
              </a:ext>
            </a:extLst>
          </a:blip>
          <a:srcRect/>
          <a:stretch/>
        </p:blipFill>
        <p:spPr>
          <a:xfrm flipH="1">
            <a:off x="8125201" y="143999"/>
            <a:ext cx="3918857" cy="3249000"/>
          </a:xfrm>
          <a:prstGeom prst="rect">
            <a:avLst/>
          </a:prstGeom>
        </p:spPr>
      </p:pic>
      <p:sp>
        <p:nvSpPr>
          <p:cNvPr id="17" name="Tekstiruutu 16">
            <a:extLst>
              <a:ext uri="{FF2B5EF4-FFF2-40B4-BE49-F238E27FC236}">
                <a16:creationId xmlns:a16="http://schemas.microsoft.com/office/drawing/2014/main" id="{77FD1D37-5C38-0E2C-D6AA-C814A30C7BBE}"/>
              </a:ext>
            </a:extLst>
          </p:cNvPr>
          <p:cNvSpPr txBox="1"/>
          <p:nvPr/>
        </p:nvSpPr>
        <p:spPr>
          <a:xfrm>
            <a:off x="8125201" y="2931332"/>
            <a:ext cx="156966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Sinisorsa</a:t>
            </a:r>
          </a:p>
        </p:txBody>
      </p:sp>
    </p:spTree>
    <p:extLst>
      <p:ext uri="{BB962C8B-B14F-4D97-AF65-F5344CB8AC3E}">
        <p14:creationId xmlns:p14="http://schemas.microsoft.com/office/powerpoint/2010/main" val="3012373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993BD-A8D7-1417-1D2B-A07CD1633FBF}"/>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BBC43958-3810-17AA-3803-379BD2920682}"/>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useBgFill="1">
        <p:nvSpPr>
          <p:cNvPr id="15" name="Vapaamuotoinen: Muoto 14">
            <a:extLst>
              <a:ext uri="{FF2B5EF4-FFF2-40B4-BE49-F238E27FC236}">
                <a16:creationId xmlns:a16="http://schemas.microsoft.com/office/drawing/2014/main" id="{5A0446EF-C75E-AA59-BFD7-D7718C76ADCA}"/>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18" name="Kuva 17" descr="Kuva, joka sisältää kohteen taivas, piha-, pesä, Linnunpesä&#10;&#10;Kuvaus luotu automaattisesti">
            <a:extLst>
              <a:ext uri="{FF2B5EF4-FFF2-40B4-BE49-F238E27FC236}">
                <a16:creationId xmlns:a16="http://schemas.microsoft.com/office/drawing/2014/main" id="{1EAA381D-DB0C-F4D0-96CD-5E131032322C}"/>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44601" y="144001"/>
            <a:ext cx="4873496" cy="3248997"/>
          </a:xfrm>
          <a:prstGeom prst="rect">
            <a:avLst/>
          </a:prstGeom>
        </p:spPr>
      </p:pic>
      <p:pic>
        <p:nvPicPr>
          <p:cNvPr id="20" name="Kuva 19" descr="Kuva, joka sisältää kohteen piha-, taivas, kasvi, pilvi&#10;&#10;Kuvaus luotu automaattisesti">
            <a:extLst>
              <a:ext uri="{FF2B5EF4-FFF2-40B4-BE49-F238E27FC236}">
                <a16:creationId xmlns:a16="http://schemas.microsoft.com/office/drawing/2014/main" id="{B7C3D3E6-9324-BF55-BEDA-A524EE5596F0}"/>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4601" y="3465002"/>
            <a:ext cx="4873496" cy="3248997"/>
          </a:xfrm>
          <a:prstGeom prst="rect">
            <a:avLst/>
          </a:prstGeom>
        </p:spPr>
      </p:pic>
      <p:pic>
        <p:nvPicPr>
          <p:cNvPr id="4" name="Kuva 3" descr="Kuva, joka sisältää kohteen lintu, piha-, petolintu, taivas&#10;&#10;Kuvaus luotu automaattisesti">
            <a:extLst>
              <a:ext uri="{FF2B5EF4-FFF2-40B4-BE49-F238E27FC236}">
                <a16:creationId xmlns:a16="http://schemas.microsoft.com/office/drawing/2014/main" id="{B973EBD2-0B98-BD7A-5714-0C4FAC63EF89}"/>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5090397" y="144001"/>
            <a:ext cx="6957002" cy="6569998"/>
          </a:xfrm>
          <a:prstGeom prst="rect">
            <a:avLst/>
          </a:prstGeom>
        </p:spPr>
      </p:pic>
      <p:sp>
        <p:nvSpPr>
          <p:cNvPr id="16" name="Tekstiruutu 15">
            <a:extLst>
              <a:ext uri="{FF2B5EF4-FFF2-40B4-BE49-F238E27FC236}">
                <a16:creationId xmlns:a16="http://schemas.microsoft.com/office/drawing/2014/main" id="{3DC8E336-B84F-18D4-F6C9-08BF49C60A93}"/>
              </a:ext>
            </a:extLst>
          </p:cNvPr>
          <p:cNvSpPr txBox="1"/>
          <p:nvPr/>
        </p:nvSpPr>
        <p:spPr>
          <a:xfrm>
            <a:off x="5090397" y="6252334"/>
            <a:ext cx="1160895"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Sääksi</a:t>
            </a:r>
          </a:p>
        </p:txBody>
      </p:sp>
    </p:spTree>
    <p:extLst>
      <p:ext uri="{BB962C8B-B14F-4D97-AF65-F5344CB8AC3E}">
        <p14:creationId xmlns:p14="http://schemas.microsoft.com/office/powerpoint/2010/main" val="130959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4794E-D4BA-8CD4-BE6D-33409B06062D}"/>
            </a:ext>
          </a:extLst>
        </p:cNvPr>
        <p:cNvGrpSpPr/>
        <p:nvPr/>
      </p:nvGrpSpPr>
      <p:grpSpPr>
        <a:xfrm>
          <a:off x="0" y="0"/>
          <a:ext cx="0" cy="0"/>
          <a:chOff x="0" y="0"/>
          <a:chExt cx="0" cy="0"/>
        </a:xfrm>
      </p:grpSpPr>
      <p:pic>
        <p:nvPicPr>
          <p:cNvPr id="8" name="Kuva 7" descr="Kuva, joka sisältää kohteen piha-, ruoho, kasvi, puu&#10;&#10;Kuvaus luotu automaattisesti">
            <a:extLst>
              <a:ext uri="{FF2B5EF4-FFF2-40B4-BE49-F238E27FC236}">
                <a16:creationId xmlns:a16="http://schemas.microsoft.com/office/drawing/2014/main" id="{722290D3-479A-FDD8-9F3F-091EA8B2A1BD}"/>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pic>
        <p:nvPicPr>
          <p:cNvPr id="4" name="Kuva 3" descr="Kuva, joka sisältää kohteen piha-, kasvi, lintu, sammakko&#10;&#10;Kuvaus luotu automaattisesti">
            <a:extLst>
              <a:ext uri="{FF2B5EF4-FFF2-40B4-BE49-F238E27FC236}">
                <a16:creationId xmlns:a16="http://schemas.microsoft.com/office/drawing/2014/main" id="{477523E7-B35B-C200-3D7A-AA857B1D1859}"/>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4134750" y="144001"/>
            <a:ext cx="3920400" cy="3248998"/>
          </a:xfrm>
          <a:prstGeom prst="rect">
            <a:avLst/>
          </a:prstGeom>
        </p:spPr>
      </p:pic>
      <p:pic>
        <p:nvPicPr>
          <p:cNvPr id="6" name="Kuva 5" descr="Kuva, joka sisältää kohteen selkärangaton, hämähäkki, Hämähäkinverkko, Ristihämähäkki&#10;&#10;Kuvaus luotu automaattisesti">
            <a:extLst>
              <a:ext uri="{FF2B5EF4-FFF2-40B4-BE49-F238E27FC236}">
                <a16:creationId xmlns:a16="http://schemas.microsoft.com/office/drawing/2014/main" id="{6E6F1535-339C-9787-100F-BA98CAF052ED}"/>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3100" y="144000"/>
            <a:ext cx="3920400" cy="3248998"/>
          </a:xfrm>
          <a:prstGeom prst="rect">
            <a:avLst/>
          </a:prstGeom>
        </p:spPr>
      </p:pic>
      <p:pic>
        <p:nvPicPr>
          <p:cNvPr id="13" name="Kuva 12" descr="Kuva, joka sisältää kohteen piha-, ruoho, toukka, kasvi&#10;&#10;Kuvaus luotu automaattisesti">
            <a:extLst>
              <a:ext uri="{FF2B5EF4-FFF2-40B4-BE49-F238E27FC236}">
                <a16:creationId xmlns:a16="http://schemas.microsoft.com/office/drawing/2014/main" id="{C674F4FC-ED3E-473C-038D-5D9D64A714A1}"/>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140702" y="3465001"/>
            <a:ext cx="3920399" cy="3249000"/>
          </a:xfrm>
          <a:prstGeom prst="rect">
            <a:avLst/>
          </a:prstGeom>
        </p:spPr>
      </p:pic>
      <p:pic>
        <p:nvPicPr>
          <p:cNvPr id="5" name="Kuva 4" descr="Kuva, joka sisältää kohteen piha-, kasvi, ruoho&#10;&#10;Kuvaus luotu automaattisesti">
            <a:extLst>
              <a:ext uri="{FF2B5EF4-FFF2-40B4-BE49-F238E27FC236}">
                <a16:creationId xmlns:a16="http://schemas.microsoft.com/office/drawing/2014/main" id="{6E7EBFEF-DB31-9343-C310-C881760D781C}"/>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a:stretch/>
        </p:blipFill>
        <p:spPr>
          <a:xfrm>
            <a:off x="4133550" y="3465001"/>
            <a:ext cx="3920399" cy="3249000"/>
          </a:xfrm>
          <a:prstGeom prst="rect">
            <a:avLst/>
          </a:prstGeom>
        </p:spPr>
      </p:pic>
      <p:sp>
        <p:nvSpPr>
          <p:cNvPr id="11" name="Tekstiruutu 10">
            <a:extLst>
              <a:ext uri="{FF2B5EF4-FFF2-40B4-BE49-F238E27FC236}">
                <a16:creationId xmlns:a16="http://schemas.microsoft.com/office/drawing/2014/main" id="{4D2DFA7B-71B4-A08F-EF72-8C6D10095808}"/>
              </a:ext>
            </a:extLst>
          </p:cNvPr>
          <p:cNvSpPr txBox="1"/>
          <p:nvPr/>
        </p:nvSpPr>
        <p:spPr>
          <a:xfrm>
            <a:off x="141900" y="2927841"/>
            <a:ext cx="2443298"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Ristihämähäkki</a:t>
            </a:r>
          </a:p>
        </p:txBody>
      </p:sp>
      <p:sp>
        <p:nvSpPr>
          <p:cNvPr id="12" name="Tekstiruutu 11">
            <a:extLst>
              <a:ext uri="{FF2B5EF4-FFF2-40B4-BE49-F238E27FC236}">
                <a16:creationId xmlns:a16="http://schemas.microsoft.com/office/drawing/2014/main" id="{B75D7BA8-577D-31E5-0B20-BD2DD1F08B25}"/>
              </a:ext>
            </a:extLst>
          </p:cNvPr>
          <p:cNvSpPr txBox="1"/>
          <p:nvPr/>
        </p:nvSpPr>
        <p:spPr>
          <a:xfrm>
            <a:off x="4133550" y="2927840"/>
            <a:ext cx="271901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Ruskosammakko</a:t>
            </a:r>
          </a:p>
        </p:txBody>
      </p:sp>
      <p:sp>
        <p:nvSpPr>
          <p:cNvPr id="14" name="Tekstiruutu 13">
            <a:extLst>
              <a:ext uri="{FF2B5EF4-FFF2-40B4-BE49-F238E27FC236}">
                <a16:creationId xmlns:a16="http://schemas.microsoft.com/office/drawing/2014/main" id="{02070E44-2BD3-F29E-DC46-647115E14559}"/>
              </a:ext>
            </a:extLst>
          </p:cNvPr>
          <p:cNvSpPr txBox="1"/>
          <p:nvPr/>
        </p:nvSpPr>
        <p:spPr>
          <a:xfrm>
            <a:off x="139502" y="6252335"/>
            <a:ext cx="2515432"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Rämekarvajalka</a:t>
            </a:r>
          </a:p>
        </p:txBody>
      </p:sp>
      <p:sp>
        <p:nvSpPr>
          <p:cNvPr id="15" name="Tekstiruutu 14">
            <a:extLst>
              <a:ext uri="{FF2B5EF4-FFF2-40B4-BE49-F238E27FC236}">
                <a16:creationId xmlns:a16="http://schemas.microsoft.com/office/drawing/2014/main" id="{B717C6A8-86A8-ED8F-2362-DC463B80D36A}"/>
              </a:ext>
            </a:extLst>
          </p:cNvPr>
          <p:cNvSpPr txBox="1"/>
          <p:nvPr/>
        </p:nvSpPr>
        <p:spPr>
          <a:xfrm>
            <a:off x="4131152" y="6252334"/>
            <a:ext cx="75052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Kyy</a:t>
            </a:r>
          </a:p>
        </p:txBody>
      </p:sp>
      <p:pic>
        <p:nvPicPr>
          <p:cNvPr id="7" name="Kuva 6" descr="Kuva, joka sisältää kohteen piha-, nisäkäs, puu, villieläimet&#10;&#10;Kuvaus luotu automaattisesti">
            <a:extLst>
              <a:ext uri="{FF2B5EF4-FFF2-40B4-BE49-F238E27FC236}">
                <a16:creationId xmlns:a16="http://schemas.microsoft.com/office/drawing/2014/main" id="{DE48BA58-8D03-263B-B296-1FCDC64E30D5}"/>
              </a:ext>
            </a:extLst>
          </p:cNvPr>
          <p:cNvPicPr>
            <a:picLocks noChangeAspect="1"/>
          </p:cNvPicPr>
          <p:nvPr/>
        </p:nvPicPr>
        <p:blipFill rotWithShape="1">
          <a:blip r:embed="rId9" cstate="hqprint">
            <a:extLst>
              <a:ext uri="{28A0092B-C50C-407E-A947-70E740481C1C}">
                <a14:useLocalDpi xmlns:a14="http://schemas.microsoft.com/office/drawing/2010/main"/>
              </a:ext>
            </a:extLst>
          </a:blip>
          <a:srcRect/>
          <a:stretch/>
        </p:blipFill>
        <p:spPr>
          <a:xfrm>
            <a:off x="8126399" y="144000"/>
            <a:ext cx="3920401" cy="6569998"/>
          </a:xfrm>
          <a:prstGeom prst="rect">
            <a:avLst/>
          </a:prstGeom>
        </p:spPr>
      </p:pic>
      <p:sp>
        <p:nvSpPr>
          <p:cNvPr id="9" name="Tekstiruutu 8">
            <a:extLst>
              <a:ext uri="{FF2B5EF4-FFF2-40B4-BE49-F238E27FC236}">
                <a16:creationId xmlns:a16="http://schemas.microsoft.com/office/drawing/2014/main" id="{895E3CB9-88C8-9C11-2E6A-9DCE6A63B734}"/>
              </a:ext>
            </a:extLst>
          </p:cNvPr>
          <p:cNvSpPr txBox="1"/>
          <p:nvPr/>
        </p:nvSpPr>
        <p:spPr>
          <a:xfrm>
            <a:off x="8126398" y="6252333"/>
            <a:ext cx="971741"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Kettu</a:t>
            </a:r>
          </a:p>
        </p:txBody>
      </p:sp>
      <p:sp useBgFill="1">
        <p:nvSpPr>
          <p:cNvPr id="2" name="Vapaamuotoinen: Muoto 1">
            <a:extLst>
              <a:ext uri="{FF2B5EF4-FFF2-40B4-BE49-F238E27FC236}">
                <a16:creationId xmlns:a16="http://schemas.microsoft.com/office/drawing/2014/main" id="{3414C38E-DA70-DD10-959A-85FC9864B891}"/>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76662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89FD8-FD9E-E681-C0C6-30C6EA189FAB}"/>
            </a:ext>
          </a:extLst>
        </p:cNvPr>
        <p:cNvGrpSpPr/>
        <p:nvPr/>
      </p:nvGrpSpPr>
      <p:grpSpPr>
        <a:xfrm>
          <a:off x="0" y="0"/>
          <a:ext cx="0" cy="0"/>
          <a:chOff x="0" y="0"/>
          <a:chExt cx="0" cy="0"/>
        </a:xfrm>
      </p:grpSpPr>
      <p:pic>
        <p:nvPicPr>
          <p:cNvPr id="6" name="Kuva 5" descr="Kuva, joka sisältää kohteen piha-, ruoho, kasvi, puu&#10;&#10;Kuvaus luotu automaattisesti">
            <a:extLst>
              <a:ext uri="{FF2B5EF4-FFF2-40B4-BE49-F238E27FC236}">
                <a16:creationId xmlns:a16="http://schemas.microsoft.com/office/drawing/2014/main" id="{8656190A-41F0-F544-5503-C349C1BB4AC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93"/>
          <a:stretch/>
        </p:blipFill>
        <p:spPr>
          <a:xfrm>
            <a:off x="0" y="3175"/>
            <a:ext cx="12192000" cy="6858000"/>
          </a:xfrm>
          <a:prstGeom prst="rect">
            <a:avLst/>
          </a:prstGeom>
        </p:spPr>
      </p:pic>
      <p:sp>
        <p:nvSpPr>
          <p:cNvPr id="4" name="Otsikko 3">
            <a:extLst>
              <a:ext uri="{FF2B5EF4-FFF2-40B4-BE49-F238E27FC236}">
                <a16:creationId xmlns:a16="http://schemas.microsoft.com/office/drawing/2014/main" id="{ACD25B02-B347-DA62-A82A-4A80F28CDF06}"/>
              </a:ext>
            </a:extLst>
          </p:cNvPr>
          <p:cNvSpPr>
            <a:spLocks noGrp="1"/>
          </p:cNvSpPr>
          <p:nvPr>
            <p:ph type="title"/>
          </p:nvPr>
        </p:nvSpPr>
        <p:spPr>
          <a:xfrm>
            <a:off x="5361580" y="365125"/>
            <a:ext cx="5992219" cy="1325563"/>
          </a:xfrm>
        </p:spPr>
        <p:txBody>
          <a:bodyPr/>
          <a:lstStyle/>
          <a:p>
            <a:r>
              <a:rPr lang="fi-FI" b="1" dirty="0"/>
              <a:t>Kysymyksiä</a:t>
            </a:r>
            <a:br>
              <a:rPr lang="fi-FI" b="1" dirty="0"/>
            </a:br>
            <a:r>
              <a:rPr lang="fi-FI" b="1" dirty="0"/>
              <a:t>soiden rakenteesta</a:t>
            </a:r>
          </a:p>
        </p:txBody>
      </p:sp>
      <p:graphicFrame>
        <p:nvGraphicFramePr>
          <p:cNvPr id="5" name="Sisällön paikkamerkki 4">
            <a:extLst>
              <a:ext uri="{FF2B5EF4-FFF2-40B4-BE49-F238E27FC236}">
                <a16:creationId xmlns:a16="http://schemas.microsoft.com/office/drawing/2014/main" id="{0211DFF2-5F67-37A8-0078-BCDCC7CFA523}"/>
              </a:ext>
            </a:extLst>
          </p:cNvPr>
          <p:cNvGraphicFramePr>
            <a:graphicFrameLocks noGrp="1"/>
          </p:cNvGraphicFramePr>
          <p:nvPr>
            <p:ph sz="half" idx="1"/>
            <p:extLst>
              <p:ext uri="{D42A27DB-BD31-4B8C-83A1-F6EECF244321}">
                <p14:modId xmlns:p14="http://schemas.microsoft.com/office/powerpoint/2010/main" val="3486164794"/>
              </p:ext>
            </p:extLst>
          </p:nvPr>
        </p:nvGraphicFramePr>
        <p:xfrm>
          <a:off x="5361583" y="1852150"/>
          <a:ext cx="5992218"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5" name="Kuva 24" descr="Kuva, joka sisältää kohteen ruoho, piha-, Maakasvi, Putkilokasvit&#10;&#10;Kuvaus luotu automaattisesti">
            <a:extLst>
              <a:ext uri="{FF2B5EF4-FFF2-40B4-BE49-F238E27FC236}">
                <a16:creationId xmlns:a16="http://schemas.microsoft.com/office/drawing/2014/main" id="{D07E42D0-A19E-324B-18A0-27997264C953}"/>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144301" y="164637"/>
            <a:ext cx="4377883" cy="6566825"/>
          </a:xfrm>
          <a:prstGeom prst="rect">
            <a:avLst/>
          </a:prstGeom>
        </p:spPr>
      </p:pic>
      <p:sp useBgFill="1">
        <p:nvSpPr>
          <p:cNvPr id="2" name="Vapaamuotoinen: Muoto 1">
            <a:extLst>
              <a:ext uri="{FF2B5EF4-FFF2-40B4-BE49-F238E27FC236}">
                <a16:creationId xmlns:a16="http://schemas.microsoft.com/office/drawing/2014/main" id="{A4C63FE5-51B8-6F64-F059-B40103ADCED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293704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Kuva 8" descr="Kuva, joka sisältää kohteen kasvi, puu, piha-, metsämaa&#10;&#10;Kuvaus luotu automaattisesti">
            <a:extLst>
              <a:ext uri="{FF2B5EF4-FFF2-40B4-BE49-F238E27FC236}">
                <a16:creationId xmlns:a16="http://schemas.microsoft.com/office/drawing/2014/main" id="{5B6C1A6B-C3FF-3D06-45A8-6DAD0AA83B6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l="-47" b="-93"/>
          <a:stretch/>
        </p:blipFill>
        <p:spPr>
          <a:xfrm flipH="1">
            <a:off x="-1200" y="3175"/>
            <a:ext cx="12193200" cy="6858000"/>
          </a:xfrm>
          <a:prstGeom prst="rect">
            <a:avLst/>
          </a:prstGeom>
        </p:spPr>
      </p:pic>
      <p:sp>
        <p:nvSpPr>
          <p:cNvPr id="7" name="Suorakulmio 6">
            <a:extLst>
              <a:ext uri="{FF2B5EF4-FFF2-40B4-BE49-F238E27FC236}">
                <a16:creationId xmlns:a16="http://schemas.microsoft.com/office/drawing/2014/main" id="{BCD0F2F9-244C-5C6C-5B29-5FD98D6795CA}"/>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a:extLst>
              <a:ext uri="{FF2B5EF4-FFF2-40B4-BE49-F238E27FC236}">
                <a16:creationId xmlns:a16="http://schemas.microsoft.com/office/drawing/2014/main" id="{3D9415E1-7595-D8D9-8FD3-4A57C78E3EF2}"/>
              </a:ext>
            </a:extLst>
          </p:cNvPr>
          <p:cNvSpPr>
            <a:spLocks noGrp="1"/>
          </p:cNvSpPr>
          <p:nvPr>
            <p:ph type="title"/>
          </p:nvPr>
        </p:nvSpPr>
        <p:spPr>
          <a:xfrm>
            <a:off x="838200" y="2279447"/>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Soiden luokittelu</a:t>
            </a:r>
          </a:p>
        </p:txBody>
      </p:sp>
      <p:sp>
        <p:nvSpPr>
          <p:cNvPr id="3" name="Tekstin paikkamerkki 2">
            <a:extLst>
              <a:ext uri="{FF2B5EF4-FFF2-40B4-BE49-F238E27FC236}">
                <a16:creationId xmlns:a16="http://schemas.microsoft.com/office/drawing/2014/main" id="{90A23579-AFE7-3841-14E5-6075A107B7E9}"/>
              </a:ext>
            </a:extLst>
          </p:cNvPr>
          <p:cNvSpPr>
            <a:spLocks noGrp="1"/>
          </p:cNvSpPr>
          <p:nvPr>
            <p:ph type="body" idx="1"/>
          </p:nvPr>
        </p:nvSpPr>
        <p:spPr>
          <a:xfrm>
            <a:off x="838200" y="5159172"/>
            <a:ext cx="10515600" cy="1338828"/>
          </a:xfrm>
        </p:spPr>
        <p:txBody>
          <a:bodyPr>
            <a:spAutoFit/>
          </a:bodyPr>
          <a:lstStyle/>
          <a:p>
            <a:r>
              <a:rPr lang="fi-FI" sz="3000" dirty="0">
                <a:solidFill>
                  <a:schemeClr val="bg1"/>
                </a:solidFill>
                <a:effectLst>
                  <a:outerShdw blurRad="38100" dist="38100" dir="2700000" algn="tl">
                    <a:srgbClr val="000000">
                      <a:alpha val="43137"/>
                    </a:srgbClr>
                  </a:outerShdw>
                </a:effectLst>
              </a:rPr>
              <a:t>• Kolmiulotteisen muodon mukaan</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Ravinteiden ja kosteuden mukaan</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Luonnontilaisuuden mukaan</a:t>
            </a:r>
          </a:p>
        </p:txBody>
      </p:sp>
      <p:sp useBgFill="1">
        <p:nvSpPr>
          <p:cNvPr id="4" name="Vapaamuotoinen: Muoto 3">
            <a:extLst>
              <a:ext uri="{FF2B5EF4-FFF2-40B4-BE49-F238E27FC236}">
                <a16:creationId xmlns:a16="http://schemas.microsoft.com/office/drawing/2014/main" id="{9AB5B3C6-033E-ADE0-4AE8-B5274683B3F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28052361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E216E-BE59-7F4E-3E5E-DA5D604774CC}"/>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3195E825-A2BF-4601-F0EC-F797A67C8AEB}"/>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DCDF6609-7E56-A7E7-1DE3-ECC3246FE962}"/>
              </a:ext>
            </a:extLst>
          </p:cNvPr>
          <p:cNvSpPr>
            <a:spLocks noGrp="1"/>
          </p:cNvSpPr>
          <p:nvPr>
            <p:ph type="title"/>
          </p:nvPr>
        </p:nvSpPr>
        <p:spPr/>
        <p:txBody>
          <a:bodyPr/>
          <a:lstStyle/>
          <a:p>
            <a:r>
              <a:rPr lang="fi-FI" b="1" dirty="0"/>
              <a:t>Ravinteiden alkuperä</a:t>
            </a:r>
          </a:p>
        </p:txBody>
      </p:sp>
      <p:graphicFrame>
        <p:nvGraphicFramePr>
          <p:cNvPr id="9" name="Sisällön paikkamerkki 8">
            <a:extLst>
              <a:ext uri="{FF2B5EF4-FFF2-40B4-BE49-F238E27FC236}">
                <a16:creationId xmlns:a16="http://schemas.microsoft.com/office/drawing/2014/main" id="{974AB6AC-EF1A-34A9-8726-8A9C273F01CD}"/>
              </a:ext>
            </a:extLst>
          </p:cNvPr>
          <p:cNvGraphicFramePr>
            <a:graphicFrameLocks noGrp="1"/>
          </p:cNvGraphicFramePr>
          <p:nvPr>
            <p:ph idx="1"/>
            <p:extLst>
              <p:ext uri="{D42A27DB-BD31-4B8C-83A1-F6EECF244321}">
                <p14:modId xmlns:p14="http://schemas.microsoft.com/office/powerpoint/2010/main" val="3442855135"/>
              </p:ext>
            </p:extLst>
          </p:nvPr>
        </p:nvGraphicFramePr>
        <p:xfrm>
          <a:off x="1676400" y="1878009"/>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useBgFill="1">
        <p:nvSpPr>
          <p:cNvPr id="6" name="Vapaamuotoinen: Muoto 5">
            <a:extLst>
              <a:ext uri="{FF2B5EF4-FFF2-40B4-BE49-F238E27FC236}">
                <a16:creationId xmlns:a16="http://schemas.microsoft.com/office/drawing/2014/main" id="{C319D55B-DE38-DF20-F03C-D6B56AD6029E}"/>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5A2B16C0-5AE9-8368-A98A-E84788077DC0}"/>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6.1</a:t>
            </a:r>
          </a:p>
        </p:txBody>
      </p:sp>
    </p:spTree>
    <p:extLst>
      <p:ext uri="{BB962C8B-B14F-4D97-AF65-F5344CB8AC3E}">
        <p14:creationId xmlns:p14="http://schemas.microsoft.com/office/powerpoint/2010/main" val="1976732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2CFD-522A-272F-985D-7E3C17FBC915}"/>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05208DD1-48B1-FF7F-B771-BA4FD7009CB8}"/>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flipH="1">
            <a:off x="-1200" y="3175"/>
            <a:ext cx="12193200" cy="6858000"/>
          </a:xfrm>
          <a:prstGeom prst="rect">
            <a:avLst/>
          </a:prstGeom>
        </p:spPr>
      </p:pic>
      <p:sp>
        <p:nvSpPr>
          <p:cNvPr id="3" name="Suorakulmio 2">
            <a:extLst>
              <a:ext uri="{FF2B5EF4-FFF2-40B4-BE49-F238E27FC236}">
                <a16:creationId xmlns:a16="http://schemas.microsoft.com/office/drawing/2014/main" id="{2F06CEC0-7249-5BE8-0854-CF8C3B9C591D}"/>
              </a:ext>
            </a:extLst>
          </p:cNvPr>
          <p:cNvSpPr/>
          <p:nvPr/>
        </p:nvSpPr>
        <p:spPr>
          <a:xfrm>
            <a:off x="600635" y="1984845"/>
            <a:ext cx="10993331" cy="3331226"/>
          </a:xfrm>
          <a:prstGeom prst="rect">
            <a:avLst/>
          </a:prstGeom>
          <a:solidFill>
            <a:schemeClr val="bg1">
              <a:alpha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dirty="0"/>
          </a:p>
        </p:txBody>
      </p:sp>
      <p:sp>
        <p:nvSpPr>
          <p:cNvPr id="4" name="Otsikko 3">
            <a:extLst>
              <a:ext uri="{FF2B5EF4-FFF2-40B4-BE49-F238E27FC236}">
                <a16:creationId xmlns:a16="http://schemas.microsoft.com/office/drawing/2014/main" id="{B2CAA4D9-0B26-E712-D590-0446D97F1938}"/>
              </a:ext>
            </a:extLst>
          </p:cNvPr>
          <p:cNvSpPr>
            <a:spLocks noGrp="1"/>
          </p:cNvSpPr>
          <p:nvPr>
            <p:ph type="title"/>
          </p:nvPr>
        </p:nvSpPr>
        <p:spPr/>
        <p:txBody>
          <a:bodyPr/>
          <a:lstStyle/>
          <a:p>
            <a:r>
              <a:rPr lang="fi-FI" b="1" dirty="0"/>
              <a:t>Suoyhdistymätyypit</a:t>
            </a:r>
          </a:p>
        </p:txBody>
      </p:sp>
      <p:sp>
        <p:nvSpPr>
          <p:cNvPr id="7" name="Tekstin paikkamerkki 6">
            <a:extLst>
              <a:ext uri="{FF2B5EF4-FFF2-40B4-BE49-F238E27FC236}">
                <a16:creationId xmlns:a16="http://schemas.microsoft.com/office/drawing/2014/main" id="{A300A4C9-F043-3D6D-5F20-33870B9A7AC0}"/>
              </a:ext>
            </a:extLst>
          </p:cNvPr>
          <p:cNvSpPr>
            <a:spLocks noGrp="1"/>
          </p:cNvSpPr>
          <p:nvPr>
            <p:ph type="body" idx="1"/>
          </p:nvPr>
        </p:nvSpPr>
        <p:spPr/>
        <p:txBody>
          <a:bodyPr/>
          <a:lstStyle/>
          <a:p>
            <a:pPr algn="ctr"/>
            <a:r>
              <a:rPr lang="fi-FI" dirty="0"/>
              <a:t>Keidassuo</a:t>
            </a:r>
          </a:p>
        </p:txBody>
      </p:sp>
      <p:pic>
        <p:nvPicPr>
          <p:cNvPr id="11" name="Sisällön paikkamerkki 10" descr="Kuva, joka sisältää kohteen luovuus&#10;&#10;Kuvaus luotu automaattisesti, matala luotettavuus">
            <a:extLst>
              <a:ext uri="{FF2B5EF4-FFF2-40B4-BE49-F238E27FC236}">
                <a16:creationId xmlns:a16="http://schemas.microsoft.com/office/drawing/2014/main" id="{2B82DFF3-ABCF-D4D4-3B91-CC1BA0684794}"/>
              </a:ext>
            </a:extLst>
          </p:cNvPr>
          <p:cNvPicPr>
            <a:picLocks noGrp="1" noChangeAspect="1"/>
          </p:cNvPicPr>
          <p:nvPr>
            <p:ph sz="half" idx="2"/>
          </p:nvPr>
        </p:nvPicPr>
        <p:blipFill>
          <a:blip r:embed="rId5" cstate="hqprint">
            <a:extLst>
              <a:ext uri="{28A0092B-C50C-407E-A947-70E740481C1C}">
                <a14:useLocalDpi xmlns:a14="http://schemas.microsoft.com/office/drawing/2010/main"/>
              </a:ext>
            </a:extLst>
          </a:blip>
          <a:stretch>
            <a:fillRect/>
          </a:stretch>
        </p:blipFill>
        <p:spPr>
          <a:xfrm>
            <a:off x="833436" y="3618830"/>
            <a:ext cx="5157787" cy="1457075"/>
          </a:xfrm>
        </p:spPr>
      </p:pic>
      <p:sp>
        <p:nvSpPr>
          <p:cNvPr id="8" name="Tekstin paikkamerkki 7">
            <a:extLst>
              <a:ext uri="{FF2B5EF4-FFF2-40B4-BE49-F238E27FC236}">
                <a16:creationId xmlns:a16="http://schemas.microsoft.com/office/drawing/2014/main" id="{84E29AE2-99DA-675E-FCD3-31504A28B167}"/>
              </a:ext>
            </a:extLst>
          </p:cNvPr>
          <p:cNvSpPr>
            <a:spLocks noGrp="1"/>
          </p:cNvSpPr>
          <p:nvPr>
            <p:ph type="body" sz="quarter" idx="3"/>
          </p:nvPr>
        </p:nvSpPr>
        <p:spPr/>
        <p:txBody>
          <a:bodyPr/>
          <a:lstStyle/>
          <a:p>
            <a:pPr algn="ctr"/>
            <a:r>
              <a:rPr lang="fi-FI" dirty="0"/>
              <a:t>Aapasuo</a:t>
            </a:r>
          </a:p>
        </p:txBody>
      </p:sp>
      <p:pic>
        <p:nvPicPr>
          <p:cNvPr id="13" name="Sisällön paikkamerkki 12">
            <a:extLst>
              <a:ext uri="{FF2B5EF4-FFF2-40B4-BE49-F238E27FC236}">
                <a16:creationId xmlns:a16="http://schemas.microsoft.com/office/drawing/2014/main" id="{60B35854-30F8-9786-5170-6830A31D3830}"/>
              </a:ext>
            </a:extLst>
          </p:cNvPr>
          <p:cNvPicPr>
            <a:picLocks noGrp="1" noChangeAspect="1"/>
          </p:cNvPicPr>
          <p:nvPr>
            <p:ph sz="quarter" idx="4"/>
          </p:nvPr>
        </p:nvPicPr>
        <p:blipFill rotWithShape="1">
          <a:blip r:embed="rId6" cstate="hqprint">
            <a:extLst>
              <a:ext uri="{28A0092B-C50C-407E-A947-70E740481C1C}">
                <a14:useLocalDpi xmlns:a14="http://schemas.microsoft.com/office/drawing/2010/main"/>
              </a:ext>
            </a:extLst>
          </a:blip>
          <a:srcRect/>
          <a:stretch/>
        </p:blipFill>
        <p:spPr>
          <a:xfrm>
            <a:off x="6194424" y="3618830"/>
            <a:ext cx="5157787" cy="1457075"/>
          </a:xfrm>
        </p:spPr>
      </p:pic>
      <p:sp useBgFill="1">
        <p:nvSpPr>
          <p:cNvPr id="6" name="Vapaamuotoinen: Muoto 5">
            <a:extLst>
              <a:ext uri="{FF2B5EF4-FFF2-40B4-BE49-F238E27FC236}">
                <a16:creationId xmlns:a16="http://schemas.microsoft.com/office/drawing/2014/main" id="{DD562B31-971F-56ED-5CD2-539B575FDB6F}"/>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8C9CBDD2-AF39-2FD9-0DD5-F8E6BACBC950}"/>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6.2</a:t>
            </a:r>
          </a:p>
        </p:txBody>
      </p:sp>
      <p:sp>
        <p:nvSpPr>
          <p:cNvPr id="9" name="Tekstiruutu 8">
            <a:extLst>
              <a:ext uri="{FF2B5EF4-FFF2-40B4-BE49-F238E27FC236}">
                <a16:creationId xmlns:a16="http://schemas.microsoft.com/office/drawing/2014/main" id="{CDAF3B44-1BAB-BC58-3A07-AEC2B45D367E}"/>
              </a:ext>
            </a:extLst>
          </p:cNvPr>
          <p:cNvSpPr txBox="1"/>
          <p:nvPr/>
        </p:nvSpPr>
        <p:spPr>
          <a:xfrm rot="16200000">
            <a:off x="10629082" y="4107567"/>
            <a:ext cx="2170787" cy="246221"/>
          </a:xfrm>
          <a:prstGeom prst="rect">
            <a:avLst/>
          </a:prstGeom>
          <a:noFill/>
        </p:spPr>
        <p:txBody>
          <a:bodyPr wrap="none" rtlCol="0">
            <a:spAutoFit/>
          </a:bodyPr>
          <a:lstStyle/>
          <a:p>
            <a:r>
              <a:rPr lang="fi-FI" sz="1000" dirty="0"/>
              <a:t>Mukaillen © Heikki Seppä 1998, 28</a:t>
            </a:r>
          </a:p>
        </p:txBody>
      </p:sp>
    </p:spTree>
    <p:extLst>
      <p:ext uri="{BB962C8B-B14F-4D97-AF65-F5344CB8AC3E}">
        <p14:creationId xmlns:p14="http://schemas.microsoft.com/office/powerpoint/2010/main" val="1963665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8623C-86D6-67FD-81F4-7D45E6EF325F}"/>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8799D983-8473-4B6C-508A-FE9441A31AF6}"/>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730CDBF6-2862-21F8-A9EC-2C5A128F08E0}"/>
              </a:ext>
            </a:extLst>
          </p:cNvPr>
          <p:cNvSpPr>
            <a:spLocks noGrp="1"/>
          </p:cNvSpPr>
          <p:nvPr>
            <p:ph type="title"/>
          </p:nvPr>
        </p:nvSpPr>
        <p:spPr/>
        <p:txBody>
          <a:bodyPr/>
          <a:lstStyle/>
          <a:p>
            <a:r>
              <a:rPr lang="fi-FI" b="1" dirty="0"/>
              <a:t>Soiden päätyyppiryhmät</a:t>
            </a:r>
          </a:p>
        </p:txBody>
      </p:sp>
      <p:pic>
        <p:nvPicPr>
          <p:cNvPr id="7" name="Kuva 6" descr="Kuva, joka sisältää kohteen teksti, kuvakaappaus, Värikkyys, neliö&#10;&#10;Kuvaus luotu automaattisesti">
            <a:extLst>
              <a:ext uri="{FF2B5EF4-FFF2-40B4-BE49-F238E27FC236}">
                <a16:creationId xmlns:a16="http://schemas.microsoft.com/office/drawing/2014/main" id="{B1C9F697-C0E0-84DA-963B-E4D776EF09B4}"/>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694907" y="1690688"/>
            <a:ext cx="4802187" cy="4802187"/>
          </a:xfrm>
          <a:prstGeom prst="rect">
            <a:avLst/>
          </a:prstGeom>
        </p:spPr>
      </p:pic>
      <p:sp useBgFill="1">
        <p:nvSpPr>
          <p:cNvPr id="8" name="Vapaamuotoinen: Muoto 7">
            <a:extLst>
              <a:ext uri="{FF2B5EF4-FFF2-40B4-BE49-F238E27FC236}">
                <a16:creationId xmlns:a16="http://schemas.microsoft.com/office/drawing/2014/main" id="{9DEF6286-E7D6-BABD-4911-61DA06A23495}"/>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EC18147C-1382-3D96-C0A2-DF17B6D5415D}"/>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6.3.1</a:t>
            </a:r>
          </a:p>
        </p:txBody>
      </p:sp>
      <p:sp>
        <p:nvSpPr>
          <p:cNvPr id="3" name="Tekstiruutu 2">
            <a:extLst>
              <a:ext uri="{FF2B5EF4-FFF2-40B4-BE49-F238E27FC236}">
                <a16:creationId xmlns:a16="http://schemas.microsoft.com/office/drawing/2014/main" id="{D68091B4-1DAF-76CC-410B-782D86ED36E4}"/>
              </a:ext>
            </a:extLst>
          </p:cNvPr>
          <p:cNvSpPr txBox="1"/>
          <p:nvPr/>
        </p:nvSpPr>
        <p:spPr>
          <a:xfrm rot="16200000">
            <a:off x="6609077" y="4360224"/>
            <a:ext cx="4022255" cy="246221"/>
          </a:xfrm>
          <a:prstGeom prst="rect">
            <a:avLst/>
          </a:prstGeom>
          <a:noFill/>
        </p:spPr>
        <p:txBody>
          <a:bodyPr wrap="none" rtlCol="0">
            <a:spAutoFit/>
          </a:bodyPr>
          <a:lstStyle/>
          <a:p>
            <a:r>
              <a:rPr lang="fi-FI" sz="1000" dirty="0"/>
              <a:t>© Sakari Nikki, Kirsi Itkonen, Pertti Kilpeläinen &amp; Kalle </a:t>
            </a:r>
            <a:r>
              <a:rPr lang="fi-FI" sz="1000" dirty="0" err="1"/>
              <a:t>Karosto</a:t>
            </a:r>
            <a:r>
              <a:rPr lang="fi-FI" sz="1000" dirty="0"/>
              <a:t> 2024</a:t>
            </a:r>
          </a:p>
        </p:txBody>
      </p:sp>
    </p:spTree>
    <p:extLst>
      <p:ext uri="{BB962C8B-B14F-4D97-AF65-F5344CB8AC3E}">
        <p14:creationId xmlns:p14="http://schemas.microsoft.com/office/powerpoint/2010/main" val="2956114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48497-2C6A-7E9A-3E51-05C22A923AA9}"/>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7E80BC4B-165F-30C1-1586-DD903418A50A}"/>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C88F617F-1876-9D31-EF18-D54BC62A1179}"/>
              </a:ext>
            </a:extLst>
          </p:cNvPr>
          <p:cNvSpPr>
            <a:spLocks noGrp="1"/>
          </p:cNvSpPr>
          <p:nvPr>
            <p:ph type="title"/>
          </p:nvPr>
        </p:nvSpPr>
        <p:spPr/>
        <p:txBody>
          <a:bodyPr/>
          <a:lstStyle/>
          <a:p>
            <a:r>
              <a:rPr lang="fi-FI" b="1" dirty="0"/>
              <a:t>Soiden päätyyppiryhmät</a:t>
            </a:r>
          </a:p>
        </p:txBody>
      </p:sp>
      <p:pic>
        <p:nvPicPr>
          <p:cNvPr id="9" name="Kuva 8" descr="Kuva, joka sisältää kohteen piha-, ruoho, Sammalet ja jäkälät, kasvillisuus&#10;&#10;Kuvaus luotu automaattisesti">
            <a:extLst>
              <a:ext uri="{FF2B5EF4-FFF2-40B4-BE49-F238E27FC236}">
                <a16:creationId xmlns:a16="http://schemas.microsoft.com/office/drawing/2014/main" id="{9C263A88-82E3-B132-EE1A-637655E529F5}"/>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rot="16200000">
            <a:off x="739010" y="1095678"/>
            <a:ext cx="4725980" cy="5916000"/>
          </a:xfrm>
          <a:prstGeom prst="rect">
            <a:avLst/>
          </a:prstGeom>
        </p:spPr>
      </p:pic>
      <p:sp>
        <p:nvSpPr>
          <p:cNvPr id="15" name="Tekstiruutu 14">
            <a:extLst>
              <a:ext uri="{FF2B5EF4-FFF2-40B4-BE49-F238E27FC236}">
                <a16:creationId xmlns:a16="http://schemas.microsoft.com/office/drawing/2014/main" id="{FCB9C5CF-48A4-4B36-AC4B-6CE93924DECC}"/>
              </a:ext>
            </a:extLst>
          </p:cNvPr>
          <p:cNvSpPr txBox="1"/>
          <p:nvPr/>
        </p:nvSpPr>
        <p:spPr>
          <a:xfrm>
            <a:off x="143999" y="5956591"/>
            <a:ext cx="987771"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Korpi</a:t>
            </a:r>
          </a:p>
        </p:txBody>
      </p:sp>
      <p:pic>
        <p:nvPicPr>
          <p:cNvPr id="8" name="Kuva 7" descr="Kuva, joka sisältää kohteen teksti, kuvakaappaus, Värikkyys, neliö&#10;&#10;Kuvaus luotu automaattisesti">
            <a:extLst>
              <a:ext uri="{FF2B5EF4-FFF2-40B4-BE49-F238E27FC236}">
                <a16:creationId xmlns:a16="http://schemas.microsoft.com/office/drawing/2014/main" id="{52342481-4E6D-5B1E-2AC5-46D7945E236C}"/>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10573313" y="144000"/>
            <a:ext cx="1474688" cy="1474688"/>
          </a:xfrm>
          <a:prstGeom prst="rect">
            <a:avLst/>
          </a:prstGeom>
        </p:spPr>
      </p:pic>
      <p:sp useBgFill="1">
        <p:nvSpPr>
          <p:cNvPr id="11" name="Vapaamuotoinen: Muoto 10">
            <a:extLst>
              <a:ext uri="{FF2B5EF4-FFF2-40B4-BE49-F238E27FC236}">
                <a16:creationId xmlns:a16="http://schemas.microsoft.com/office/drawing/2014/main" id="{2301CA71-18B7-CABD-731F-374D5C11B892}"/>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A4DC258D-F11D-34DE-C72B-73AB8DC03DAA}"/>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6.3.1</a:t>
            </a:r>
          </a:p>
        </p:txBody>
      </p:sp>
      <p:pic>
        <p:nvPicPr>
          <p:cNvPr id="6" name="Kuva 5" descr="Kuva, joka sisältää kohteen kasvi, piha-, puu, taivas&#10;&#10;Kuvaus luotu automaattisesti">
            <a:extLst>
              <a:ext uri="{FF2B5EF4-FFF2-40B4-BE49-F238E27FC236}">
                <a16:creationId xmlns:a16="http://schemas.microsoft.com/office/drawing/2014/main" id="{FC0BD248-83CA-359B-6990-BC027800EA3E}"/>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t="-134"/>
          <a:stretch/>
        </p:blipFill>
        <p:spPr>
          <a:xfrm>
            <a:off x="6132000" y="1689869"/>
            <a:ext cx="5916001" cy="4726800"/>
          </a:xfrm>
          <a:prstGeom prst="rect">
            <a:avLst/>
          </a:prstGeom>
        </p:spPr>
      </p:pic>
      <p:sp>
        <p:nvSpPr>
          <p:cNvPr id="18" name="Tekstiruutu 17">
            <a:extLst>
              <a:ext uri="{FF2B5EF4-FFF2-40B4-BE49-F238E27FC236}">
                <a16:creationId xmlns:a16="http://schemas.microsoft.com/office/drawing/2014/main" id="{675EC86B-5A78-05A7-CB2E-590CF8DD7B43}"/>
              </a:ext>
            </a:extLst>
          </p:cNvPr>
          <p:cNvSpPr txBox="1"/>
          <p:nvPr/>
        </p:nvSpPr>
        <p:spPr>
          <a:xfrm>
            <a:off x="6132000" y="5956591"/>
            <a:ext cx="1024639"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Räme</a:t>
            </a:r>
          </a:p>
        </p:txBody>
      </p:sp>
    </p:spTree>
    <p:extLst>
      <p:ext uri="{BB962C8B-B14F-4D97-AF65-F5344CB8AC3E}">
        <p14:creationId xmlns:p14="http://schemas.microsoft.com/office/powerpoint/2010/main" val="4210756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6FCA1-AB8F-1A76-700A-BCAE675AC503}"/>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FDF30C5E-F48E-2130-7320-F556FF5D6569}"/>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CDDD0EEA-CC3B-DF0A-2C40-DF2909D9C5AE}"/>
              </a:ext>
            </a:extLst>
          </p:cNvPr>
          <p:cNvSpPr>
            <a:spLocks noGrp="1"/>
          </p:cNvSpPr>
          <p:nvPr>
            <p:ph type="title"/>
          </p:nvPr>
        </p:nvSpPr>
        <p:spPr/>
        <p:txBody>
          <a:bodyPr/>
          <a:lstStyle/>
          <a:p>
            <a:r>
              <a:rPr lang="fi-FI" b="1" dirty="0"/>
              <a:t>Soiden päätyyppiryhmät</a:t>
            </a:r>
          </a:p>
        </p:txBody>
      </p:sp>
      <p:pic>
        <p:nvPicPr>
          <p:cNvPr id="8" name="Kuva 7" descr="Kuva, joka sisältää kohteen ruoho, piha-, kasvi, luonto&#10;&#10;Kuvaus luotu automaattisesti">
            <a:extLst>
              <a:ext uri="{FF2B5EF4-FFF2-40B4-BE49-F238E27FC236}">
                <a16:creationId xmlns:a16="http://schemas.microsoft.com/office/drawing/2014/main" id="{9B0888B4-5086-600D-2B4A-AB579D763A8A}"/>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t="-9"/>
          <a:stretch/>
        </p:blipFill>
        <p:spPr>
          <a:xfrm>
            <a:off x="142799" y="1689867"/>
            <a:ext cx="5832000" cy="4726800"/>
          </a:xfrm>
          <a:prstGeom prst="rect">
            <a:avLst/>
          </a:prstGeom>
        </p:spPr>
      </p:pic>
      <p:sp>
        <p:nvSpPr>
          <p:cNvPr id="15" name="Tekstiruutu 14">
            <a:extLst>
              <a:ext uri="{FF2B5EF4-FFF2-40B4-BE49-F238E27FC236}">
                <a16:creationId xmlns:a16="http://schemas.microsoft.com/office/drawing/2014/main" id="{7BCE32F4-6DB1-7C85-F960-FFB94F0B25D1}"/>
              </a:ext>
            </a:extLst>
          </p:cNvPr>
          <p:cNvSpPr txBox="1"/>
          <p:nvPr/>
        </p:nvSpPr>
        <p:spPr>
          <a:xfrm>
            <a:off x="142799" y="5955004"/>
            <a:ext cx="936475"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Letto</a:t>
            </a:r>
          </a:p>
        </p:txBody>
      </p:sp>
      <p:pic>
        <p:nvPicPr>
          <p:cNvPr id="19" name="Kuva 18" descr="Kuva, joka sisältää kohteen piha-, preeria, kenttä, aro&#10;&#10;Kuvaus luotu automaattisesti">
            <a:extLst>
              <a:ext uri="{FF2B5EF4-FFF2-40B4-BE49-F238E27FC236}">
                <a16:creationId xmlns:a16="http://schemas.microsoft.com/office/drawing/2014/main" id="{7C5F61CC-CCCA-8B1A-4B48-E0C9446362C1}"/>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6213600" y="1689867"/>
            <a:ext cx="5832000" cy="4726800"/>
          </a:xfrm>
          <a:prstGeom prst="rect">
            <a:avLst/>
          </a:prstGeom>
        </p:spPr>
      </p:pic>
      <p:sp>
        <p:nvSpPr>
          <p:cNvPr id="18" name="Tekstiruutu 17">
            <a:extLst>
              <a:ext uri="{FF2B5EF4-FFF2-40B4-BE49-F238E27FC236}">
                <a16:creationId xmlns:a16="http://schemas.microsoft.com/office/drawing/2014/main" id="{7DA18A7C-3FDA-BC57-C25D-9CACF3E7B69A}"/>
              </a:ext>
            </a:extLst>
          </p:cNvPr>
          <p:cNvSpPr txBox="1"/>
          <p:nvPr/>
        </p:nvSpPr>
        <p:spPr>
          <a:xfrm>
            <a:off x="6213600" y="5955004"/>
            <a:ext cx="922047"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Neva</a:t>
            </a:r>
          </a:p>
        </p:txBody>
      </p:sp>
      <p:sp>
        <p:nvSpPr>
          <p:cNvPr id="11" name="Tekstiruutu 10">
            <a:extLst>
              <a:ext uri="{FF2B5EF4-FFF2-40B4-BE49-F238E27FC236}">
                <a16:creationId xmlns:a16="http://schemas.microsoft.com/office/drawing/2014/main" id="{62846208-7C3F-9892-0BA3-5813B6F76C4C}"/>
              </a:ext>
            </a:extLst>
          </p:cNvPr>
          <p:cNvSpPr txBox="1"/>
          <p:nvPr/>
        </p:nvSpPr>
        <p:spPr>
          <a:xfrm rot="16200000">
            <a:off x="5427190" y="5626547"/>
            <a:ext cx="1334020" cy="246221"/>
          </a:xfrm>
          <a:prstGeom prst="rect">
            <a:avLst/>
          </a:prstGeom>
          <a:noFill/>
        </p:spPr>
        <p:txBody>
          <a:bodyPr wrap="none" rtlCol="0">
            <a:spAutoFit/>
          </a:bodyPr>
          <a:lstStyle/>
          <a:p>
            <a:r>
              <a:rPr lang="fi-FI" sz="1000" dirty="0"/>
              <a:t>© Kirsi Itkonen 2011</a:t>
            </a:r>
          </a:p>
        </p:txBody>
      </p:sp>
      <p:pic>
        <p:nvPicPr>
          <p:cNvPr id="6" name="Kuva 5" descr="Kuva, joka sisältää kohteen teksti, kuvakaappaus, Värikkyys, neliö&#10;&#10;Kuvaus luotu automaattisesti">
            <a:extLst>
              <a:ext uri="{FF2B5EF4-FFF2-40B4-BE49-F238E27FC236}">
                <a16:creationId xmlns:a16="http://schemas.microsoft.com/office/drawing/2014/main" id="{CEA8865A-B5B7-D3A8-E64B-65874A889962}"/>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10573313" y="144000"/>
            <a:ext cx="1474688" cy="1474688"/>
          </a:xfrm>
          <a:prstGeom prst="rect">
            <a:avLst/>
          </a:prstGeom>
        </p:spPr>
      </p:pic>
      <p:sp useBgFill="1">
        <p:nvSpPr>
          <p:cNvPr id="7" name="Vapaamuotoinen: Muoto 6">
            <a:extLst>
              <a:ext uri="{FF2B5EF4-FFF2-40B4-BE49-F238E27FC236}">
                <a16:creationId xmlns:a16="http://schemas.microsoft.com/office/drawing/2014/main" id="{EB032043-5B11-8437-92B2-2E5F854F4B4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012F45A5-E582-0907-6668-6CE1C807EA93}"/>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6.3.1</a:t>
            </a:r>
          </a:p>
        </p:txBody>
      </p:sp>
    </p:spTree>
    <p:extLst>
      <p:ext uri="{BB962C8B-B14F-4D97-AF65-F5344CB8AC3E}">
        <p14:creationId xmlns:p14="http://schemas.microsoft.com/office/powerpoint/2010/main" val="1259226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6D9D4-20A6-4588-800E-39FBF981434D}"/>
            </a:ext>
          </a:extLst>
        </p:cNvPr>
        <p:cNvGrpSpPr/>
        <p:nvPr/>
      </p:nvGrpSpPr>
      <p:grpSpPr>
        <a:xfrm>
          <a:off x="0" y="0"/>
          <a:ext cx="0" cy="0"/>
          <a:chOff x="0" y="0"/>
          <a:chExt cx="0" cy="0"/>
        </a:xfrm>
      </p:grpSpPr>
      <p:pic>
        <p:nvPicPr>
          <p:cNvPr id="5" name="Kuva 4" descr="Kuva, joka sisältää kohteen kasvi, puu, piha-, metsämaa&#10;&#10;Kuvaus luotu automaattisesti">
            <a:extLst>
              <a:ext uri="{FF2B5EF4-FFF2-40B4-BE49-F238E27FC236}">
                <a16:creationId xmlns:a16="http://schemas.microsoft.com/office/drawing/2014/main" id="{B7F35A3E-6315-858C-9BF7-0921BB4E4802}"/>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E2C5DCD6-C701-6508-A7BE-277E76335522}"/>
              </a:ext>
            </a:extLst>
          </p:cNvPr>
          <p:cNvSpPr>
            <a:spLocks noGrp="1"/>
          </p:cNvSpPr>
          <p:nvPr>
            <p:ph type="title"/>
          </p:nvPr>
        </p:nvSpPr>
        <p:spPr/>
        <p:txBody>
          <a:bodyPr/>
          <a:lstStyle/>
          <a:p>
            <a:r>
              <a:rPr lang="fi-FI" b="1" dirty="0"/>
              <a:t>Soiden päätyyppiryhmät</a:t>
            </a:r>
          </a:p>
        </p:txBody>
      </p:sp>
      <p:pic>
        <p:nvPicPr>
          <p:cNvPr id="12" name="Kuva 11" descr="Kuva, joka sisältää kohteen piha-, pilvi, taivas, maa&#10;&#10;Kuvaus luotu automaattisesti">
            <a:extLst>
              <a:ext uri="{FF2B5EF4-FFF2-40B4-BE49-F238E27FC236}">
                <a16:creationId xmlns:a16="http://schemas.microsoft.com/office/drawing/2014/main" id="{5791992D-BF83-A734-D0B7-C098864AB3B9}"/>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rot="16200000">
            <a:off x="738599" y="1095264"/>
            <a:ext cx="4726802" cy="5916002"/>
          </a:xfrm>
          <a:prstGeom prst="rect">
            <a:avLst/>
          </a:prstGeom>
        </p:spPr>
      </p:pic>
      <p:sp>
        <p:nvSpPr>
          <p:cNvPr id="15" name="Tekstiruutu 14">
            <a:extLst>
              <a:ext uri="{FF2B5EF4-FFF2-40B4-BE49-F238E27FC236}">
                <a16:creationId xmlns:a16="http://schemas.microsoft.com/office/drawing/2014/main" id="{06ACD2B5-7733-5DB9-0580-A60A2CE99807}"/>
              </a:ext>
            </a:extLst>
          </p:cNvPr>
          <p:cNvSpPr txBox="1"/>
          <p:nvPr/>
        </p:nvSpPr>
        <p:spPr>
          <a:xfrm>
            <a:off x="143999" y="5956591"/>
            <a:ext cx="1021433"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Luhta</a:t>
            </a:r>
          </a:p>
        </p:txBody>
      </p:sp>
      <p:sp useBgFill="1">
        <p:nvSpPr>
          <p:cNvPr id="11" name="Vapaamuotoinen: Muoto 10">
            <a:extLst>
              <a:ext uri="{FF2B5EF4-FFF2-40B4-BE49-F238E27FC236}">
                <a16:creationId xmlns:a16="http://schemas.microsoft.com/office/drawing/2014/main" id="{6D9E1E3C-B44E-BCF5-04F9-8EB3474DF1DC}"/>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EACDD15F-F5C6-979D-6E71-30B0305F346C}"/>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6.3.1</a:t>
            </a:r>
          </a:p>
        </p:txBody>
      </p:sp>
      <p:pic>
        <p:nvPicPr>
          <p:cNvPr id="14" name="Kuva 13" descr="Kuva, joka sisältää kohteen piha-, puu, kasvillisuus, kasvi&#10;&#10;Kuvaus luotu automaattisesti">
            <a:extLst>
              <a:ext uri="{FF2B5EF4-FFF2-40B4-BE49-F238E27FC236}">
                <a16:creationId xmlns:a16="http://schemas.microsoft.com/office/drawing/2014/main" id="{F19EC07D-0D0D-8245-6313-215AAD4E90B0}"/>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rot="16200000">
            <a:off x="6726599" y="1095264"/>
            <a:ext cx="4726803" cy="5916001"/>
          </a:xfrm>
          <a:prstGeom prst="rect">
            <a:avLst/>
          </a:prstGeom>
        </p:spPr>
      </p:pic>
      <p:sp>
        <p:nvSpPr>
          <p:cNvPr id="18" name="Tekstiruutu 17">
            <a:extLst>
              <a:ext uri="{FF2B5EF4-FFF2-40B4-BE49-F238E27FC236}">
                <a16:creationId xmlns:a16="http://schemas.microsoft.com/office/drawing/2014/main" id="{BA894815-347A-1CDE-E779-88488E9C7666}"/>
              </a:ext>
            </a:extLst>
          </p:cNvPr>
          <p:cNvSpPr txBox="1"/>
          <p:nvPr/>
        </p:nvSpPr>
        <p:spPr>
          <a:xfrm>
            <a:off x="6132000" y="5956591"/>
            <a:ext cx="1620957" cy="461665"/>
          </a:xfrm>
          <a:prstGeom prst="rect">
            <a:avLst/>
          </a:prstGeom>
          <a:solidFill>
            <a:schemeClr val="tx1">
              <a:alpha val="50000"/>
            </a:schemeClr>
          </a:solidFill>
        </p:spPr>
        <p:txBody>
          <a:bodyPr wrap="none" rtlCol="0">
            <a:spAutoFit/>
          </a:bodyPr>
          <a:lstStyle/>
          <a:p>
            <a:r>
              <a:rPr lang="fi-FI" sz="2400" b="1" dirty="0" err="1">
                <a:solidFill>
                  <a:schemeClr val="bg1"/>
                </a:solidFill>
                <a:effectLst>
                  <a:outerShdw blurRad="38100" dist="38100" dir="2700000" algn="tl">
                    <a:srgbClr val="000000">
                      <a:alpha val="43137"/>
                    </a:srgbClr>
                  </a:outerShdw>
                </a:effectLst>
              </a:rPr>
              <a:t>Lähteikkö</a:t>
            </a:r>
            <a:endParaRPr lang="fi-FI" sz="24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184673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5B4BD-AA5D-EB01-9665-DA63E3F482F5}"/>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52318101-A1FC-BE3D-11EB-4808C789ABBB}"/>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EE369008-5D11-56DD-161A-0D09771C76BF}"/>
              </a:ext>
            </a:extLst>
          </p:cNvPr>
          <p:cNvSpPr>
            <a:spLocks noGrp="1"/>
          </p:cNvSpPr>
          <p:nvPr>
            <p:ph type="title"/>
          </p:nvPr>
        </p:nvSpPr>
        <p:spPr/>
        <p:txBody>
          <a:bodyPr/>
          <a:lstStyle/>
          <a:p>
            <a:r>
              <a:rPr lang="fi-FI" b="1" dirty="0"/>
              <a:t>Luonnontilaiset suotyypit</a:t>
            </a:r>
          </a:p>
        </p:txBody>
      </p:sp>
      <p:pic>
        <p:nvPicPr>
          <p:cNvPr id="11" name="Kuva 10" descr="Kuva, joka sisältää kohteen piha-, taivas, kenttä, preeria&#10;&#10;Kuvaus luotu automaattisesti">
            <a:extLst>
              <a:ext uri="{FF2B5EF4-FFF2-40B4-BE49-F238E27FC236}">
                <a16:creationId xmlns:a16="http://schemas.microsoft.com/office/drawing/2014/main" id="{1B270D4F-DB73-B9C0-480A-9DA77012B07A}"/>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4135800" y="1494995"/>
            <a:ext cx="3920400" cy="4921673"/>
          </a:xfrm>
          <a:prstGeom prst="rect">
            <a:avLst/>
          </a:prstGeom>
        </p:spPr>
      </p:pic>
      <p:pic>
        <p:nvPicPr>
          <p:cNvPr id="14" name="Kuva 13" descr="Kuva, joka sisältää kohteen piha-, kasvi, puu, Luonnollinen ympäristö&#10;&#10;Kuvaus luotu automaattisesti">
            <a:extLst>
              <a:ext uri="{FF2B5EF4-FFF2-40B4-BE49-F238E27FC236}">
                <a16:creationId xmlns:a16="http://schemas.microsoft.com/office/drawing/2014/main" id="{452238C7-488B-4DAB-9485-9473B037B4B4}"/>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4000" y="1494995"/>
            <a:ext cx="3920400" cy="4921673"/>
          </a:xfrm>
          <a:prstGeom prst="rect">
            <a:avLst/>
          </a:prstGeom>
        </p:spPr>
      </p:pic>
      <p:pic>
        <p:nvPicPr>
          <p:cNvPr id="16" name="Kuva 15" descr="Kuva, joka sisältää kohteen piha-, ruoho, Pensasmaasto, Luonnollinen ympäristö&#10;&#10;Kuvaus luotu automaattisesti">
            <a:extLst>
              <a:ext uri="{FF2B5EF4-FFF2-40B4-BE49-F238E27FC236}">
                <a16:creationId xmlns:a16="http://schemas.microsoft.com/office/drawing/2014/main" id="{2B7E7E45-01B4-350C-AA16-05AF996CD953}"/>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8127600" y="1494994"/>
            <a:ext cx="3920400" cy="4921673"/>
          </a:xfrm>
          <a:prstGeom prst="rect">
            <a:avLst/>
          </a:prstGeom>
        </p:spPr>
      </p:pic>
      <p:sp>
        <p:nvSpPr>
          <p:cNvPr id="17" name="Tekstiruutu 16">
            <a:extLst>
              <a:ext uri="{FF2B5EF4-FFF2-40B4-BE49-F238E27FC236}">
                <a16:creationId xmlns:a16="http://schemas.microsoft.com/office/drawing/2014/main" id="{F42E2E84-48DD-B661-B4C8-5F05FB05549C}"/>
              </a:ext>
            </a:extLst>
          </p:cNvPr>
          <p:cNvSpPr txBox="1"/>
          <p:nvPr/>
        </p:nvSpPr>
        <p:spPr>
          <a:xfrm>
            <a:off x="142800" y="5955002"/>
            <a:ext cx="3155031"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Aito puustoinen suo</a:t>
            </a:r>
          </a:p>
        </p:txBody>
      </p:sp>
      <p:sp>
        <p:nvSpPr>
          <p:cNvPr id="18" name="Tekstiruutu 17">
            <a:extLst>
              <a:ext uri="{FF2B5EF4-FFF2-40B4-BE49-F238E27FC236}">
                <a16:creationId xmlns:a16="http://schemas.microsoft.com/office/drawing/2014/main" id="{2633F982-6AAC-B5B8-DCD4-C1F798D11A43}"/>
              </a:ext>
            </a:extLst>
          </p:cNvPr>
          <p:cNvSpPr txBox="1"/>
          <p:nvPr/>
        </p:nvSpPr>
        <p:spPr>
          <a:xfrm>
            <a:off x="4134600" y="5955002"/>
            <a:ext cx="1301767"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Avosuo</a:t>
            </a:r>
          </a:p>
        </p:txBody>
      </p:sp>
      <p:sp>
        <p:nvSpPr>
          <p:cNvPr id="19" name="Tekstiruutu 18">
            <a:extLst>
              <a:ext uri="{FF2B5EF4-FFF2-40B4-BE49-F238E27FC236}">
                <a16:creationId xmlns:a16="http://schemas.microsoft.com/office/drawing/2014/main" id="{B06FA5F3-67AD-1E31-F919-1B053EF0FE2D}"/>
              </a:ext>
            </a:extLst>
          </p:cNvPr>
          <p:cNvSpPr txBox="1"/>
          <p:nvPr/>
        </p:nvSpPr>
        <p:spPr>
          <a:xfrm>
            <a:off x="8126400" y="5955002"/>
            <a:ext cx="244169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Sekatyypin suo</a:t>
            </a:r>
          </a:p>
        </p:txBody>
      </p:sp>
      <p:sp useBgFill="1">
        <p:nvSpPr>
          <p:cNvPr id="5" name="Vapaamuotoinen: Muoto 4">
            <a:extLst>
              <a:ext uri="{FF2B5EF4-FFF2-40B4-BE49-F238E27FC236}">
                <a16:creationId xmlns:a16="http://schemas.microsoft.com/office/drawing/2014/main" id="{0D8C5A9F-2E53-2790-9DF5-E9A6ABC16DAC}"/>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296EC510-2641-59EE-196E-D982D9CC03AE}"/>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8228627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724C2-3C15-BCFE-E1C5-234C37ED98C4}"/>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5E1A68C8-BECC-AA0F-E238-430417163C9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7E34BED5-2775-7066-39E3-0EB226159D32}"/>
              </a:ext>
            </a:extLst>
          </p:cNvPr>
          <p:cNvSpPr>
            <a:spLocks noGrp="1"/>
          </p:cNvSpPr>
          <p:nvPr>
            <p:ph type="title"/>
          </p:nvPr>
        </p:nvSpPr>
        <p:spPr/>
        <p:txBody>
          <a:bodyPr/>
          <a:lstStyle/>
          <a:p>
            <a:r>
              <a:rPr lang="fi-FI" b="1" dirty="0"/>
              <a:t>Avosoiden ja sekatyypin soiden kasvilajiryhmät</a:t>
            </a:r>
          </a:p>
        </p:txBody>
      </p:sp>
      <p:grpSp>
        <p:nvGrpSpPr>
          <p:cNvPr id="8" name="Ryhmä 7">
            <a:extLst>
              <a:ext uri="{FF2B5EF4-FFF2-40B4-BE49-F238E27FC236}">
                <a16:creationId xmlns:a16="http://schemas.microsoft.com/office/drawing/2014/main" id="{5AD4836D-D6AF-FFDC-82AB-757C7BE3BD27}"/>
              </a:ext>
            </a:extLst>
          </p:cNvPr>
          <p:cNvGrpSpPr/>
          <p:nvPr/>
        </p:nvGrpSpPr>
        <p:grpSpPr>
          <a:xfrm>
            <a:off x="838200" y="1825625"/>
            <a:ext cx="10515599" cy="4351337"/>
            <a:chOff x="838200" y="1825625"/>
            <a:chExt cx="10515599" cy="4351337"/>
          </a:xfrm>
        </p:grpSpPr>
        <p:sp>
          <p:nvSpPr>
            <p:cNvPr id="9" name="Vapaamuotoinen: Muoto 8">
              <a:extLst>
                <a:ext uri="{FF2B5EF4-FFF2-40B4-BE49-F238E27FC236}">
                  <a16:creationId xmlns:a16="http://schemas.microsoft.com/office/drawing/2014/main" id="{B2FD9A5D-3B5C-E7B3-7F1D-F62F268638AF}"/>
                </a:ext>
              </a:extLst>
            </p:cNvPr>
            <p:cNvSpPr/>
            <p:nvPr/>
          </p:nvSpPr>
          <p:spPr>
            <a:xfrm>
              <a:off x="838200" y="1825625"/>
              <a:ext cx="8097012" cy="783240"/>
            </a:xfrm>
            <a:custGeom>
              <a:avLst/>
              <a:gdLst>
                <a:gd name="connsiteX0" fmla="*/ 0 w 8097012"/>
                <a:gd name="connsiteY0" fmla="*/ 78324 h 783240"/>
                <a:gd name="connsiteX1" fmla="*/ 78324 w 8097012"/>
                <a:gd name="connsiteY1" fmla="*/ 0 h 783240"/>
                <a:gd name="connsiteX2" fmla="*/ 8018688 w 8097012"/>
                <a:gd name="connsiteY2" fmla="*/ 0 h 783240"/>
                <a:gd name="connsiteX3" fmla="*/ 8097012 w 8097012"/>
                <a:gd name="connsiteY3" fmla="*/ 78324 h 783240"/>
                <a:gd name="connsiteX4" fmla="*/ 8097012 w 8097012"/>
                <a:gd name="connsiteY4" fmla="*/ 704916 h 783240"/>
                <a:gd name="connsiteX5" fmla="*/ 8018688 w 8097012"/>
                <a:gd name="connsiteY5" fmla="*/ 783240 h 783240"/>
                <a:gd name="connsiteX6" fmla="*/ 78324 w 8097012"/>
                <a:gd name="connsiteY6" fmla="*/ 783240 h 783240"/>
                <a:gd name="connsiteX7" fmla="*/ 0 w 8097012"/>
                <a:gd name="connsiteY7" fmla="*/ 704916 h 783240"/>
                <a:gd name="connsiteX8" fmla="*/ 0 w 8097012"/>
                <a:gd name="connsiteY8" fmla="*/ 78324 h 78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7012" h="783240">
                  <a:moveTo>
                    <a:pt x="0" y="78324"/>
                  </a:moveTo>
                  <a:cubicBezTo>
                    <a:pt x="0" y="35067"/>
                    <a:pt x="35067" y="0"/>
                    <a:pt x="78324" y="0"/>
                  </a:cubicBezTo>
                  <a:lnTo>
                    <a:pt x="8018688" y="0"/>
                  </a:lnTo>
                  <a:cubicBezTo>
                    <a:pt x="8061945" y="0"/>
                    <a:pt x="8097012" y="35067"/>
                    <a:pt x="8097012" y="78324"/>
                  </a:cubicBezTo>
                  <a:lnTo>
                    <a:pt x="8097012" y="704916"/>
                  </a:lnTo>
                  <a:cubicBezTo>
                    <a:pt x="8097012" y="748173"/>
                    <a:pt x="8061945" y="783240"/>
                    <a:pt x="8018688" y="783240"/>
                  </a:cubicBezTo>
                  <a:lnTo>
                    <a:pt x="78324" y="783240"/>
                  </a:lnTo>
                  <a:cubicBezTo>
                    <a:pt x="35067" y="783240"/>
                    <a:pt x="0" y="748173"/>
                    <a:pt x="0" y="704916"/>
                  </a:cubicBezTo>
                  <a:lnTo>
                    <a:pt x="0" y="7832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56290" tIns="156290" rIns="1047227" bIns="156290" numCol="1" spcCol="1270" anchor="ctr" anchorCtr="0">
              <a:noAutofit/>
            </a:bodyPr>
            <a:lstStyle/>
            <a:p>
              <a:pPr marL="0" lvl="0" indent="0" algn="l" defTabSz="1555750">
                <a:lnSpc>
                  <a:spcPct val="90000"/>
                </a:lnSpc>
                <a:spcBef>
                  <a:spcPct val="0"/>
                </a:spcBef>
                <a:spcAft>
                  <a:spcPct val="35000"/>
                </a:spcAft>
                <a:buNone/>
              </a:pPr>
              <a:r>
                <a:rPr lang="fi-FI" sz="3500" kern="1200" dirty="0"/>
                <a:t>1. Ruskosammaleisuus</a:t>
              </a:r>
            </a:p>
          </p:txBody>
        </p:sp>
        <p:sp>
          <p:nvSpPr>
            <p:cNvPr id="10" name="Vapaamuotoinen: Muoto 9">
              <a:extLst>
                <a:ext uri="{FF2B5EF4-FFF2-40B4-BE49-F238E27FC236}">
                  <a16:creationId xmlns:a16="http://schemas.microsoft.com/office/drawing/2014/main" id="{ED1B1CCC-E49F-967F-8D5B-ACBA90877A04}"/>
                </a:ext>
              </a:extLst>
            </p:cNvPr>
            <p:cNvSpPr/>
            <p:nvPr/>
          </p:nvSpPr>
          <p:spPr>
            <a:xfrm>
              <a:off x="1442847" y="2717649"/>
              <a:ext cx="8097012" cy="783240"/>
            </a:xfrm>
            <a:custGeom>
              <a:avLst/>
              <a:gdLst>
                <a:gd name="connsiteX0" fmla="*/ 0 w 8097012"/>
                <a:gd name="connsiteY0" fmla="*/ 78324 h 783240"/>
                <a:gd name="connsiteX1" fmla="*/ 78324 w 8097012"/>
                <a:gd name="connsiteY1" fmla="*/ 0 h 783240"/>
                <a:gd name="connsiteX2" fmla="*/ 8018688 w 8097012"/>
                <a:gd name="connsiteY2" fmla="*/ 0 h 783240"/>
                <a:gd name="connsiteX3" fmla="*/ 8097012 w 8097012"/>
                <a:gd name="connsiteY3" fmla="*/ 78324 h 783240"/>
                <a:gd name="connsiteX4" fmla="*/ 8097012 w 8097012"/>
                <a:gd name="connsiteY4" fmla="*/ 704916 h 783240"/>
                <a:gd name="connsiteX5" fmla="*/ 8018688 w 8097012"/>
                <a:gd name="connsiteY5" fmla="*/ 783240 h 783240"/>
                <a:gd name="connsiteX6" fmla="*/ 78324 w 8097012"/>
                <a:gd name="connsiteY6" fmla="*/ 783240 h 783240"/>
                <a:gd name="connsiteX7" fmla="*/ 0 w 8097012"/>
                <a:gd name="connsiteY7" fmla="*/ 704916 h 783240"/>
                <a:gd name="connsiteX8" fmla="*/ 0 w 8097012"/>
                <a:gd name="connsiteY8" fmla="*/ 78324 h 78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7012" h="783240">
                  <a:moveTo>
                    <a:pt x="0" y="78324"/>
                  </a:moveTo>
                  <a:cubicBezTo>
                    <a:pt x="0" y="35067"/>
                    <a:pt x="35067" y="0"/>
                    <a:pt x="78324" y="0"/>
                  </a:cubicBezTo>
                  <a:lnTo>
                    <a:pt x="8018688" y="0"/>
                  </a:lnTo>
                  <a:cubicBezTo>
                    <a:pt x="8061945" y="0"/>
                    <a:pt x="8097012" y="35067"/>
                    <a:pt x="8097012" y="78324"/>
                  </a:cubicBezTo>
                  <a:lnTo>
                    <a:pt x="8097012" y="704916"/>
                  </a:lnTo>
                  <a:cubicBezTo>
                    <a:pt x="8097012" y="748173"/>
                    <a:pt x="8061945" y="783240"/>
                    <a:pt x="8018688" y="783240"/>
                  </a:cubicBezTo>
                  <a:lnTo>
                    <a:pt x="78324" y="783240"/>
                  </a:lnTo>
                  <a:cubicBezTo>
                    <a:pt x="35067" y="783240"/>
                    <a:pt x="0" y="748173"/>
                    <a:pt x="0" y="704916"/>
                  </a:cubicBezTo>
                  <a:lnTo>
                    <a:pt x="0" y="7832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56290" tIns="156290" rIns="1270044" bIns="156290" numCol="1" spcCol="1270" anchor="ctr" anchorCtr="0">
              <a:noAutofit/>
            </a:bodyPr>
            <a:lstStyle/>
            <a:p>
              <a:pPr marL="0" lvl="0" indent="0" algn="l" defTabSz="1555750">
                <a:lnSpc>
                  <a:spcPct val="90000"/>
                </a:lnSpc>
                <a:spcBef>
                  <a:spcPct val="0"/>
                </a:spcBef>
                <a:spcAft>
                  <a:spcPct val="35000"/>
                </a:spcAft>
                <a:buNone/>
              </a:pPr>
              <a:r>
                <a:rPr lang="fi-FI" sz="3500" kern="1200" dirty="0"/>
                <a:t>2. Ruohoisuus</a:t>
              </a:r>
            </a:p>
          </p:txBody>
        </p:sp>
        <p:sp>
          <p:nvSpPr>
            <p:cNvPr id="12" name="Vapaamuotoinen: Muoto 11">
              <a:extLst>
                <a:ext uri="{FF2B5EF4-FFF2-40B4-BE49-F238E27FC236}">
                  <a16:creationId xmlns:a16="http://schemas.microsoft.com/office/drawing/2014/main" id="{B9595F89-A617-3F64-589A-7ED43C788558}"/>
                </a:ext>
              </a:extLst>
            </p:cNvPr>
            <p:cNvSpPr/>
            <p:nvPr/>
          </p:nvSpPr>
          <p:spPr>
            <a:xfrm>
              <a:off x="2047493" y="3609673"/>
              <a:ext cx="8097012" cy="783240"/>
            </a:xfrm>
            <a:custGeom>
              <a:avLst/>
              <a:gdLst>
                <a:gd name="connsiteX0" fmla="*/ 0 w 8097012"/>
                <a:gd name="connsiteY0" fmla="*/ 78324 h 783240"/>
                <a:gd name="connsiteX1" fmla="*/ 78324 w 8097012"/>
                <a:gd name="connsiteY1" fmla="*/ 0 h 783240"/>
                <a:gd name="connsiteX2" fmla="*/ 8018688 w 8097012"/>
                <a:gd name="connsiteY2" fmla="*/ 0 h 783240"/>
                <a:gd name="connsiteX3" fmla="*/ 8097012 w 8097012"/>
                <a:gd name="connsiteY3" fmla="*/ 78324 h 783240"/>
                <a:gd name="connsiteX4" fmla="*/ 8097012 w 8097012"/>
                <a:gd name="connsiteY4" fmla="*/ 704916 h 783240"/>
                <a:gd name="connsiteX5" fmla="*/ 8018688 w 8097012"/>
                <a:gd name="connsiteY5" fmla="*/ 783240 h 783240"/>
                <a:gd name="connsiteX6" fmla="*/ 78324 w 8097012"/>
                <a:gd name="connsiteY6" fmla="*/ 783240 h 783240"/>
                <a:gd name="connsiteX7" fmla="*/ 0 w 8097012"/>
                <a:gd name="connsiteY7" fmla="*/ 704916 h 783240"/>
                <a:gd name="connsiteX8" fmla="*/ 0 w 8097012"/>
                <a:gd name="connsiteY8" fmla="*/ 78324 h 78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7012" h="783240">
                  <a:moveTo>
                    <a:pt x="0" y="78324"/>
                  </a:moveTo>
                  <a:cubicBezTo>
                    <a:pt x="0" y="35067"/>
                    <a:pt x="35067" y="0"/>
                    <a:pt x="78324" y="0"/>
                  </a:cubicBezTo>
                  <a:lnTo>
                    <a:pt x="8018688" y="0"/>
                  </a:lnTo>
                  <a:cubicBezTo>
                    <a:pt x="8061945" y="0"/>
                    <a:pt x="8097012" y="35067"/>
                    <a:pt x="8097012" y="78324"/>
                  </a:cubicBezTo>
                  <a:lnTo>
                    <a:pt x="8097012" y="704916"/>
                  </a:lnTo>
                  <a:cubicBezTo>
                    <a:pt x="8097012" y="748173"/>
                    <a:pt x="8061945" y="783240"/>
                    <a:pt x="8018688" y="783240"/>
                  </a:cubicBezTo>
                  <a:lnTo>
                    <a:pt x="78324" y="783240"/>
                  </a:lnTo>
                  <a:cubicBezTo>
                    <a:pt x="35067" y="783240"/>
                    <a:pt x="0" y="748173"/>
                    <a:pt x="0" y="704916"/>
                  </a:cubicBezTo>
                  <a:lnTo>
                    <a:pt x="0" y="78324"/>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56290" tIns="156290" rIns="1270044" bIns="156290" numCol="1" spcCol="1270" anchor="ctr" anchorCtr="0">
              <a:noAutofit/>
            </a:bodyPr>
            <a:lstStyle/>
            <a:p>
              <a:pPr marL="0" lvl="0" indent="0" algn="l" defTabSz="1555750">
                <a:lnSpc>
                  <a:spcPct val="90000"/>
                </a:lnSpc>
                <a:spcBef>
                  <a:spcPct val="0"/>
                </a:spcBef>
                <a:spcAft>
                  <a:spcPct val="35000"/>
                </a:spcAft>
                <a:buNone/>
              </a:pPr>
              <a:r>
                <a:rPr lang="fi-FI" sz="3500" kern="1200" dirty="0"/>
                <a:t>3. Saraisuus</a:t>
              </a:r>
            </a:p>
          </p:txBody>
        </p:sp>
        <p:sp>
          <p:nvSpPr>
            <p:cNvPr id="13" name="Vapaamuotoinen: Muoto 12">
              <a:extLst>
                <a:ext uri="{FF2B5EF4-FFF2-40B4-BE49-F238E27FC236}">
                  <a16:creationId xmlns:a16="http://schemas.microsoft.com/office/drawing/2014/main" id="{92E4FC20-578A-2D22-DCF9-7B146E05CB2C}"/>
                </a:ext>
              </a:extLst>
            </p:cNvPr>
            <p:cNvSpPr/>
            <p:nvPr/>
          </p:nvSpPr>
          <p:spPr>
            <a:xfrm>
              <a:off x="2652140" y="4501697"/>
              <a:ext cx="8097012" cy="783240"/>
            </a:xfrm>
            <a:custGeom>
              <a:avLst/>
              <a:gdLst>
                <a:gd name="connsiteX0" fmla="*/ 0 w 8097012"/>
                <a:gd name="connsiteY0" fmla="*/ 78324 h 783240"/>
                <a:gd name="connsiteX1" fmla="*/ 78324 w 8097012"/>
                <a:gd name="connsiteY1" fmla="*/ 0 h 783240"/>
                <a:gd name="connsiteX2" fmla="*/ 8018688 w 8097012"/>
                <a:gd name="connsiteY2" fmla="*/ 0 h 783240"/>
                <a:gd name="connsiteX3" fmla="*/ 8097012 w 8097012"/>
                <a:gd name="connsiteY3" fmla="*/ 78324 h 783240"/>
                <a:gd name="connsiteX4" fmla="*/ 8097012 w 8097012"/>
                <a:gd name="connsiteY4" fmla="*/ 704916 h 783240"/>
                <a:gd name="connsiteX5" fmla="*/ 8018688 w 8097012"/>
                <a:gd name="connsiteY5" fmla="*/ 783240 h 783240"/>
                <a:gd name="connsiteX6" fmla="*/ 78324 w 8097012"/>
                <a:gd name="connsiteY6" fmla="*/ 783240 h 783240"/>
                <a:gd name="connsiteX7" fmla="*/ 0 w 8097012"/>
                <a:gd name="connsiteY7" fmla="*/ 704916 h 783240"/>
                <a:gd name="connsiteX8" fmla="*/ 0 w 8097012"/>
                <a:gd name="connsiteY8" fmla="*/ 78324 h 78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7012" h="783240">
                  <a:moveTo>
                    <a:pt x="0" y="78324"/>
                  </a:moveTo>
                  <a:cubicBezTo>
                    <a:pt x="0" y="35067"/>
                    <a:pt x="35067" y="0"/>
                    <a:pt x="78324" y="0"/>
                  </a:cubicBezTo>
                  <a:lnTo>
                    <a:pt x="8018688" y="0"/>
                  </a:lnTo>
                  <a:cubicBezTo>
                    <a:pt x="8061945" y="0"/>
                    <a:pt x="8097012" y="35067"/>
                    <a:pt x="8097012" y="78324"/>
                  </a:cubicBezTo>
                  <a:lnTo>
                    <a:pt x="8097012" y="704916"/>
                  </a:lnTo>
                  <a:cubicBezTo>
                    <a:pt x="8097012" y="748173"/>
                    <a:pt x="8061945" y="783240"/>
                    <a:pt x="8018688" y="783240"/>
                  </a:cubicBezTo>
                  <a:lnTo>
                    <a:pt x="78324" y="783240"/>
                  </a:lnTo>
                  <a:cubicBezTo>
                    <a:pt x="35067" y="783240"/>
                    <a:pt x="0" y="748173"/>
                    <a:pt x="0" y="704916"/>
                  </a:cubicBezTo>
                  <a:lnTo>
                    <a:pt x="0" y="78324"/>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56290" tIns="156290" rIns="1270044" bIns="156290" numCol="1" spcCol="1270" anchor="ctr" anchorCtr="0">
              <a:noAutofit/>
            </a:bodyPr>
            <a:lstStyle/>
            <a:p>
              <a:pPr marL="0" lvl="0" indent="0" algn="l" defTabSz="1555750">
                <a:lnSpc>
                  <a:spcPct val="90000"/>
                </a:lnSpc>
                <a:spcBef>
                  <a:spcPct val="0"/>
                </a:spcBef>
                <a:spcAft>
                  <a:spcPct val="35000"/>
                </a:spcAft>
                <a:buNone/>
              </a:pPr>
              <a:r>
                <a:rPr lang="fi-FI" sz="3500" kern="1200" dirty="0"/>
                <a:t>4. Lyhytkortisuus</a:t>
              </a:r>
            </a:p>
          </p:txBody>
        </p:sp>
        <p:sp>
          <p:nvSpPr>
            <p:cNvPr id="15" name="Vapaamuotoinen: Muoto 14">
              <a:extLst>
                <a:ext uri="{FF2B5EF4-FFF2-40B4-BE49-F238E27FC236}">
                  <a16:creationId xmlns:a16="http://schemas.microsoft.com/office/drawing/2014/main" id="{ED01853A-3A72-305F-D125-243A8D15B798}"/>
                </a:ext>
              </a:extLst>
            </p:cNvPr>
            <p:cNvSpPr/>
            <p:nvPr/>
          </p:nvSpPr>
          <p:spPr>
            <a:xfrm>
              <a:off x="3256787" y="5393722"/>
              <a:ext cx="8097012" cy="783240"/>
            </a:xfrm>
            <a:custGeom>
              <a:avLst/>
              <a:gdLst>
                <a:gd name="connsiteX0" fmla="*/ 0 w 8097012"/>
                <a:gd name="connsiteY0" fmla="*/ 78324 h 783240"/>
                <a:gd name="connsiteX1" fmla="*/ 78324 w 8097012"/>
                <a:gd name="connsiteY1" fmla="*/ 0 h 783240"/>
                <a:gd name="connsiteX2" fmla="*/ 8018688 w 8097012"/>
                <a:gd name="connsiteY2" fmla="*/ 0 h 783240"/>
                <a:gd name="connsiteX3" fmla="*/ 8097012 w 8097012"/>
                <a:gd name="connsiteY3" fmla="*/ 78324 h 783240"/>
                <a:gd name="connsiteX4" fmla="*/ 8097012 w 8097012"/>
                <a:gd name="connsiteY4" fmla="*/ 704916 h 783240"/>
                <a:gd name="connsiteX5" fmla="*/ 8018688 w 8097012"/>
                <a:gd name="connsiteY5" fmla="*/ 783240 h 783240"/>
                <a:gd name="connsiteX6" fmla="*/ 78324 w 8097012"/>
                <a:gd name="connsiteY6" fmla="*/ 783240 h 783240"/>
                <a:gd name="connsiteX7" fmla="*/ 0 w 8097012"/>
                <a:gd name="connsiteY7" fmla="*/ 704916 h 783240"/>
                <a:gd name="connsiteX8" fmla="*/ 0 w 8097012"/>
                <a:gd name="connsiteY8" fmla="*/ 78324 h 78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7012" h="783240">
                  <a:moveTo>
                    <a:pt x="0" y="78324"/>
                  </a:moveTo>
                  <a:cubicBezTo>
                    <a:pt x="0" y="35067"/>
                    <a:pt x="35067" y="0"/>
                    <a:pt x="78324" y="0"/>
                  </a:cubicBezTo>
                  <a:lnTo>
                    <a:pt x="8018688" y="0"/>
                  </a:lnTo>
                  <a:cubicBezTo>
                    <a:pt x="8061945" y="0"/>
                    <a:pt x="8097012" y="35067"/>
                    <a:pt x="8097012" y="78324"/>
                  </a:cubicBezTo>
                  <a:lnTo>
                    <a:pt x="8097012" y="704916"/>
                  </a:lnTo>
                  <a:cubicBezTo>
                    <a:pt x="8097012" y="748173"/>
                    <a:pt x="8061945" y="783240"/>
                    <a:pt x="8018688" y="783240"/>
                  </a:cubicBezTo>
                  <a:lnTo>
                    <a:pt x="78324" y="783240"/>
                  </a:lnTo>
                  <a:cubicBezTo>
                    <a:pt x="35067" y="783240"/>
                    <a:pt x="0" y="748173"/>
                    <a:pt x="0" y="704916"/>
                  </a:cubicBezTo>
                  <a:lnTo>
                    <a:pt x="0" y="78324"/>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56290" tIns="156290" rIns="1270044" bIns="156290" numCol="1" spcCol="1270" anchor="ctr" anchorCtr="0">
              <a:noAutofit/>
            </a:bodyPr>
            <a:lstStyle/>
            <a:p>
              <a:pPr marL="0" lvl="0" indent="0" algn="l" defTabSz="1555750">
                <a:lnSpc>
                  <a:spcPct val="90000"/>
                </a:lnSpc>
                <a:spcBef>
                  <a:spcPct val="0"/>
                </a:spcBef>
                <a:spcAft>
                  <a:spcPct val="35000"/>
                </a:spcAft>
                <a:buNone/>
              </a:pPr>
              <a:r>
                <a:rPr lang="fi-FI" sz="3500" kern="1200" dirty="0"/>
                <a:t>5. Rahkaisuus</a:t>
              </a:r>
            </a:p>
          </p:txBody>
        </p:sp>
      </p:grpSp>
      <p:sp useBgFill="1">
        <p:nvSpPr>
          <p:cNvPr id="5" name="Vapaamuotoinen: Muoto 4">
            <a:extLst>
              <a:ext uri="{FF2B5EF4-FFF2-40B4-BE49-F238E27FC236}">
                <a16:creationId xmlns:a16="http://schemas.microsoft.com/office/drawing/2014/main" id="{35128091-9579-C7C8-051A-2AE7DA9ECE0F}"/>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F9466024-F78A-F4BE-829B-99029D3A0944}"/>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34681381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842DD-49C1-51A3-F8B4-C77277D1A307}"/>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ACAF054A-CD31-2202-BD9F-354D1A2A47F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C2E3FB57-9E8B-8A63-919E-20113E6D36DD}"/>
              </a:ext>
            </a:extLst>
          </p:cNvPr>
          <p:cNvSpPr>
            <a:spLocks noGrp="1"/>
          </p:cNvSpPr>
          <p:nvPr>
            <p:ph type="title"/>
          </p:nvPr>
        </p:nvSpPr>
        <p:spPr/>
        <p:txBody>
          <a:bodyPr/>
          <a:lstStyle/>
          <a:p>
            <a:r>
              <a:rPr lang="fi-FI" b="1" dirty="0"/>
              <a:t>(5) Rahkaisuus</a:t>
            </a:r>
          </a:p>
        </p:txBody>
      </p:sp>
      <p:pic>
        <p:nvPicPr>
          <p:cNvPr id="11" name="Sisällön paikkamerkki 10" descr="Kuva, joka sisältää kohteen jäkälä, ruoho, kasvi, Sammalet ja jäkälät&#10;&#10;Kuvaus luotu automaattisesti">
            <a:extLst>
              <a:ext uri="{FF2B5EF4-FFF2-40B4-BE49-F238E27FC236}">
                <a16:creationId xmlns:a16="http://schemas.microsoft.com/office/drawing/2014/main" id="{1080546E-47E7-B20E-F8CF-5FF87338C138}"/>
              </a:ext>
            </a:extLst>
          </p:cNvPr>
          <p:cNvPicPr>
            <a:picLocks noGrp="1" noChangeAspect="1"/>
          </p:cNvPicPr>
          <p:nvPr>
            <p:ph idx="4294967295"/>
          </p:nvPr>
        </p:nvPicPr>
        <p:blipFill rotWithShape="1">
          <a:blip r:embed="rId5" cstate="hqprint">
            <a:extLst>
              <a:ext uri="{28A0092B-C50C-407E-A947-70E740481C1C}">
                <a14:useLocalDpi xmlns:a14="http://schemas.microsoft.com/office/drawing/2010/main"/>
              </a:ext>
            </a:extLst>
          </a:blip>
          <a:srcRect/>
          <a:stretch/>
        </p:blipFill>
        <p:spPr>
          <a:xfrm>
            <a:off x="1596000" y="1690688"/>
            <a:ext cx="9000000" cy="4725980"/>
          </a:xfrm>
        </p:spPr>
      </p:pic>
      <p:sp>
        <p:nvSpPr>
          <p:cNvPr id="14" name="Tekstiruutu 13">
            <a:extLst>
              <a:ext uri="{FF2B5EF4-FFF2-40B4-BE49-F238E27FC236}">
                <a16:creationId xmlns:a16="http://schemas.microsoft.com/office/drawing/2014/main" id="{3E2239D1-6BCB-25CD-6034-70244E4B128B}"/>
              </a:ext>
            </a:extLst>
          </p:cNvPr>
          <p:cNvSpPr txBox="1"/>
          <p:nvPr/>
        </p:nvSpPr>
        <p:spPr>
          <a:xfrm>
            <a:off x="1594800" y="5955003"/>
            <a:ext cx="3095719"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Ruskorahkasammal</a:t>
            </a:r>
          </a:p>
        </p:txBody>
      </p:sp>
      <p:sp useBgFill="1">
        <p:nvSpPr>
          <p:cNvPr id="5" name="Vapaamuotoinen: Muoto 4">
            <a:extLst>
              <a:ext uri="{FF2B5EF4-FFF2-40B4-BE49-F238E27FC236}">
                <a16:creationId xmlns:a16="http://schemas.microsoft.com/office/drawing/2014/main" id="{7071042F-AD25-E272-3C25-13788B9F5319}"/>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2BBE9EEB-4AA1-AC42-2F76-D78EF180265E}"/>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38412648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E6A2E-3DD2-10F8-A5C0-BC1E90746C18}"/>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54517CB5-A05B-A35E-5970-36FE4724059B}"/>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E0C793A9-8788-10D3-0B6F-7A94977F81F2}"/>
              </a:ext>
            </a:extLst>
          </p:cNvPr>
          <p:cNvSpPr>
            <a:spLocks noGrp="1"/>
          </p:cNvSpPr>
          <p:nvPr>
            <p:ph type="title"/>
          </p:nvPr>
        </p:nvSpPr>
        <p:spPr/>
        <p:txBody>
          <a:bodyPr/>
          <a:lstStyle/>
          <a:p>
            <a:r>
              <a:rPr lang="fi-FI" b="1" dirty="0"/>
              <a:t>(4) Lyhytkortisuus</a:t>
            </a:r>
          </a:p>
        </p:txBody>
      </p:sp>
      <p:pic>
        <p:nvPicPr>
          <p:cNvPr id="12" name="Kuva 11" descr="Kuva, joka sisältää kohteen piha-, kasvi, kenttä, ruoho&#10;&#10;Kuvaus luotu automaattisesti">
            <a:extLst>
              <a:ext uri="{FF2B5EF4-FFF2-40B4-BE49-F238E27FC236}">
                <a16:creationId xmlns:a16="http://schemas.microsoft.com/office/drawing/2014/main" id="{CE4FD633-2036-C45E-CC2F-3ECAA9089B85}"/>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595400" y="1690688"/>
            <a:ext cx="9000000" cy="4725980"/>
          </a:xfrm>
          <a:prstGeom prst="rect">
            <a:avLst/>
          </a:prstGeom>
        </p:spPr>
      </p:pic>
      <p:sp>
        <p:nvSpPr>
          <p:cNvPr id="13" name="Tekstiruutu 12">
            <a:extLst>
              <a:ext uri="{FF2B5EF4-FFF2-40B4-BE49-F238E27FC236}">
                <a16:creationId xmlns:a16="http://schemas.microsoft.com/office/drawing/2014/main" id="{2B955980-13FC-5797-022A-4620645E35F6}"/>
              </a:ext>
            </a:extLst>
          </p:cNvPr>
          <p:cNvSpPr txBox="1"/>
          <p:nvPr/>
        </p:nvSpPr>
        <p:spPr>
          <a:xfrm>
            <a:off x="1594800" y="5955003"/>
            <a:ext cx="166545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Tupasvilla</a:t>
            </a:r>
          </a:p>
        </p:txBody>
      </p:sp>
      <p:sp useBgFill="1">
        <p:nvSpPr>
          <p:cNvPr id="5" name="Vapaamuotoinen: Muoto 4">
            <a:extLst>
              <a:ext uri="{FF2B5EF4-FFF2-40B4-BE49-F238E27FC236}">
                <a16:creationId xmlns:a16="http://schemas.microsoft.com/office/drawing/2014/main" id="{6A647FE3-97E2-3126-154A-D9591B3F56FA}"/>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80C35CB1-78FB-7345-55CF-474C6CB63E54}"/>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34237042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3542F-B631-D6D3-8E28-75262673213E}"/>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569B09FB-45F8-10C6-204B-23529C0F33C9}"/>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EC2A41C4-398B-12F9-C7AA-365DB9A8CA35}"/>
              </a:ext>
            </a:extLst>
          </p:cNvPr>
          <p:cNvSpPr>
            <a:spLocks noGrp="1"/>
          </p:cNvSpPr>
          <p:nvPr>
            <p:ph type="title"/>
          </p:nvPr>
        </p:nvSpPr>
        <p:spPr/>
        <p:txBody>
          <a:bodyPr/>
          <a:lstStyle/>
          <a:p>
            <a:r>
              <a:rPr lang="fi-FI" b="1" dirty="0"/>
              <a:t>(3) Saraisuus</a:t>
            </a:r>
          </a:p>
        </p:txBody>
      </p:sp>
      <p:pic>
        <p:nvPicPr>
          <p:cNvPr id="11" name="Sisällön paikkamerkki 10">
            <a:extLst>
              <a:ext uri="{FF2B5EF4-FFF2-40B4-BE49-F238E27FC236}">
                <a16:creationId xmlns:a16="http://schemas.microsoft.com/office/drawing/2014/main" id="{D5FF0007-747F-E90C-CE61-370E1F0B1176}"/>
              </a:ext>
            </a:extLst>
          </p:cNvPr>
          <p:cNvPicPr>
            <a:picLocks noGrp="1" noChangeAspect="1"/>
          </p:cNvPicPr>
          <p:nvPr>
            <p:ph idx="4294967295"/>
          </p:nvPr>
        </p:nvPicPr>
        <p:blipFill rotWithShape="1">
          <a:blip r:embed="rId5" cstate="hqprint">
            <a:extLst>
              <a:ext uri="{28A0092B-C50C-407E-A947-70E740481C1C}">
                <a14:useLocalDpi xmlns:a14="http://schemas.microsoft.com/office/drawing/2010/main"/>
              </a:ext>
            </a:extLst>
          </a:blip>
          <a:srcRect r="-7"/>
          <a:stretch/>
        </p:blipFill>
        <p:spPr>
          <a:xfrm>
            <a:off x="1596000" y="1690688"/>
            <a:ext cx="9000000" cy="4725979"/>
          </a:xfrm>
        </p:spPr>
      </p:pic>
      <p:sp>
        <p:nvSpPr>
          <p:cNvPr id="5" name="Tekstiruutu 4">
            <a:extLst>
              <a:ext uri="{FF2B5EF4-FFF2-40B4-BE49-F238E27FC236}">
                <a16:creationId xmlns:a16="http://schemas.microsoft.com/office/drawing/2014/main" id="{DCDEBE7C-160B-45E3-FD76-174D05A7F6A3}"/>
              </a:ext>
            </a:extLst>
          </p:cNvPr>
          <p:cNvSpPr txBox="1"/>
          <p:nvPr/>
        </p:nvSpPr>
        <p:spPr>
          <a:xfrm>
            <a:off x="1594800" y="5955003"/>
            <a:ext cx="163859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Jouhisara</a:t>
            </a:r>
          </a:p>
        </p:txBody>
      </p:sp>
      <p:sp useBgFill="1">
        <p:nvSpPr>
          <p:cNvPr id="6" name="Vapaamuotoinen: Muoto 5">
            <a:extLst>
              <a:ext uri="{FF2B5EF4-FFF2-40B4-BE49-F238E27FC236}">
                <a16:creationId xmlns:a16="http://schemas.microsoft.com/office/drawing/2014/main" id="{FD784C02-D2F5-AD2C-E106-8CD975D102F4}"/>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5B849037-C5F4-2767-E1FE-0B1F28585E2C}"/>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15618066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E8262-6CEA-BF50-46B1-FCCAA1064AFC}"/>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3F44265F-A22D-D628-0541-4D3EAF11CF4A}"/>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14EC896C-F4AD-C4CF-E2EA-98F008BBD690}"/>
              </a:ext>
            </a:extLst>
          </p:cNvPr>
          <p:cNvSpPr>
            <a:spLocks noGrp="1"/>
          </p:cNvSpPr>
          <p:nvPr>
            <p:ph type="title"/>
          </p:nvPr>
        </p:nvSpPr>
        <p:spPr/>
        <p:txBody>
          <a:bodyPr/>
          <a:lstStyle/>
          <a:p>
            <a:r>
              <a:rPr lang="fi-FI" b="1" dirty="0"/>
              <a:t>(2) Ruohoisuus</a:t>
            </a:r>
          </a:p>
        </p:txBody>
      </p:sp>
      <p:pic>
        <p:nvPicPr>
          <p:cNvPr id="8" name="Kuva 7" descr="Kuva, joka sisältää kohteen piha-, Maakasvi, ruoho, puolipensas&#10;&#10;Kuvaus luotu automaattisesti">
            <a:extLst>
              <a:ext uri="{FF2B5EF4-FFF2-40B4-BE49-F238E27FC236}">
                <a16:creationId xmlns:a16="http://schemas.microsoft.com/office/drawing/2014/main" id="{7EFD87E2-E10A-5D24-ACFD-3CB8C8BF9358}"/>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594800" y="1690688"/>
            <a:ext cx="9001200" cy="4725980"/>
          </a:xfrm>
          <a:prstGeom prst="rect">
            <a:avLst/>
          </a:prstGeom>
        </p:spPr>
      </p:pic>
      <p:sp>
        <p:nvSpPr>
          <p:cNvPr id="5" name="Tekstiruutu 4">
            <a:extLst>
              <a:ext uri="{FF2B5EF4-FFF2-40B4-BE49-F238E27FC236}">
                <a16:creationId xmlns:a16="http://schemas.microsoft.com/office/drawing/2014/main" id="{8F4AFDB1-D490-B581-A03B-02A26CED75DA}"/>
              </a:ext>
            </a:extLst>
          </p:cNvPr>
          <p:cNvSpPr txBox="1"/>
          <p:nvPr/>
        </p:nvSpPr>
        <p:spPr>
          <a:xfrm>
            <a:off x="1594800" y="5955003"/>
            <a:ext cx="184377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Kurjenjalka</a:t>
            </a:r>
          </a:p>
        </p:txBody>
      </p:sp>
      <p:sp useBgFill="1">
        <p:nvSpPr>
          <p:cNvPr id="6" name="Vapaamuotoinen: Muoto 5">
            <a:extLst>
              <a:ext uri="{FF2B5EF4-FFF2-40B4-BE49-F238E27FC236}">
                <a16:creationId xmlns:a16="http://schemas.microsoft.com/office/drawing/2014/main" id="{45B5C87F-C50A-725E-75FB-1F1F25A039B9}"/>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5CF9C7A5-A93F-8C30-2340-43430BC9B5FC}"/>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6.3.2</a:t>
            </a:r>
          </a:p>
        </p:txBody>
      </p:sp>
    </p:spTree>
    <p:extLst>
      <p:ext uri="{BB962C8B-B14F-4D97-AF65-F5344CB8AC3E}">
        <p14:creationId xmlns:p14="http://schemas.microsoft.com/office/powerpoint/2010/main" val="3868956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5C702-9312-A80C-4539-22575B6F4C03}"/>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56E9BE75-5CA3-F335-D8EC-D9FA1829D97B}"/>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F97E2EC6-29D6-56B3-D297-96657263BC1E}"/>
              </a:ext>
            </a:extLst>
          </p:cNvPr>
          <p:cNvSpPr>
            <a:spLocks noGrp="1"/>
          </p:cNvSpPr>
          <p:nvPr>
            <p:ph type="title"/>
          </p:nvPr>
        </p:nvSpPr>
        <p:spPr/>
        <p:txBody>
          <a:bodyPr/>
          <a:lstStyle/>
          <a:p>
            <a:r>
              <a:rPr lang="fi-FI" b="1" dirty="0"/>
              <a:t>(1) Ruskosammaleisuus</a:t>
            </a:r>
          </a:p>
        </p:txBody>
      </p:sp>
      <p:pic>
        <p:nvPicPr>
          <p:cNvPr id="8" name="Sisällön paikkamerkki 10">
            <a:extLst>
              <a:ext uri="{FF2B5EF4-FFF2-40B4-BE49-F238E27FC236}">
                <a16:creationId xmlns:a16="http://schemas.microsoft.com/office/drawing/2014/main" id="{A26953C4-191D-5C7F-0C07-A791AEAB01D6}"/>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r="-13"/>
          <a:stretch/>
        </p:blipFill>
        <p:spPr>
          <a:xfrm>
            <a:off x="1596000" y="1690688"/>
            <a:ext cx="9000000" cy="4725980"/>
          </a:xfrm>
          <a:prstGeom prst="rect">
            <a:avLst/>
          </a:prstGeom>
        </p:spPr>
      </p:pic>
      <p:sp>
        <p:nvSpPr>
          <p:cNvPr id="9" name="Tekstiruutu 8">
            <a:extLst>
              <a:ext uri="{FF2B5EF4-FFF2-40B4-BE49-F238E27FC236}">
                <a16:creationId xmlns:a16="http://schemas.microsoft.com/office/drawing/2014/main" id="{4D8C9A58-FD7A-97C8-F00C-4C8948A22A5B}"/>
              </a:ext>
            </a:extLst>
          </p:cNvPr>
          <p:cNvSpPr txBox="1"/>
          <p:nvPr/>
        </p:nvSpPr>
        <p:spPr>
          <a:xfrm>
            <a:off x="1594800" y="5955003"/>
            <a:ext cx="2154757"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Rassisammal</a:t>
            </a:r>
          </a:p>
        </p:txBody>
      </p:sp>
      <p:sp>
        <p:nvSpPr>
          <p:cNvPr id="10" name="Tekstiruutu 9">
            <a:extLst>
              <a:ext uri="{FF2B5EF4-FFF2-40B4-BE49-F238E27FC236}">
                <a16:creationId xmlns:a16="http://schemas.microsoft.com/office/drawing/2014/main" id="{BEB9E3B3-EDC4-70C9-2CCE-8933E8370A01}"/>
              </a:ext>
            </a:extLst>
          </p:cNvPr>
          <p:cNvSpPr txBox="1"/>
          <p:nvPr/>
        </p:nvSpPr>
        <p:spPr>
          <a:xfrm rot="16200000">
            <a:off x="9818063" y="5392509"/>
            <a:ext cx="1802096" cy="246221"/>
          </a:xfrm>
          <a:prstGeom prst="rect">
            <a:avLst/>
          </a:prstGeom>
          <a:noFill/>
        </p:spPr>
        <p:txBody>
          <a:bodyPr wrap="none" rtlCol="0">
            <a:spAutoFit/>
          </a:bodyPr>
          <a:lstStyle/>
          <a:p>
            <a:r>
              <a:rPr lang="fi-FI" sz="1000" dirty="0"/>
              <a:t>© Hermann </a:t>
            </a:r>
            <a:r>
              <a:rPr lang="fi-FI" sz="1000" dirty="0" err="1"/>
              <a:t>Schachner</a:t>
            </a:r>
            <a:r>
              <a:rPr lang="fi-FI" sz="1000" dirty="0"/>
              <a:t> 2017</a:t>
            </a:r>
          </a:p>
        </p:txBody>
      </p:sp>
      <p:sp useBgFill="1">
        <p:nvSpPr>
          <p:cNvPr id="5" name="Vapaamuotoinen: Muoto 4">
            <a:extLst>
              <a:ext uri="{FF2B5EF4-FFF2-40B4-BE49-F238E27FC236}">
                <a16:creationId xmlns:a16="http://schemas.microsoft.com/office/drawing/2014/main" id="{81166224-9BB7-4029-F928-1D84489D525F}"/>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4A9C6ED0-F51E-B166-628E-F0CE27D37CD5}"/>
              </a:ext>
            </a:extLst>
          </p:cNvPr>
          <p:cNvSpPr txBox="1"/>
          <p:nvPr/>
        </p:nvSpPr>
        <p:spPr>
          <a:xfrm>
            <a:off x="838200" y="70968"/>
            <a:ext cx="3621504" cy="369332"/>
          </a:xfrm>
          <a:prstGeom prst="rect">
            <a:avLst/>
          </a:prstGeom>
          <a:noFill/>
        </p:spPr>
        <p:txBody>
          <a:bodyPr wrap="none" rtlCol="0">
            <a:spAutoFit/>
          </a:bodyPr>
          <a:lstStyle/>
          <a:p>
            <a:r>
              <a:rPr lang="fi-FI" dirty="0">
                <a:solidFill>
                  <a:schemeClr val="tx1">
                    <a:alpha val="25000"/>
                  </a:schemeClr>
                </a:solidFill>
              </a:rPr>
              <a:t>Opinnäytetyön luvut 5.4.2 ja 6.3.2</a:t>
            </a:r>
          </a:p>
        </p:txBody>
      </p:sp>
    </p:spTree>
    <p:extLst>
      <p:ext uri="{BB962C8B-B14F-4D97-AF65-F5344CB8AC3E}">
        <p14:creationId xmlns:p14="http://schemas.microsoft.com/office/powerpoint/2010/main" val="24727314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2B580-A4F8-4891-8754-FCC2D8284FA7}"/>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148D59B2-1E1D-25F2-97A7-157DFBF3E9A4}"/>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46AA76EF-A699-2806-1A05-20664BE813E7}"/>
              </a:ext>
            </a:extLst>
          </p:cNvPr>
          <p:cNvSpPr>
            <a:spLocks noGrp="1"/>
          </p:cNvSpPr>
          <p:nvPr>
            <p:ph type="title"/>
          </p:nvPr>
        </p:nvSpPr>
        <p:spPr/>
        <p:txBody>
          <a:bodyPr/>
          <a:lstStyle/>
          <a:p>
            <a:r>
              <a:rPr lang="fi-FI" b="1" dirty="0"/>
              <a:t>Turpeen luokittelu</a:t>
            </a:r>
          </a:p>
        </p:txBody>
      </p:sp>
      <p:graphicFrame>
        <p:nvGraphicFramePr>
          <p:cNvPr id="8" name="Sisällön paikkamerkki 7">
            <a:extLst>
              <a:ext uri="{FF2B5EF4-FFF2-40B4-BE49-F238E27FC236}">
                <a16:creationId xmlns:a16="http://schemas.microsoft.com/office/drawing/2014/main" id="{050FE09E-CDEE-03B7-DF1E-B517B49549B3}"/>
              </a:ext>
            </a:extLst>
          </p:cNvPr>
          <p:cNvGraphicFramePr>
            <a:graphicFrameLocks noGrp="1"/>
          </p:cNvGraphicFramePr>
          <p:nvPr>
            <p:ph idx="1"/>
            <p:extLst>
              <p:ext uri="{D42A27DB-BD31-4B8C-83A1-F6EECF244321}">
                <p14:modId xmlns:p14="http://schemas.microsoft.com/office/powerpoint/2010/main" val="23531861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useBgFill="1">
        <p:nvSpPr>
          <p:cNvPr id="6" name="Vapaamuotoinen: Muoto 5">
            <a:extLst>
              <a:ext uri="{FF2B5EF4-FFF2-40B4-BE49-F238E27FC236}">
                <a16:creationId xmlns:a16="http://schemas.microsoft.com/office/drawing/2014/main" id="{E7B656C5-0BA7-7AC9-5ED7-4B4C84FE8EF1}"/>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754B3FFC-8BD6-A6BD-B33F-26D4656F1663}"/>
              </a:ext>
            </a:extLst>
          </p:cNvPr>
          <p:cNvSpPr txBox="1"/>
          <p:nvPr/>
        </p:nvSpPr>
        <p:spPr>
          <a:xfrm>
            <a:off x="838200" y="70968"/>
            <a:ext cx="3621504" cy="369332"/>
          </a:xfrm>
          <a:prstGeom prst="rect">
            <a:avLst/>
          </a:prstGeom>
          <a:noFill/>
        </p:spPr>
        <p:txBody>
          <a:bodyPr wrap="none" rtlCol="0">
            <a:spAutoFit/>
          </a:bodyPr>
          <a:lstStyle/>
          <a:p>
            <a:r>
              <a:rPr lang="fi-FI" dirty="0">
                <a:solidFill>
                  <a:schemeClr val="tx1">
                    <a:alpha val="25000"/>
                  </a:schemeClr>
                </a:solidFill>
              </a:rPr>
              <a:t>Opinnäytetyön luvut 5.2.2 ja 5.2.3</a:t>
            </a:r>
          </a:p>
        </p:txBody>
      </p:sp>
    </p:spTree>
    <p:extLst>
      <p:ext uri="{BB962C8B-B14F-4D97-AF65-F5344CB8AC3E}">
        <p14:creationId xmlns:p14="http://schemas.microsoft.com/office/powerpoint/2010/main" val="21939411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D9017-E3FE-4555-7A84-EBF54E1B2BCA}"/>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04F81C49-D04E-FFA1-8BB3-8147C106DF8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B1967F90-D0DD-82AB-4296-3A656ED945F0}"/>
              </a:ext>
            </a:extLst>
          </p:cNvPr>
          <p:cNvSpPr>
            <a:spLocks noGrp="1"/>
          </p:cNvSpPr>
          <p:nvPr>
            <p:ph type="title"/>
          </p:nvPr>
        </p:nvSpPr>
        <p:spPr/>
        <p:txBody>
          <a:bodyPr/>
          <a:lstStyle/>
          <a:p>
            <a:r>
              <a:rPr lang="fi-FI" b="1" dirty="0"/>
              <a:t>Soiden luonnontilaisuus sanoina</a:t>
            </a:r>
          </a:p>
        </p:txBody>
      </p:sp>
      <p:grpSp>
        <p:nvGrpSpPr>
          <p:cNvPr id="2" name="Ryhmä 1">
            <a:extLst>
              <a:ext uri="{FF2B5EF4-FFF2-40B4-BE49-F238E27FC236}">
                <a16:creationId xmlns:a16="http://schemas.microsoft.com/office/drawing/2014/main" id="{CCB1FEC5-76DF-E595-BE03-1EF242A6C131}"/>
              </a:ext>
            </a:extLst>
          </p:cNvPr>
          <p:cNvGrpSpPr/>
          <p:nvPr/>
        </p:nvGrpSpPr>
        <p:grpSpPr>
          <a:xfrm>
            <a:off x="838449" y="1780254"/>
            <a:ext cx="10515100" cy="4047351"/>
            <a:chOff x="838449" y="1780254"/>
            <a:chExt cx="10515100" cy="4047351"/>
          </a:xfrm>
        </p:grpSpPr>
        <p:sp>
          <p:nvSpPr>
            <p:cNvPr id="8" name="Vapaamuotoinen: Muoto 7">
              <a:extLst>
                <a:ext uri="{FF2B5EF4-FFF2-40B4-BE49-F238E27FC236}">
                  <a16:creationId xmlns:a16="http://schemas.microsoft.com/office/drawing/2014/main" id="{5765D5CB-6893-8FDC-16B1-F2DCD9680C83}"/>
                </a:ext>
              </a:extLst>
            </p:cNvPr>
            <p:cNvSpPr/>
            <p:nvPr/>
          </p:nvSpPr>
          <p:spPr>
            <a:xfrm>
              <a:off x="838449" y="178025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0">
              <a:schemeClr val="accent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Luonnontilainen</a:t>
              </a:r>
            </a:p>
          </p:txBody>
        </p:sp>
        <p:sp>
          <p:nvSpPr>
            <p:cNvPr id="10" name="Vapaamuotoinen: Muoto 9">
              <a:extLst>
                <a:ext uri="{FF2B5EF4-FFF2-40B4-BE49-F238E27FC236}">
                  <a16:creationId xmlns:a16="http://schemas.microsoft.com/office/drawing/2014/main" id="{1A5440AF-5233-EF44-8D0B-655BD34659F7}"/>
                </a:ext>
              </a:extLst>
            </p:cNvPr>
            <p:cNvSpPr/>
            <p:nvPr/>
          </p:nvSpPr>
          <p:spPr>
            <a:xfrm>
              <a:off x="838449" y="2862219"/>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Ojittamaton</a:t>
              </a:r>
            </a:p>
          </p:txBody>
        </p:sp>
        <p:sp>
          <p:nvSpPr>
            <p:cNvPr id="11" name="Vapaamuotoinen: Muoto 10">
              <a:extLst>
                <a:ext uri="{FF2B5EF4-FFF2-40B4-BE49-F238E27FC236}">
                  <a16:creationId xmlns:a16="http://schemas.microsoft.com/office/drawing/2014/main" id="{8F8823BF-B046-9AAF-DF8D-F722D5F24C11}"/>
                </a:ext>
              </a:extLst>
            </p:cNvPr>
            <p:cNvSpPr/>
            <p:nvPr/>
          </p:nvSpPr>
          <p:spPr>
            <a:xfrm>
              <a:off x="4493088" y="178025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0">
              <a:schemeClr val="accent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Ojitettu</a:t>
              </a:r>
            </a:p>
          </p:txBody>
        </p:sp>
        <p:sp>
          <p:nvSpPr>
            <p:cNvPr id="13" name="Vapaamuotoinen: Muoto 12">
              <a:extLst>
                <a:ext uri="{FF2B5EF4-FFF2-40B4-BE49-F238E27FC236}">
                  <a16:creationId xmlns:a16="http://schemas.microsoft.com/office/drawing/2014/main" id="{2F7AD57F-F081-6EF7-18EA-65FE0912E55C}"/>
                </a:ext>
              </a:extLst>
            </p:cNvPr>
            <p:cNvSpPr/>
            <p:nvPr/>
          </p:nvSpPr>
          <p:spPr>
            <a:xfrm>
              <a:off x="4493088" y="2862219"/>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Ojikko</a:t>
              </a:r>
            </a:p>
          </p:txBody>
        </p:sp>
        <p:sp>
          <p:nvSpPr>
            <p:cNvPr id="15" name="Vapaamuotoinen: Muoto 14">
              <a:extLst>
                <a:ext uri="{FF2B5EF4-FFF2-40B4-BE49-F238E27FC236}">
                  <a16:creationId xmlns:a16="http://schemas.microsoft.com/office/drawing/2014/main" id="{2AB50ED9-F8CF-4CE3-55F2-7FF32F6FCA5A}"/>
                </a:ext>
              </a:extLst>
            </p:cNvPr>
            <p:cNvSpPr/>
            <p:nvPr/>
          </p:nvSpPr>
          <p:spPr>
            <a:xfrm>
              <a:off x="4493088" y="394418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Muuttuma</a:t>
              </a:r>
            </a:p>
          </p:txBody>
        </p:sp>
        <p:sp>
          <p:nvSpPr>
            <p:cNvPr id="17" name="Vapaamuotoinen: Muoto 16">
              <a:extLst>
                <a:ext uri="{FF2B5EF4-FFF2-40B4-BE49-F238E27FC236}">
                  <a16:creationId xmlns:a16="http://schemas.microsoft.com/office/drawing/2014/main" id="{9F26DEDC-2472-4FE5-3144-5C02EFF7A382}"/>
                </a:ext>
              </a:extLst>
            </p:cNvPr>
            <p:cNvSpPr/>
            <p:nvPr/>
          </p:nvSpPr>
          <p:spPr>
            <a:xfrm>
              <a:off x="4493088" y="5026150"/>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Turvekangas</a:t>
              </a:r>
            </a:p>
          </p:txBody>
        </p:sp>
        <p:sp>
          <p:nvSpPr>
            <p:cNvPr id="18" name="Vapaamuotoinen: Muoto 17">
              <a:extLst>
                <a:ext uri="{FF2B5EF4-FFF2-40B4-BE49-F238E27FC236}">
                  <a16:creationId xmlns:a16="http://schemas.microsoft.com/office/drawing/2014/main" id="{0E0B344C-DD36-1FF6-5AB7-3CC6EE235F55}"/>
                </a:ext>
              </a:extLst>
            </p:cNvPr>
            <p:cNvSpPr/>
            <p:nvPr/>
          </p:nvSpPr>
          <p:spPr>
            <a:xfrm>
              <a:off x="8147726" y="178025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0">
              <a:schemeClr val="accent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err="1"/>
                <a:t>Vetetty</a:t>
              </a:r>
              <a:endParaRPr lang="fi-FI" sz="3400" kern="1200" dirty="0"/>
            </a:p>
          </p:txBody>
        </p:sp>
        <p:sp>
          <p:nvSpPr>
            <p:cNvPr id="20" name="Vapaamuotoinen: Muoto 19">
              <a:extLst>
                <a:ext uri="{FF2B5EF4-FFF2-40B4-BE49-F238E27FC236}">
                  <a16:creationId xmlns:a16="http://schemas.microsoft.com/office/drawing/2014/main" id="{D829F2BF-59C8-D95C-435E-39E95DD8B822}"/>
                </a:ext>
              </a:extLst>
            </p:cNvPr>
            <p:cNvSpPr/>
            <p:nvPr/>
          </p:nvSpPr>
          <p:spPr>
            <a:xfrm>
              <a:off x="8147726" y="2862219"/>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Ennallistettu</a:t>
              </a:r>
            </a:p>
          </p:txBody>
        </p:sp>
        <p:sp>
          <p:nvSpPr>
            <p:cNvPr id="22" name="Vapaamuotoinen: Muoto 21">
              <a:extLst>
                <a:ext uri="{FF2B5EF4-FFF2-40B4-BE49-F238E27FC236}">
                  <a16:creationId xmlns:a16="http://schemas.microsoft.com/office/drawing/2014/main" id="{4526A705-9844-812E-5718-2053A6E16171}"/>
                </a:ext>
              </a:extLst>
            </p:cNvPr>
            <p:cNvSpPr/>
            <p:nvPr/>
          </p:nvSpPr>
          <p:spPr>
            <a:xfrm>
              <a:off x="8147726" y="394418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err="1"/>
                <a:t>Ennallistunut</a:t>
              </a:r>
              <a:endParaRPr lang="fi-FI" sz="3400" kern="1200" dirty="0"/>
            </a:p>
          </p:txBody>
        </p:sp>
        <p:sp>
          <p:nvSpPr>
            <p:cNvPr id="9" name="Nuoli: Oikea 8">
              <a:extLst>
                <a:ext uri="{FF2B5EF4-FFF2-40B4-BE49-F238E27FC236}">
                  <a16:creationId xmlns:a16="http://schemas.microsoft.com/office/drawing/2014/main" id="{17F4913D-749F-07DF-14F1-220396923E4B}"/>
                </a:ext>
              </a:extLst>
            </p:cNvPr>
            <p:cNvSpPr/>
            <p:nvPr/>
          </p:nvSpPr>
          <p:spPr>
            <a:xfrm rot="5400000">
              <a:off x="2199263" y="2479866"/>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
          <p:nvSpPr>
            <p:cNvPr id="12" name="Nuoli: Oikea 11">
              <a:extLst>
                <a:ext uri="{FF2B5EF4-FFF2-40B4-BE49-F238E27FC236}">
                  <a16:creationId xmlns:a16="http://schemas.microsoft.com/office/drawing/2014/main" id="{D008F31C-9612-182A-4773-CC181E04240B}"/>
                </a:ext>
              </a:extLst>
            </p:cNvPr>
            <p:cNvSpPr/>
            <p:nvPr/>
          </p:nvSpPr>
          <p:spPr>
            <a:xfrm rot="5400000">
              <a:off x="5853902" y="2479866"/>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
          <p:nvSpPr>
            <p:cNvPr id="14" name="Nuoli: Oikea 13">
              <a:extLst>
                <a:ext uri="{FF2B5EF4-FFF2-40B4-BE49-F238E27FC236}">
                  <a16:creationId xmlns:a16="http://schemas.microsoft.com/office/drawing/2014/main" id="{BB171E20-0A28-50F2-BA81-A5BC0183B01F}"/>
                </a:ext>
              </a:extLst>
            </p:cNvPr>
            <p:cNvSpPr/>
            <p:nvPr/>
          </p:nvSpPr>
          <p:spPr>
            <a:xfrm rot="5400000">
              <a:off x="5853902" y="3561832"/>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
          <p:nvSpPr>
            <p:cNvPr id="16" name="Nuoli: Oikea 15">
              <a:extLst>
                <a:ext uri="{FF2B5EF4-FFF2-40B4-BE49-F238E27FC236}">
                  <a16:creationId xmlns:a16="http://schemas.microsoft.com/office/drawing/2014/main" id="{76EBC98D-E5D7-9FDB-8997-5AE1AFF7EB61}"/>
                </a:ext>
              </a:extLst>
            </p:cNvPr>
            <p:cNvSpPr/>
            <p:nvPr/>
          </p:nvSpPr>
          <p:spPr>
            <a:xfrm rot="5400000">
              <a:off x="5853902" y="4643797"/>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
          <p:nvSpPr>
            <p:cNvPr id="19" name="Nuoli: Oikea 18">
              <a:extLst>
                <a:ext uri="{FF2B5EF4-FFF2-40B4-BE49-F238E27FC236}">
                  <a16:creationId xmlns:a16="http://schemas.microsoft.com/office/drawing/2014/main" id="{1C6B91B0-1F68-91B4-C8F6-5D8C0815E450}"/>
                </a:ext>
              </a:extLst>
            </p:cNvPr>
            <p:cNvSpPr/>
            <p:nvPr/>
          </p:nvSpPr>
          <p:spPr>
            <a:xfrm rot="5400000">
              <a:off x="9508540" y="2479866"/>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
          <p:nvSpPr>
            <p:cNvPr id="21" name="Nuoli: Oikea 20">
              <a:extLst>
                <a:ext uri="{FF2B5EF4-FFF2-40B4-BE49-F238E27FC236}">
                  <a16:creationId xmlns:a16="http://schemas.microsoft.com/office/drawing/2014/main" id="{8FA94E2C-C8B1-37E2-4DD0-DD157C51713E}"/>
                </a:ext>
              </a:extLst>
            </p:cNvPr>
            <p:cNvSpPr/>
            <p:nvPr/>
          </p:nvSpPr>
          <p:spPr>
            <a:xfrm rot="5400000">
              <a:off x="9508540" y="3561832"/>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grpSp>
      <p:sp useBgFill="1">
        <p:nvSpPr>
          <p:cNvPr id="5" name="Vapaamuotoinen: Muoto 4">
            <a:extLst>
              <a:ext uri="{FF2B5EF4-FFF2-40B4-BE49-F238E27FC236}">
                <a16:creationId xmlns:a16="http://schemas.microsoft.com/office/drawing/2014/main" id="{1EBE12C7-1030-41BE-DEEE-09AE179B8367}"/>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6" name="Tekstiruutu 5">
            <a:extLst>
              <a:ext uri="{FF2B5EF4-FFF2-40B4-BE49-F238E27FC236}">
                <a16:creationId xmlns:a16="http://schemas.microsoft.com/office/drawing/2014/main" id="{8F9AD46F-FBC6-B30B-DF03-444231BE3258}"/>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6.4.1</a:t>
            </a:r>
          </a:p>
        </p:txBody>
      </p:sp>
      <p:sp>
        <p:nvSpPr>
          <p:cNvPr id="3" name="Vapaamuotoinen: Muoto 2">
            <a:extLst>
              <a:ext uri="{FF2B5EF4-FFF2-40B4-BE49-F238E27FC236}">
                <a16:creationId xmlns:a16="http://schemas.microsoft.com/office/drawing/2014/main" id="{79A16FE7-22E0-54A6-7EE1-729FD89176FB}"/>
              </a:ext>
            </a:extLst>
          </p:cNvPr>
          <p:cNvSpPr/>
          <p:nvPr/>
        </p:nvSpPr>
        <p:spPr>
          <a:xfrm>
            <a:off x="838449" y="3944184"/>
            <a:ext cx="3205823" cy="801455"/>
          </a:xfrm>
          <a:custGeom>
            <a:avLst/>
            <a:gdLst>
              <a:gd name="connsiteX0" fmla="*/ 0 w 3205823"/>
              <a:gd name="connsiteY0" fmla="*/ 80146 h 801455"/>
              <a:gd name="connsiteX1" fmla="*/ 80146 w 3205823"/>
              <a:gd name="connsiteY1" fmla="*/ 0 h 801455"/>
              <a:gd name="connsiteX2" fmla="*/ 3125678 w 3205823"/>
              <a:gd name="connsiteY2" fmla="*/ 0 h 801455"/>
              <a:gd name="connsiteX3" fmla="*/ 3205824 w 3205823"/>
              <a:gd name="connsiteY3" fmla="*/ 80146 h 801455"/>
              <a:gd name="connsiteX4" fmla="*/ 3205823 w 3205823"/>
              <a:gd name="connsiteY4" fmla="*/ 721310 h 801455"/>
              <a:gd name="connsiteX5" fmla="*/ 3125677 w 3205823"/>
              <a:gd name="connsiteY5" fmla="*/ 801456 h 801455"/>
              <a:gd name="connsiteX6" fmla="*/ 80146 w 3205823"/>
              <a:gd name="connsiteY6" fmla="*/ 801455 h 801455"/>
              <a:gd name="connsiteX7" fmla="*/ 0 w 3205823"/>
              <a:gd name="connsiteY7" fmla="*/ 721309 h 801455"/>
              <a:gd name="connsiteX8" fmla="*/ 0 w 3205823"/>
              <a:gd name="connsiteY8" fmla="*/ 80146 h 80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5823" h="801455">
                <a:moveTo>
                  <a:pt x="0" y="80146"/>
                </a:moveTo>
                <a:cubicBezTo>
                  <a:pt x="0" y="35883"/>
                  <a:pt x="35883" y="0"/>
                  <a:pt x="80146" y="0"/>
                </a:cubicBezTo>
                <a:lnTo>
                  <a:pt x="3125678" y="0"/>
                </a:lnTo>
                <a:cubicBezTo>
                  <a:pt x="3169941" y="0"/>
                  <a:pt x="3205824" y="35883"/>
                  <a:pt x="3205824" y="80146"/>
                </a:cubicBezTo>
                <a:cubicBezTo>
                  <a:pt x="3205824" y="293867"/>
                  <a:pt x="3205823" y="507589"/>
                  <a:pt x="3205823" y="721310"/>
                </a:cubicBezTo>
                <a:cubicBezTo>
                  <a:pt x="3205823" y="765573"/>
                  <a:pt x="3169940" y="801456"/>
                  <a:pt x="3125677" y="801456"/>
                </a:cubicBezTo>
                <a:lnTo>
                  <a:pt x="80146" y="801455"/>
                </a:lnTo>
                <a:cubicBezTo>
                  <a:pt x="35883" y="801455"/>
                  <a:pt x="0" y="765572"/>
                  <a:pt x="0" y="721309"/>
                </a:cubicBezTo>
                <a:lnTo>
                  <a:pt x="0" y="80146"/>
                </a:lnTo>
                <a:close/>
              </a:path>
            </a:pathLst>
          </a:custGeom>
        </p:spPr>
        <p:style>
          <a:lnRef idx="1">
            <a:schemeClr val="accent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66654" tIns="66654" rIns="66654" bIns="66654" numCol="1" spcCol="1270" anchor="ctr" anchorCtr="0">
            <a:noAutofit/>
          </a:bodyPr>
          <a:lstStyle/>
          <a:p>
            <a:pPr marL="0" lvl="0" indent="0" algn="ctr" defTabSz="1511300">
              <a:lnSpc>
                <a:spcPct val="90000"/>
              </a:lnSpc>
              <a:spcBef>
                <a:spcPct val="0"/>
              </a:spcBef>
              <a:spcAft>
                <a:spcPct val="35000"/>
              </a:spcAft>
              <a:buNone/>
            </a:pPr>
            <a:r>
              <a:rPr lang="fi-FI" sz="3400" kern="1200" dirty="0"/>
              <a:t>Kuivahtanut</a:t>
            </a:r>
          </a:p>
        </p:txBody>
      </p:sp>
      <p:sp>
        <p:nvSpPr>
          <p:cNvPr id="23" name="Nuoli: Oikea 22">
            <a:extLst>
              <a:ext uri="{FF2B5EF4-FFF2-40B4-BE49-F238E27FC236}">
                <a16:creationId xmlns:a16="http://schemas.microsoft.com/office/drawing/2014/main" id="{A88B6B00-9796-0CC6-3167-14C04841EC6E}"/>
              </a:ext>
            </a:extLst>
          </p:cNvPr>
          <p:cNvSpPr/>
          <p:nvPr/>
        </p:nvSpPr>
        <p:spPr>
          <a:xfrm rot="5400000">
            <a:off x="2199263" y="3561832"/>
            <a:ext cx="484195" cy="484195"/>
          </a:xfrm>
          <a:prstGeom prst="rightArrow">
            <a:avLst>
              <a:gd name="adj1" fmla="val 66700"/>
              <a:gd name="adj2" fmla="val 50000"/>
            </a:avLst>
          </a:prstGeom>
          <a:solidFill>
            <a:schemeClr val="accent2"/>
          </a:solidFill>
          <a:ln>
            <a:solidFill>
              <a:schemeClr val="bg1"/>
            </a:solidFill>
          </a:ln>
        </p:spPr>
        <p:style>
          <a:lnRef idx="0">
            <a:scrgbClr r="0" g="0" b="0"/>
          </a:lnRef>
          <a:fillRef idx="3">
            <a:scrgbClr r="0" g="0" b="0"/>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fi-FI"/>
          </a:p>
        </p:txBody>
      </p:sp>
    </p:spTree>
    <p:extLst>
      <p:ext uri="{BB962C8B-B14F-4D97-AF65-F5344CB8AC3E}">
        <p14:creationId xmlns:p14="http://schemas.microsoft.com/office/powerpoint/2010/main" val="1220231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11940-EF51-7B18-7195-58BF2C86C1BA}"/>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A05DAA4C-4C7F-A8E2-B254-5BDF800F4081}"/>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46139184-9365-8A2D-CA99-B417E9F03B83}"/>
              </a:ext>
            </a:extLst>
          </p:cNvPr>
          <p:cNvSpPr>
            <a:spLocks noGrp="1"/>
          </p:cNvSpPr>
          <p:nvPr>
            <p:ph type="title"/>
          </p:nvPr>
        </p:nvSpPr>
        <p:spPr/>
        <p:txBody>
          <a:bodyPr/>
          <a:lstStyle/>
          <a:p>
            <a:r>
              <a:rPr lang="fi-FI" b="1" dirty="0"/>
              <a:t>Turvekangas</a:t>
            </a:r>
          </a:p>
        </p:txBody>
      </p:sp>
      <p:sp useBgFill="1">
        <p:nvSpPr>
          <p:cNvPr id="5" name="Vapaamuotoinen: Muoto 4">
            <a:extLst>
              <a:ext uri="{FF2B5EF4-FFF2-40B4-BE49-F238E27FC236}">
                <a16:creationId xmlns:a16="http://schemas.microsoft.com/office/drawing/2014/main" id="{1358F0B6-66C4-0F90-BF66-833DE400EBC2}"/>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2" name="Tekstiruutu 1">
            <a:extLst>
              <a:ext uri="{FF2B5EF4-FFF2-40B4-BE49-F238E27FC236}">
                <a16:creationId xmlns:a16="http://schemas.microsoft.com/office/drawing/2014/main" id="{B37F572A-044B-4358-C6B2-13D9F0E9CD9B}"/>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6.4.1</a:t>
            </a:r>
          </a:p>
        </p:txBody>
      </p:sp>
      <p:pic>
        <p:nvPicPr>
          <p:cNvPr id="8" name="Kuva 7" descr="Kuva, joka sisältää kohteen piha-, kasvillisuus, ruoho, kasvi&#10;&#10;Kuvaus luotu automaattisesti">
            <a:extLst>
              <a:ext uri="{FF2B5EF4-FFF2-40B4-BE49-F238E27FC236}">
                <a16:creationId xmlns:a16="http://schemas.microsoft.com/office/drawing/2014/main" id="{2534F56F-8B1F-9FEA-356E-1E665006ADEF}"/>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b="-6"/>
          <a:stretch/>
        </p:blipFill>
        <p:spPr>
          <a:xfrm rot="16200000">
            <a:off x="3584344" y="-1055455"/>
            <a:ext cx="5023312" cy="10515600"/>
          </a:xfrm>
          <a:prstGeom prst="rect">
            <a:avLst/>
          </a:prstGeom>
        </p:spPr>
      </p:pic>
    </p:spTree>
    <p:extLst>
      <p:ext uri="{BB962C8B-B14F-4D97-AF65-F5344CB8AC3E}">
        <p14:creationId xmlns:p14="http://schemas.microsoft.com/office/powerpoint/2010/main" val="2198105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BE290-F80F-F34E-B9E1-9B008C1C47F2}"/>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28A72F75-8FE9-21C9-24BB-4A4570D6202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C0AC8426-8705-BFD8-F3D7-D0DA5DF5F439}"/>
              </a:ext>
            </a:extLst>
          </p:cNvPr>
          <p:cNvSpPr>
            <a:spLocks noGrp="1"/>
          </p:cNvSpPr>
          <p:nvPr>
            <p:ph type="title"/>
          </p:nvPr>
        </p:nvSpPr>
        <p:spPr/>
        <p:txBody>
          <a:bodyPr/>
          <a:lstStyle/>
          <a:p>
            <a:r>
              <a:rPr lang="fi-FI" b="1" dirty="0"/>
              <a:t>Soiden luonnontilaisuusasteikko</a:t>
            </a:r>
          </a:p>
        </p:txBody>
      </p:sp>
      <p:grpSp>
        <p:nvGrpSpPr>
          <p:cNvPr id="29" name="Ryhmä 28">
            <a:extLst>
              <a:ext uri="{FF2B5EF4-FFF2-40B4-BE49-F238E27FC236}">
                <a16:creationId xmlns:a16="http://schemas.microsoft.com/office/drawing/2014/main" id="{B5B9F792-026A-8604-B5AD-12968AD5B591}"/>
              </a:ext>
            </a:extLst>
          </p:cNvPr>
          <p:cNvGrpSpPr/>
          <p:nvPr/>
        </p:nvGrpSpPr>
        <p:grpSpPr>
          <a:xfrm>
            <a:off x="336000" y="1826194"/>
            <a:ext cx="11520000" cy="4666111"/>
            <a:chOff x="336000" y="1826194"/>
            <a:chExt cx="11520000" cy="4666111"/>
          </a:xfrm>
        </p:grpSpPr>
        <p:sp>
          <p:nvSpPr>
            <p:cNvPr id="30" name="Suorakulmio: Pyöristetyt kulmat 29">
              <a:extLst>
                <a:ext uri="{FF2B5EF4-FFF2-40B4-BE49-F238E27FC236}">
                  <a16:creationId xmlns:a16="http://schemas.microsoft.com/office/drawing/2014/main" id="{7A530C70-7A70-598F-0244-9E440E4FC2AB}"/>
                </a:ext>
              </a:extLst>
            </p:cNvPr>
            <p:cNvSpPr/>
            <p:nvPr/>
          </p:nvSpPr>
          <p:spPr>
            <a:xfrm>
              <a:off x="6132000" y="1826194"/>
              <a:ext cx="5724000" cy="717863"/>
            </a:xfrm>
            <a:prstGeom prst="roundRect">
              <a:avLst/>
            </a:prstGeom>
            <a:ln w="19050"/>
          </p:spPr>
          <p:style>
            <a:lnRef idx="2">
              <a:schemeClr val="accent6"/>
            </a:lnRef>
            <a:fillRef idx="1">
              <a:schemeClr val="lt1"/>
            </a:fillRef>
            <a:effectRef idx="0">
              <a:schemeClr val="accent6"/>
            </a:effectRef>
            <a:fontRef idx="minor">
              <a:schemeClr val="dk1"/>
            </a:fontRef>
          </p:style>
          <p:txBody>
            <a:bodyPr spcFirstLastPara="0" vert="horz" wrap="square" lIns="23495" tIns="113228" rIns="292694" bIns="113228" numCol="1" spcCol="1270" anchor="t" anchorCtr="0">
              <a:noAutofit/>
            </a:bodyPr>
            <a:lstStyle/>
            <a:p>
              <a:pPr marL="0" lvl="1" algn="ctr" defTabSz="1644650">
                <a:lnSpc>
                  <a:spcPct val="90000"/>
                </a:lnSpc>
                <a:spcBef>
                  <a:spcPct val="0"/>
                </a:spcBef>
                <a:spcAft>
                  <a:spcPct val="15000"/>
                </a:spcAft>
              </a:pPr>
              <a:r>
                <a:rPr lang="fi-FI" sz="3700" kern="1200" dirty="0"/>
                <a:t> Luonnontilainen</a:t>
              </a:r>
            </a:p>
          </p:txBody>
        </p:sp>
        <p:sp>
          <p:nvSpPr>
            <p:cNvPr id="31" name="Vapaamuotoinen: Muoto 30">
              <a:extLst>
                <a:ext uri="{FF2B5EF4-FFF2-40B4-BE49-F238E27FC236}">
                  <a16:creationId xmlns:a16="http://schemas.microsoft.com/office/drawing/2014/main" id="{E58AC390-AB9D-976C-8C28-D58ABD1EBC9E}"/>
                </a:ext>
              </a:extLst>
            </p:cNvPr>
            <p:cNvSpPr/>
            <p:nvPr/>
          </p:nvSpPr>
          <p:spPr>
            <a:xfrm>
              <a:off x="336000" y="1826194"/>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1">
                <a:lumMod val="75000"/>
              </a:schemeClr>
            </a:solidFill>
            <a:ln w="19050"/>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5</a:t>
              </a:r>
            </a:p>
          </p:txBody>
        </p:sp>
        <p:sp>
          <p:nvSpPr>
            <p:cNvPr id="33" name="Vapaamuotoinen: Muoto 32">
              <a:extLst>
                <a:ext uri="{FF2B5EF4-FFF2-40B4-BE49-F238E27FC236}">
                  <a16:creationId xmlns:a16="http://schemas.microsoft.com/office/drawing/2014/main" id="{D9666273-732E-0C7F-684D-9538DA4E4B53}"/>
                </a:ext>
              </a:extLst>
            </p:cNvPr>
            <p:cNvSpPr/>
            <p:nvPr/>
          </p:nvSpPr>
          <p:spPr>
            <a:xfrm>
              <a:off x="336000" y="2615844"/>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2">
                <a:lumMod val="75000"/>
              </a:schemeClr>
            </a:solidFill>
            <a:ln w="19050"/>
          </p:spPr>
          <p:style>
            <a:lnRef idx="2">
              <a:schemeClr val="lt1">
                <a:hueOff val="0"/>
                <a:satOff val="0"/>
                <a:lumOff val="0"/>
                <a:alphaOff val="0"/>
              </a:schemeClr>
            </a:lnRef>
            <a:fillRef idx="1">
              <a:schemeClr val="accent4">
                <a:hueOff val="-166217"/>
                <a:satOff val="-1066"/>
                <a:lumOff val="275"/>
                <a:alphaOff val="0"/>
              </a:schemeClr>
            </a:fillRef>
            <a:effectRef idx="0">
              <a:schemeClr val="accent4">
                <a:hueOff val="-166217"/>
                <a:satOff val="-1066"/>
                <a:lumOff val="275"/>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4</a:t>
              </a:r>
            </a:p>
          </p:txBody>
        </p:sp>
        <p:sp>
          <p:nvSpPr>
            <p:cNvPr id="35" name="Vapaamuotoinen: Muoto 34">
              <a:extLst>
                <a:ext uri="{FF2B5EF4-FFF2-40B4-BE49-F238E27FC236}">
                  <a16:creationId xmlns:a16="http://schemas.microsoft.com/office/drawing/2014/main" id="{7996CDC0-D477-F55B-0AD4-DE4D8B23B920}"/>
                </a:ext>
              </a:extLst>
            </p:cNvPr>
            <p:cNvSpPr/>
            <p:nvPr/>
          </p:nvSpPr>
          <p:spPr>
            <a:xfrm>
              <a:off x="336000" y="3405493"/>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3">
                <a:lumMod val="75000"/>
              </a:schemeClr>
            </a:solidFill>
            <a:ln w="19050"/>
          </p:spPr>
          <p:style>
            <a:lnRef idx="2">
              <a:schemeClr val="lt1">
                <a:hueOff val="0"/>
                <a:satOff val="0"/>
                <a:lumOff val="0"/>
                <a:alphaOff val="0"/>
              </a:schemeClr>
            </a:lnRef>
            <a:fillRef idx="1">
              <a:schemeClr val="accent4">
                <a:hueOff val="-332434"/>
                <a:satOff val="-2132"/>
                <a:lumOff val="550"/>
                <a:alphaOff val="0"/>
              </a:schemeClr>
            </a:fillRef>
            <a:effectRef idx="0">
              <a:schemeClr val="accent4">
                <a:hueOff val="-332434"/>
                <a:satOff val="-2132"/>
                <a:lumOff val="550"/>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3</a:t>
              </a:r>
            </a:p>
          </p:txBody>
        </p:sp>
        <p:sp>
          <p:nvSpPr>
            <p:cNvPr id="37" name="Vapaamuotoinen: Muoto 36">
              <a:extLst>
                <a:ext uri="{FF2B5EF4-FFF2-40B4-BE49-F238E27FC236}">
                  <a16:creationId xmlns:a16="http://schemas.microsoft.com/office/drawing/2014/main" id="{31E84038-BC65-A5F1-EABE-F4D250445273}"/>
                </a:ext>
              </a:extLst>
            </p:cNvPr>
            <p:cNvSpPr/>
            <p:nvPr/>
          </p:nvSpPr>
          <p:spPr>
            <a:xfrm>
              <a:off x="336000" y="4195143"/>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4">
                <a:lumMod val="75000"/>
              </a:schemeClr>
            </a:solidFill>
            <a:ln w="19050"/>
          </p:spPr>
          <p:style>
            <a:lnRef idx="2">
              <a:schemeClr val="lt1">
                <a:hueOff val="0"/>
                <a:satOff val="0"/>
                <a:lumOff val="0"/>
                <a:alphaOff val="0"/>
              </a:schemeClr>
            </a:lnRef>
            <a:fillRef idx="1">
              <a:schemeClr val="accent4">
                <a:hueOff val="-498651"/>
                <a:satOff val="-3197"/>
                <a:lumOff val="824"/>
                <a:alphaOff val="0"/>
              </a:schemeClr>
            </a:fillRef>
            <a:effectRef idx="0">
              <a:schemeClr val="accent4">
                <a:hueOff val="-498651"/>
                <a:satOff val="-3197"/>
                <a:lumOff val="824"/>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2</a:t>
              </a:r>
            </a:p>
          </p:txBody>
        </p:sp>
        <p:sp>
          <p:nvSpPr>
            <p:cNvPr id="39" name="Vapaamuotoinen: Muoto 38">
              <a:extLst>
                <a:ext uri="{FF2B5EF4-FFF2-40B4-BE49-F238E27FC236}">
                  <a16:creationId xmlns:a16="http://schemas.microsoft.com/office/drawing/2014/main" id="{39702D76-2769-47FD-FDBF-A3B9912E794A}"/>
                </a:ext>
              </a:extLst>
            </p:cNvPr>
            <p:cNvSpPr/>
            <p:nvPr/>
          </p:nvSpPr>
          <p:spPr>
            <a:xfrm>
              <a:off x="336000" y="4984792"/>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5">
                <a:lumMod val="75000"/>
              </a:schemeClr>
            </a:solidFill>
            <a:ln w="19050"/>
          </p:spPr>
          <p:style>
            <a:lnRef idx="2">
              <a:schemeClr val="lt1">
                <a:hueOff val="0"/>
                <a:satOff val="0"/>
                <a:lumOff val="0"/>
                <a:alphaOff val="0"/>
              </a:schemeClr>
            </a:lnRef>
            <a:fillRef idx="1">
              <a:schemeClr val="accent4">
                <a:hueOff val="-664868"/>
                <a:satOff val="-4263"/>
                <a:lumOff val="1099"/>
                <a:alphaOff val="0"/>
              </a:schemeClr>
            </a:fillRef>
            <a:effectRef idx="0">
              <a:schemeClr val="accent4">
                <a:hueOff val="-664868"/>
                <a:satOff val="-4263"/>
                <a:lumOff val="1099"/>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1</a:t>
              </a:r>
            </a:p>
          </p:txBody>
        </p:sp>
        <p:sp>
          <p:nvSpPr>
            <p:cNvPr id="40" name="Suorakulmio: Pyöristetyt kulmat 39">
              <a:extLst>
                <a:ext uri="{FF2B5EF4-FFF2-40B4-BE49-F238E27FC236}">
                  <a16:creationId xmlns:a16="http://schemas.microsoft.com/office/drawing/2014/main" id="{7372AD78-5E8F-6EB6-0CDE-DDE7E0C68682}"/>
                </a:ext>
              </a:extLst>
            </p:cNvPr>
            <p:cNvSpPr/>
            <p:nvPr/>
          </p:nvSpPr>
          <p:spPr>
            <a:xfrm>
              <a:off x="6132000" y="5774442"/>
              <a:ext cx="5724000" cy="717863"/>
            </a:xfrm>
            <a:prstGeom prst="roundRect">
              <a:avLst/>
            </a:prstGeom>
            <a:ln w="19050"/>
          </p:spPr>
          <p:style>
            <a:lnRef idx="2">
              <a:schemeClr val="accent6"/>
            </a:lnRef>
            <a:fillRef idx="1">
              <a:schemeClr val="lt1"/>
            </a:fillRef>
            <a:effectRef idx="0">
              <a:schemeClr val="accent6"/>
            </a:effectRef>
            <a:fontRef idx="minor">
              <a:schemeClr val="dk1"/>
            </a:fontRef>
          </p:style>
          <p:txBody>
            <a:bodyPr spcFirstLastPara="0" vert="horz" wrap="square" lIns="23495" tIns="113228" rIns="292694" bIns="113228" numCol="1" spcCol="1270" anchor="t" anchorCtr="0">
              <a:noAutofit/>
            </a:bodyPr>
            <a:lstStyle/>
            <a:p>
              <a:pPr marL="0" lvl="1" algn="ctr" defTabSz="1644650">
                <a:lnSpc>
                  <a:spcPct val="90000"/>
                </a:lnSpc>
                <a:spcBef>
                  <a:spcPct val="0"/>
                </a:spcBef>
                <a:spcAft>
                  <a:spcPct val="15000"/>
                </a:spcAft>
              </a:pPr>
              <a:r>
                <a:rPr lang="fi-FI" sz="3700" kern="1200" dirty="0"/>
                <a:t> Luonnontilan menettänyt</a:t>
              </a:r>
            </a:p>
          </p:txBody>
        </p:sp>
        <p:sp>
          <p:nvSpPr>
            <p:cNvPr id="41" name="Vapaamuotoinen: Muoto 40">
              <a:extLst>
                <a:ext uri="{FF2B5EF4-FFF2-40B4-BE49-F238E27FC236}">
                  <a16:creationId xmlns:a16="http://schemas.microsoft.com/office/drawing/2014/main" id="{BA2C01FF-3CFB-7BB1-3333-15D36D0990BA}"/>
                </a:ext>
              </a:extLst>
            </p:cNvPr>
            <p:cNvSpPr/>
            <p:nvPr/>
          </p:nvSpPr>
          <p:spPr>
            <a:xfrm>
              <a:off x="336000" y="5774442"/>
              <a:ext cx="5724000" cy="717863"/>
            </a:xfrm>
            <a:custGeom>
              <a:avLst/>
              <a:gdLst>
                <a:gd name="connsiteX0" fmla="*/ 0 w 4608000"/>
                <a:gd name="connsiteY0" fmla="*/ 119646 h 717863"/>
                <a:gd name="connsiteX1" fmla="*/ 119646 w 4608000"/>
                <a:gd name="connsiteY1" fmla="*/ 0 h 717863"/>
                <a:gd name="connsiteX2" fmla="*/ 4488354 w 4608000"/>
                <a:gd name="connsiteY2" fmla="*/ 0 h 717863"/>
                <a:gd name="connsiteX3" fmla="*/ 4608000 w 4608000"/>
                <a:gd name="connsiteY3" fmla="*/ 119646 h 717863"/>
                <a:gd name="connsiteX4" fmla="*/ 4608000 w 4608000"/>
                <a:gd name="connsiteY4" fmla="*/ 598217 h 717863"/>
                <a:gd name="connsiteX5" fmla="*/ 4488354 w 4608000"/>
                <a:gd name="connsiteY5" fmla="*/ 717863 h 717863"/>
                <a:gd name="connsiteX6" fmla="*/ 119646 w 4608000"/>
                <a:gd name="connsiteY6" fmla="*/ 717863 h 717863"/>
                <a:gd name="connsiteX7" fmla="*/ 0 w 4608000"/>
                <a:gd name="connsiteY7" fmla="*/ 598217 h 717863"/>
                <a:gd name="connsiteX8" fmla="*/ 0 w 4608000"/>
                <a:gd name="connsiteY8" fmla="*/ 119646 h 717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8000" h="717863">
                  <a:moveTo>
                    <a:pt x="0" y="119646"/>
                  </a:moveTo>
                  <a:cubicBezTo>
                    <a:pt x="0" y="53567"/>
                    <a:pt x="53567" y="0"/>
                    <a:pt x="119646" y="0"/>
                  </a:cubicBezTo>
                  <a:lnTo>
                    <a:pt x="4488354" y="0"/>
                  </a:lnTo>
                  <a:cubicBezTo>
                    <a:pt x="4554433" y="0"/>
                    <a:pt x="4608000" y="53567"/>
                    <a:pt x="4608000" y="119646"/>
                  </a:cubicBezTo>
                  <a:lnTo>
                    <a:pt x="4608000" y="598217"/>
                  </a:lnTo>
                  <a:cubicBezTo>
                    <a:pt x="4608000" y="664296"/>
                    <a:pt x="4554433" y="717863"/>
                    <a:pt x="4488354" y="717863"/>
                  </a:cubicBezTo>
                  <a:lnTo>
                    <a:pt x="119646" y="717863"/>
                  </a:lnTo>
                  <a:cubicBezTo>
                    <a:pt x="53567" y="717863"/>
                    <a:pt x="0" y="664296"/>
                    <a:pt x="0" y="598217"/>
                  </a:cubicBezTo>
                  <a:lnTo>
                    <a:pt x="0" y="119646"/>
                  </a:lnTo>
                  <a:close/>
                </a:path>
              </a:pathLst>
            </a:custGeom>
            <a:solidFill>
              <a:schemeClr val="accent6">
                <a:lumMod val="75000"/>
              </a:schemeClr>
            </a:solidFill>
            <a:ln w="19050"/>
          </p:spPr>
          <p:style>
            <a:lnRef idx="2">
              <a:schemeClr val="lt1">
                <a:hueOff val="0"/>
                <a:satOff val="0"/>
                <a:lumOff val="0"/>
                <a:alphaOff val="0"/>
              </a:schemeClr>
            </a:lnRef>
            <a:fillRef idx="1">
              <a:schemeClr val="accent4">
                <a:hueOff val="-831085"/>
                <a:satOff val="-5329"/>
                <a:lumOff val="1374"/>
                <a:alphaOff val="0"/>
              </a:schemeClr>
            </a:fillRef>
            <a:effectRef idx="0">
              <a:schemeClr val="accent4">
                <a:hueOff val="-831085"/>
                <a:satOff val="-5329"/>
                <a:lumOff val="1374"/>
                <a:alphaOff val="0"/>
              </a:schemeClr>
            </a:effectRef>
            <a:fontRef idx="minor">
              <a:schemeClr val="lt1"/>
            </a:fontRef>
          </p:style>
          <p:txBody>
            <a:bodyPr spcFirstLastPara="0" vert="horz" wrap="square" lIns="179823" tIns="107433" rIns="179823" bIns="107433" numCol="1" spcCol="1270" anchor="ctr" anchorCtr="0">
              <a:noAutofit/>
            </a:bodyPr>
            <a:lstStyle/>
            <a:p>
              <a:pPr marL="0" lvl="0" indent="0" algn="ctr" defTabSz="1689100">
                <a:lnSpc>
                  <a:spcPct val="90000"/>
                </a:lnSpc>
                <a:spcBef>
                  <a:spcPct val="0"/>
                </a:spcBef>
                <a:spcAft>
                  <a:spcPct val="35000"/>
                </a:spcAft>
                <a:buNone/>
              </a:pPr>
              <a:r>
                <a:rPr lang="fi-FI" sz="5000" b="1" kern="1200" dirty="0"/>
                <a:t>0</a:t>
              </a:r>
            </a:p>
          </p:txBody>
        </p:sp>
      </p:grpSp>
      <p:sp useBgFill="1">
        <p:nvSpPr>
          <p:cNvPr id="5" name="Vapaamuotoinen: Muoto 4">
            <a:extLst>
              <a:ext uri="{FF2B5EF4-FFF2-40B4-BE49-F238E27FC236}">
                <a16:creationId xmlns:a16="http://schemas.microsoft.com/office/drawing/2014/main" id="{2E3D1E67-014F-E635-85EF-36505554ECDA}"/>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6" name="Tekstiruutu 5">
            <a:extLst>
              <a:ext uri="{FF2B5EF4-FFF2-40B4-BE49-F238E27FC236}">
                <a16:creationId xmlns:a16="http://schemas.microsoft.com/office/drawing/2014/main" id="{5CEBCCE5-1B84-E548-FEA1-C6F583944723}"/>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6.4.2</a:t>
            </a:r>
          </a:p>
        </p:txBody>
      </p:sp>
      <p:sp>
        <p:nvSpPr>
          <p:cNvPr id="25" name="Suorakulmio 24">
            <a:extLst>
              <a:ext uri="{FF2B5EF4-FFF2-40B4-BE49-F238E27FC236}">
                <a16:creationId xmlns:a16="http://schemas.microsoft.com/office/drawing/2014/main" id="{7BD62808-9AA5-0FEE-AC2D-78D7301230A6}"/>
              </a:ext>
            </a:extLst>
          </p:cNvPr>
          <p:cNvSpPr/>
          <p:nvPr/>
        </p:nvSpPr>
        <p:spPr>
          <a:xfrm>
            <a:off x="842963" y="2424813"/>
            <a:ext cx="10515600" cy="2008374"/>
          </a:xfrm>
          <a:prstGeom prst="rect">
            <a:avLst/>
          </a:prstGeom>
        </p:spPr>
        <p:txBody>
          <a:bodyPr/>
          <a:lstStyle/>
          <a:p>
            <a:pPr lvl="0">
              <a:buChar char="•"/>
            </a:pPr>
            <a:endParaRPr lang="fi-FI" dirty="0"/>
          </a:p>
        </p:txBody>
      </p:sp>
      <p:sp>
        <p:nvSpPr>
          <p:cNvPr id="43" name="Nuoli: Ylös-alas 42">
            <a:extLst>
              <a:ext uri="{FF2B5EF4-FFF2-40B4-BE49-F238E27FC236}">
                <a16:creationId xmlns:a16="http://schemas.microsoft.com/office/drawing/2014/main" id="{E8F41256-0A91-6BB0-D95F-1B748EB8B3C5}"/>
              </a:ext>
            </a:extLst>
          </p:cNvPr>
          <p:cNvSpPr/>
          <p:nvPr/>
        </p:nvSpPr>
        <p:spPr>
          <a:xfrm>
            <a:off x="8635800" y="2615844"/>
            <a:ext cx="716400" cy="3086811"/>
          </a:xfrm>
          <a:prstGeom prst="upDownArrow">
            <a:avLst/>
          </a:prstGeom>
          <a:ln w="19050"/>
        </p:spPr>
        <p:style>
          <a:lnRef idx="2">
            <a:schemeClr val="accent6"/>
          </a:lnRef>
          <a:fillRef idx="1">
            <a:schemeClr val="lt1"/>
          </a:fillRef>
          <a:effectRef idx="0">
            <a:schemeClr val="accent6"/>
          </a:effectRef>
          <a:fontRef idx="minor">
            <a:schemeClr val="dk1"/>
          </a:fontRef>
        </p:style>
        <p:txBody>
          <a:bodyPr rtlCol="0" anchor="ctr"/>
          <a:lstStyle/>
          <a:p>
            <a:pPr algn="ctr"/>
            <a:endParaRPr lang="fi-FI"/>
          </a:p>
        </p:txBody>
      </p:sp>
    </p:spTree>
    <p:extLst>
      <p:ext uri="{BB962C8B-B14F-4D97-AF65-F5344CB8AC3E}">
        <p14:creationId xmlns:p14="http://schemas.microsoft.com/office/powerpoint/2010/main" val="24978145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C84A2-F859-DE9D-43E5-69AB628A6141}"/>
            </a:ext>
          </a:extLst>
        </p:cNvPr>
        <p:cNvGrpSpPr/>
        <p:nvPr/>
      </p:nvGrpSpPr>
      <p:grpSpPr>
        <a:xfrm>
          <a:off x="0" y="0"/>
          <a:ext cx="0" cy="0"/>
          <a:chOff x="0" y="0"/>
          <a:chExt cx="0" cy="0"/>
        </a:xfrm>
      </p:grpSpPr>
      <p:pic>
        <p:nvPicPr>
          <p:cNvPr id="7" name="Kuva 6" descr="Kuva, joka sisältää kohteen kasvi, puu, piha-, metsämaa&#10;&#10;Kuvaus luotu automaattisesti">
            <a:extLst>
              <a:ext uri="{FF2B5EF4-FFF2-40B4-BE49-F238E27FC236}">
                <a16:creationId xmlns:a16="http://schemas.microsoft.com/office/drawing/2014/main" id="{F293AE67-62B6-BE0A-7991-148965189956}"/>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b="-46"/>
          <a:stretch/>
        </p:blipFill>
        <p:spPr>
          <a:xfrm flipH="1">
            <a:off x="-1200" y="3175"/>
            <a:ext cx="12193200" cy="6858000"/>
          </a:xfrm>
          <a:prstGeom prst="rect">
            <a:avLst/>
          </a:prstGeom>
        </p:spPr>
      </p:pic>
      <p:sp>
        <p:nvSpPr>
          <p:cNvPr id="4" name="Otsikko 3">
            <a:extLst>
              <a:ext uri="{FF2B5EF4-FFF2-40B4-BE49-F238E27FC236}">
                <a16:creationId xmlns:a16="http://schemas.microsoft.com/office/drawing/2014/main" id="{834CF748-6548-C5D7-60A8-AECB6E07FA0A}"/>
              </a:ext>
            </a:extLst>
          </p:cNvPr>
          <p:cNvSpPr>
            <a:spLocks noGrp="1"/>
          </p:cNvSpPr>
          <p:nvPr>
            <p:ph type="title"/>
          </p:nvPr>
        </p:nvSpPr>
        <p:spPr/>
        <p:txBody>
          <a:bodyPr/>
          <a:lstStyle/>
          <a:p>
            <a:r>
              <a:rPr lang="fi-FI" b="1" dirty="0"/>
              <a:t>Kysymyksiä soiden luokittelusta</a:t>
            </a:r>
          </a:p>
        </p:txBody>
      </p:sp>
      <p:graphicFrame>
        <p:nvGraphicFramePr>
          <p:cNvPr id="5" name="Sisällön paikkamerkki 4">
            <a:extLst>
              <a:ext uri="{FF2B5EF4-FFF2-40B4-BE49-F238E27FC236}">
                <a16:creationId xmlns:a16="http://schemas.microsoft.com/office/drawing/2014/main" id="{5CBA3999-FEEC-84DA-3311-83976D5CDCEC}"/>
              </a:ext>
            </a:extLst>
          </p:cNvPr>
          <p:cNvGraphicFramePr>
            <a:graphicFrameLocks noGrp="1"/>
          </p:cNvGraphicFramePr>
          <p:nvPr>
            <p:ph sz="half" idx="1"/>
            <p:extLst>
              <p:ext uri="{D42A27DB-BD31-4B8C-83A1-F6EECF244321}">
                <p14:modId xmlns:p14="http://schemas.microsoft.com/office/powerpoint/2010/main" val="3277641801"/>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Sisällön paikkamerkki 9" descr="Kuva, joka sisältää kohteen piha-, ruoho, kasvi, taivas&#10;&#10;Kuvaus luotu automaattisesti">
            <a:extLst>
              <a:ext uri="{FF2B5EF4-FFF2-40B4-BE49-F238E27FC236}">
                <a16:creationId xmlns:a16="http://schemas.microsoft.com/office/drawing/2014/main" id="{79F1B8EE-6857-2E4B-CB4F-4079464175BB}"/>
              </a:ext>
            </a:extLst>
          </p:cNvPr>
          <p:cNvPicPr>
            <a:picLocks noGrp="1" noChangeAspect="1"/>
          </p:cNvPicPr>
          <p:nvPr>
            <p:ph sz="half" idx="2"/>
          </p:nvPr>
        </p:nvPicPr>
        <p:blipFill rotWithShape="1">
          <a:blip r:embed="rId10" cstate="hqprint">
            <a:extLst>
              <a:ext uri="{28A0092B-C50C-407E-A947-70E740481C1C}">
                <a14:useLocalDpi xmlns:a14="http://schemas.microsoft.com/office/drawing/2010/main"/>
              </a:ext>
            </a:extLst>
          </a:blip>
          <a:srcRect/>
          <a:stretch/>
        </p:blipFill>
        <p:spPr>
          <a:xfrm>
            <a:off x="6172201" y="1825625"/>
            <a:ext cx="5181599" cy="4351338"/>
          </a:xfrm>
          <a:prstGeom prst="rect">
            <a:avLst/>
          </a:prstGeom>
        </p:spPr>
      </p:pic>
      <p:sp useBgFill="1">
        <p:nvSpPr>
          <p:cNvPr id="2" name="Vapaamuotoinen: Muoto 1">
            <a:extLst>
              <a:ext uri="{FF2B5EF4-FFF2-40B4-BE49-F238E27FC236}">
                <a16:creationId xmlns:a16="http://schemas.microsoft.com/office/drawing/2014/main" id="{D87DC661-9EBF-048D-28CA-5BDDCAFBA0AD}"/>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1550934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uva 4" descr="Kuva, joka sisältää kohteen piha-, puu, ruoho, kasvi&#10;&#10;Kuvaus luotu automaattisesti">
            <a:extLst>
              <a:ext uri="{FF2B5EF4-FFF2-40B4-BE49-F238E27FC236}">
                <a16:creationId xmlns:a16="http://schemas.microsoft.com/office/drawing/2014/main" id="{37ECE795-50AD-404A-0A39-CB20D20A7DF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9" name="Suorakulmio 8">
            <a:extLst>
              <a:ext uri="{FF2B5EF4-FFF2-40B4-BE49-F238E27FC236}">
                <a16:creationId xmlns:a16="http://schemas.microsoft.com/office/drawing/2014/main" id="{A2CFE329-D8CE-E623-0F5E-FF810C3517AA}"/>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a:extLst>
              <a:ext uri="{FF2B5EF4-FFF2-40B4-BE49-F238E27FC236}">
                <a16:creationId xmlns:a16="http://schemas.microsoft.com/office/drawing/2014/main" id="{3D9415E1-7595-D8D9-8FD3-4A57C78E3EF2}"/>
              </a:ext>
            </a:extLst>
          </p:cNvPr>
          <p:cNvSpPr>
            <a:spLocks noGrp="1"/>
          </p:cNvSpPr>
          <p:nvPr>
            <p:ph type="title"/>
          </p:nvPr>
        </p:nvSpPr>
        <p:spPr>
          <a:xfrm>
            <a:off x="838200" y="2274685"/>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Soiden käyttö ja merkitys</a:t>
            </a:r>
          </a:p>
        </p:txBody>
      </p:sp>
      <p:sp>
        <p:nvSpPr>
          <p:cNvPr id="3" name="Tekstin paikkamerkki 2">
            <a:extLst>
              <a:ext uri="{FF2B5EF4-FFF2-40B4-BE49-F238E27FC236}">
                <a16:creationId xmlns:a16="http://schemas.microsoft.com/office/drawing/2014/main" id="{90A23579-AFE7-3841-14E5-6075A107B7E9}"/>
              </a:ext>
            </a:extLst>
          </p:cNvPr>
          <p:cNvSpPr>
            <a:spLocks noGrp="1"/>
          </p:cNvSpPr>
          <p:nvPr>
            <p:ph type="body" idx="1"/>
          </p:nvPr>
        </p:nvSpPr>
        <p:spPr>
          <a:xfrm>
            <a:off x="838200" y="5154410"/>
            <a:ext cx="10515600" cy="1338828"/>
          </a:xfrm>
        </p:spPr>
        <p:txBody>
          <a:bodyPr wrap="square">
            <a:spAutoFit/>
          </a:bodyPr>
          <a:lstStyle/>
          <a:p>
            <a:r>
              <a:rPr lang="fi-FI" sz="3000" dirty="0">
                <a:solidFill>
                  <a:schemeClr val="bg1"/>
                </a:solidFill>
                <a:effectLst>
                  <a:outerShdw blurRad="38100" dist="38100" dir="2700000" algn="tl">
                    <a:srgbClr val="000000">
                      <a:alpha val="43137"/>
                    </a:srgbClr>
                  </a:outerShdw>
                </a:effectLst>
              </a:rPr>
              <a:t>• Talous-, virkistys- ja hyötykäyttö</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Ennallistaminen</a:t>
            </a:r>
            <a:br>
              <a:rPr lang="fi-FI" sz="3000" dirty="0">
                <a:solidFill>
                  <a:schemeClr val="bg1"/>
                </a:solidFill>
                <a:effectLst>
                  <a:outerShdw blurRad="38100" dist="38100" dir="2700000" algn="tl">
                    <a:srgbClr val="000000">
                      <a:alpha val="43137"/>
                    </a:srgbClr>
                  </a:outerShdw>
                </a:effectLst>
              </a:rPr>
            </a:br>
            <a:r>
              <a:rPr lang="fi-FI" sz="3000" dirty="0">
                <a:solidFill>
                  <a:schemeClr val="bg1"/>
                </a:solidFill>
                <a:effectLst>
                  <a:outerShdw blurRad="38100" dist="38100" dir="2700000" algn="tl">
                    <a:srgbClr val="000000">
                      <a:alpha val="43137"/>
                    </a:srgbClr>
                  </a:outerShdw>
                </a:effectLst>
              </a:rPr>
              <a:t>• Suot ja ilmasto</a:t>
            </a:r>
          </a:p>
        </p:txBody>
      </p:sp>
      <p:sp useBgFill="1">
        <p:nvSpPr>
          <p:cNvPr id="6" name="Vapaamuotoinen: Muoto 5">
            <a:extLst>
              <a:ext uri="{FF2B5EF4-FFF2-40B4-BE49-F238E27FC236}">
                <a16:creationId xmlns:a16="http://schemas.microsoft.com/office/drawing/2014/main" id="{A8FEE350-547E-9663-2313-B6785E873AFB}"/>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4271515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6444EE58-54A3-50F9-546D-63093E83B985}"/>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B93CAA29-FCF5-76A6-C8FD-D0E0F04975B9}"/>
              </a:ext>
            </a:extLst>
          </p:cNvPr>
          <p:cNvSpPr>
            <a:spLocks noGrp="1"/>
          </p:cNvSpPr>
          <p:nvPr>
            <p:ph type="title"/>
          </p:nvPr>
        </p:nvSpPr>
        <p:spPr/>
        <p:txBody>
          <a:bodyPr/>
          <a:lstStyle/>
          <a:p>
            <a:r>
              <a:rPr lang="fi-FI" b="1" dirty="0"/>
              <a:t>Talouskäyttö</a:t>
            </a:r>
          </a:p>
        </p:txBody>
      </p:sp>
      <p:graphicFrame>
        <p:nvGraphicFramePr>
          <p:cNvPr id="11" name="Sisällön paikkamerkki 10">
            <a:extLst>
              <a:ext uri="{FF2B5EF4-FFF2-40B4-BE49-F238E27FC236}">
                <a16:creationId xmlns:a16="http://schemas.microsoft.com/office/drawing/2014/main" id="{3CC40453-A5EC-57B1-1064-FCFF1786AFE8}"/>
              </a:ext>
            </a:extLst>
          </p:cNvPr>
          <p:cNvGraphicFramePr>
            <a:graphicFrameLocks noGrp="1"/>
          </p:cNvGraphicFramePr>
          <p:nvPr>
            <p:ph idx="1"/>
            <p:extLst>
              <p:ext uri="{D42A27DB-BD31-4B8C-83A1-F6EECF244321}">
                <p14:modId xmlns:p14="http://schemas.microsoft.com/office/powerpoint/2010/main" val="3152487277"/>
              </p:ext>
            </p:extLst>
          </p:nvPr>
        </p:nvGraphicFramePr>
        <p:xfrm>
          <a:off x="426000" y="1825625"/>
          <a:ext cx="11340000" cy="49614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kstiruutu 2">
            <a:extLst>
              <a:ext uri="{FF2B5EF4-FFF2-40B4-BE49-F238E27FC236}">
                <a16:creationId xmlns:a16="http://schemas.microsoft.com/office/drawing/2014/main" id="{CDB715F5-DE01-E61B-6326-7E75BDE61F3C}"/>
              </a:ext>
            </a:extLst>
          </p:cNvPr>
          <p:cNvSpPr txBox="1"/>
          <p:nvPr/>
        </p:nvSpPr>
        <p:spPr>
          <a:xfrm rot="16200000">
            <a:off x="3333770" y="3984298"/>
            <a:ext cx="1518364" cy="246221"/>
          </a:xfrm>
          <a:prstGeom prst="rect">
            <a:avLst/>
          </a:prstGeom>
          <a:noFill/>
        </p:spPr>
        <p:txBody>
          <a:bodyPr wrap="none" rtlCol="0">
            <a:spAutoFit/>
          </a:bodyPr>
          <a:lstStyle/>
          <a:p>
            <a:r>
              <a:rPr lang="fi-FI" sz="1000" dirty="0"/>
              <a:t>© </a:t>
            </a:r>
            <a:r>
              <a:rPr lang="fi-FI" sz="1000" dirty="0" err="1"/>
              <a:t>Volker</a:t>
            </a:r>
            <a:r>
              <a:rPr lang="fi-FI" sz="1000" dirty="0"/>
              <a:t> von </a:t>
            </a:r>
            <a:r>
              <a:rPr lang="fi-FI" sz="1000" dirty="0" err="1"/>
              <a:t>Bonin</a:t>
            </a:r>
            <a:r>
              <a:rPr lang="fi-FI" sz="1000" dirty="0"/>
              <a:t> </a:t>
            </a:r>
            <a:r>
              <a:rPr lang="fi-FI" sz="1000" dirty="0" err="1"/>
              <a:t>s.a</a:t>
            </a:r>
            <a:r>
              <a:rPr lang="fi-FI" sz="1000" dirty="0"/>
              <a:t>.</a:t>
            </a:r>
          </a:p>
        </p:txBody>
      </p:sp>
      <p:sp>
        <p:nvSpPr>
          <p:cNvPr id="6" name="Tekstiruutu 5">
            <a:extLst>
              <a:ext uri="{FF2B5EF4-FFF2-40B4-BE49-F238E27FC236}">
                <a16:creationId xmlns:a16="http://schemas.microsoft.com/office/drawing/2014/main" id="{D165364F-4FA4-FDE9-9BEE-B3F0EDC16037}"/>
              </a:ext>
            </a:extLst>
          </p:cNvPr>
          <p:cNvSpPr txBox="1"/>
          <p:nvPr/>
        </p:nvSpPr>
        <p:spPr>
          <a:xfrm rot="16200000">
            <a:off x="7088097" y="3839226"/>
            <a:ext cx="1808508" cy="246221"/>
          </a:xfrm>
          <a:prstGeom prst="rect">
            <a:avLst/>
          </a:prstGeom>
          <a:noFill/>
        </p:spPr>
        <p:txBody>
          <a:bodyPr wrap="none" rtlCol="0">
            <a:spAutoFit/>
          </a:bodyPr>
          <a:lstStyle/>
          <a:p>
            <a:r>
              <a:rPr lang="fi-FI" sz="1000" dirty="0"/>
              <a:t>© Urpo Häyrinen 1965–1966</a:t>
            </a:r>
          </a:p>
        </p:txBody>
      </p:sp>
      <p:sp>
        <p:nvSpPr>
          <p:cNvPr id="9" name="Tekstiruutu 8">
            <a:extLst>
              <a:ext uri="{FF2B5EF4-FFF2-40B4-BE49-F238E27FC236}">
                <a16:creationId xmlns:a16="http://schemas.microsoft.com/office/drawing/2014/main" id="{CC2F8085-FDF3-4C5E-F5D7-32DC504AC4D5}"/>
              </a:ext>
            </a:extLst>
          </p:cNvPr>
          <p:cNvSpPr txBox="1"/>
          <p:nvPr/>
        </p:nvSpPr>
        <p:spPr>
          <a:xfrm rot="16200000">
            <a:off x="11207108" y="4058837"/>
            <a:ext cx="1369286" cy="246221"/>
          </a:xfrm>
          <a:prstGeom prst="rect">
            <a:avLst/>
          </a:prstGeom>
          <a:noFill/>
        </p:spPr>
        <p:txBody>
          <a:bodyPr wrap="none" rtlCol="0">
            <a:spAutoFit/>
          </a:bodyPr>
          <a:lstStyle/>
          <a:p>
            <a:r>
              <a:rPr lang="fi-FI" sz="1000" dirty="0"/>
              <a:t>© </a:t>
            </a:r>
            <a:r>
              <a:rPr lang="fi-FI" sz="1000" dirty="0" err="1"/>
              <a:t>Tore</a:t>
            </a:r>
            <a:r>
              <a:rPr lang="fi-FI" sz="1000" dirty="0"/>
              <a:t> Högnäs 1983</a:t>
            </a:r>
          </a:p>
        </p:txBody>
      </p:sp>
      <p:sp useBgFill="1">
        <p:nvSpPr>
          <p:cNvPr id="5" name="Vapaamuotoinen: Muoto 4">
            <a:extLst>
              <a:ext uri="{FF2B5EF4-FFF2-40B4-BE49-F238E27FC236}">
                <a16:creationId xmlns:a16="http://schemas.microsoft.com/office/drawing/2014/main" id="{574C8D1C-614C-295F-4949-9A96221577DA}"/>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8" name="Tekstiruutu 7">
            <a:extLst>
              <a:ext uri="{FF2B5EF4-FFF2-40B4-BE49-F238E27FC236}">
                <a16:creationId xmlns:a16="http://schemas.microsoft.com/office/drawing/2014/main" id="{33727EAB-6A13-5740-E5CE-AC4797E85CB9}"/>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7.1</a:t>
            </a:r>
          </a:p>
        </p:txBody>
      </p:sp>
    </p:spTree>
    <p:extLst>
      <p:ext uri="{BB962C8B-B14F-4D97-AF65-F5344CB8AC3E}">
        <p14:creationId xmlns:p14="http://schemas.microsoft.com/office/powerpoint/2010/main" val="24365000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7DAF1-895D-B08B-A0FC-F1D7D67D0CA5}"/>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91543279-5559-1589-7B67-239C9D888C7D}"/>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A4D80E73-7E45-F260-240D-CD90591DCDCD}"/>
              </a:ext>
            </a:extLst>
          </p:cNvPr>
          <p:cNvSpPr>
            <a:spLocks noGrp="1"/>
          </p:cNvSpPr>
          <p:nvPr>
            <p:ph type="title"/>
          </p:nvPr>
        </p:nvSpPr>
        <p:spPr/>
        <p:txBody>
          <a:bodyPr/>
          <a:lstStyle/>
          <a:p>
            <a:r>
              <a:rPr lang="fi-FI" b="1" dirty="0"/>
              <a:t>Talouskäyttö</a:t>
            </a:r>
          </a:p>
        </p:txBody>
      </p:sp>
      <p:pic>
        <p:nvPicPr>
          <p:cNvPr id="10" name="Kuva 9" descr="Kuva, joka sisältää kohteen piha-, ruoho, taivas, kasvi&#10;&#10;Kuvaus luotu automaattisesti">
            <a:extLst>
              <a:ext uri="{FF2B5EF4-FFF2-40B4-BE49-F238E27FC236}">
                <a16:creationId xmlns:a16="http://schemas.microsoft.com/office/drawing/2014/main" id="{8CE3C545-5814-BBD0-8672-5F93865BDA27}"/>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6130800" y="1690688"/>
            <a:ext cx="5914800" cy="4723607"/>
          </a:xfrm>
          <a:prstGeom prst="rect">
            <a:avLst/>
          </a:prstGeom>
        </p:spPr>
      </p:pic>
      <p:pic>
        <p:nvPicPr>
          <p:cNvPr id="6" name="Kuva 5" descr="Kuva, joka sisältää kohteen piha-, ruoho, taivas, metsämaa&#10;&#10;Kuvaus luotu automaattisesti">
            <a:extLst>
              <a:ext uri="{FF2B5EF4-FFF2-40B4-BE49-F238E27FC236}">
                <a16:creationId xmlns:a16="http://schemas.microsoft.com/office/drawing/2014/main" id="{409D55E5-6B0A-27F3-7390-85E8DDD7C8E5}"/>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5201" y="1690688"/>
            <a:ext cx="5916000" cy="4723605"/>
          </a:xfrm>
          <a:prstGeom prst="rect">
            <a:avLst/>
          </a:prstGeom>
        </p:spPr>
      </p:pic>
      <p:sp useBgFill="1">
        <p:nvSpPr>
          <p:cNvPr id="3" name="Vapaamuotoinen: Muoto 2">
            <a:extLst>
              <a:ext uri="{FF2B5EF4-FFF2-40B4-BE49-F238E27FC236}">
                <a16:creationId xmlns:a16="http://schemas.microsoft.com/office/drawing/2014/main" id="{8A9E1E58-1A4D-86E3-5AAC-2F4EB4200D0E}"/>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5" name="Tekstiruutu 4">
            <a:extLst>
              <a:ext uri="{FF2B5EF4-FFF2-40B4-BE49-F238E27FC236}">
                <a16:creationId xmlns:a16="http://schemas.microsoft.com/office/drawing/2014/main" id="{6709E621-42FD-7B58-52C4-429CB4AE9C5F}"/>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7.1.1</a:t>
            </a:r>
          </a:p>
        </p:txBody>
      </p:sp>
    </p:spTree>
    <p:extLst>
      <p:ext uri="{BB962C8B-B14F-4D97-AF65-F5344CB8AC3E}">
        <p14:creationId xmlns:p14="http://schemas.microsoft.com/office/powerpoint/2010/main" val="21057411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82D52-689E-B115-2AA6-CD8A95A07652}"/>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864B479F-3075-D502-EEC4-A5CA51C1D16F}"/>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6A07C6F7-A448-3785-B060-5867324B69D2}"/>
              </a:ext>
            </a:extLst>
          </p:cNvPr>
          <p:cNvSpPr>
            <a:spLocks noGrp="1"/>
          </p:cNvSpPr>
          <p:nvPr>
            <p:ph type="title"/>
          </p:nvPr>
        </p:nvSpPr>
        <p:spPr/>
        <p:txBody>
          <a:bodyPr/>
          <a:lstStyle/>
          <a:p>
            <a:r>
              <a:rPr lang="fi-FI" b="1" dirty="0"/>
              <a:t>Talouskäyttö</a:t>
            </a:r>
          </a:p>
        </p:txBody>
      </p:sp>
      <p:sp useBgFill="1">
        <p:nvSpPr>
          <p:cNvPr id="3" name="Vapaamuotoinen: Muoto 2">
            <a:extLst>
              <a:ext uri="{FF2B5EF4-FFF2-40B4-BE49-F238E27FC236}">
                <a16:creationId xmlns:a16="http://schemas.microsoft.com/office/drawing/2014/main" id="{63997B33-F130-C744-EE7E-ECD4E17F07DD}"/>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8" name="Kuva 7" descr="Kuva, joka sisältää kohteen piha-, taivas, maisema, kuvakaappaus&#10;&#10;Kuvaus luotu automaattisesti">
            <a:extLst>
              <a:ext uri="{FF2B5EF4-FFF2-40B4-BE49-F238E27FC236}">
                <a16:creationId xmlns:a16="http://schemas.microsoft.com/office/drawing/2014/main" id="{44B1071A-D050-C4CE-3741-CCB041A760BD}"/>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391422" y="1690688"/>
            <a:ext cx="11407958" cy="4723605"/>
          </a:xfrm>
          <a:prstGeom prst="rect">
            <a:avLst/>
          </a:prstGeom>
        </p:spPr>
      </p:pic>
      <p:sp>
        <p:nvSpPr>
          <p:cNvPr id="9" name="Tekstiruutu 8">
            <a:extLst>
              <a:ext uri="{FF2B5EF4-FFF2-40B4-BE49-F238E27FC236}">
                <a16:creationId xmlns:a16="http://schemas.microsoft.com/office/drawing/2014/main" id="{A6425ECB-20B6-0C40-DF5C-E64444699E3E}"/>
              </a:ext>
            </a:extLst>
          </p:cNvPr>
          <p:cNvSpPr txBox="1"/>
          <p:nvPr/>
        </p:nvSpPr>
        <p:spPr>
          <a:xfrm rot="16200000">
            <a:off x="11018236" y="5386928"/>
            <a:ext cx="1808508" cy="246221"/>
          </a:xfrm>
          <a:prstGeom prst="rect">
            <a:avLst/>
          </a:prstGeom>
          <a:noFill/>
        </p:spPr>
        <p:txBody>
          <a:bodyPr wrap="none" rtlCol="0">
            <a:spAutoFit/>
          </a:bodyPr>
          <a:lstStyle/>
          <a:p>
            <a:r>
              <a:rPr lang="fi-FI" sz="1000" dirty="0"/>
              <a:t>© Urpo Häyrinen 1960–1979</a:t>
            </a:r>
          </a:p>
        </p:txBody>
      </p:sp>
      <p:sp>
        <p:nvSpPr>
          <p:cNvPr id="5" name="Tekstiruutu 4">
            <a:extLst>
              <a:ext uri="{FF2B5EF4-FFF2-40B4-BE49-F238E27FC236}">
                <a16:creationId xmlns:a16="http://schemas.microsoft.com/office/drawing/2014/main" id="{47AD149D-52F6-AEF3-CACC-D35570F2E80A}"/>
              </a:ext>
            </a:extLst>
          </p:cNvPr>
          <p:cNvSpPr txBox="1"/>
          <p:nvPr/>
        </p:nvSpPr>
        <p:spPr>
          <a:xfrm>
            <a:off x="838200" y="70968"/>
            <a:ext cx="2736647" cy="369332"/>
          </a:xfrm>
          <a:prstGeom prst="rect">
            <a:avLst/>
          </a:prstGeom>
          <a:noFill/>
        </p:spPr>
        <p:txBody>
          <a:bodyPr wrap="none" rtlCol="0">
            <a:spAutoFit/>
          </a:bodyPr>
          <a:lstStyle/>
          <a:p>
            <a:r>
              <a:rPr lang="fi-FI" dirty="0">
                <a:solidFill>
                  <a:schemeClr val="tx1">
                    <a:alpha val="25000"/>
                  </a:schemeClr>
                </a:solidFill>
              </a:rPr>
              <a:t>Opinnäytetyön luku 7.1.1</a:t>
            </a:r>
          </a:p>
        </p:txBody>
      </p:sp>
    </p:spTree>
    <p:extLst>
      <p:ext uri="{BB962C8B-B14F-4D97-AF65-F5344CB8AC3E}">
        <p14:creationId xmlns:p14="http://schemas.microsoft.com/office/powerpoint/2010/main" val="1305348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7F742-823C-5474-CEFC-71177D837C27}"/>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1EBE6D80-DA37-3AD3-5DA5-C4A4AE8FFAA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6E3D071F-D756-936E-678D-51B68B667518}"/>
              </a:ext>
            </a:extLst>
          </p:cNvPr>
          <p:cNvSpPr>
            <a:spLocks noGrp="1"/>
          </p:cNvSpPr>
          <p:nvPr>
            <p:ph type="title"/>
          </p:nvPr>
        </p:nvSpPr>
        <p:spPr/>
        <p:txBody>
          <a:bodyPr/>
          <a:lstStyle/>
          <a:p>
            <a:r>
              <a:rPr lang="fi-FI" b="1" dirty="0"/>
              <a:t>Virkistys- ja hyötykäyttö</a:t>
            </a:r>
          </a:p>
        </p:txBody>
      </p:sp>
      <p:graphicFrame>
        <p:nvGraphicFramePr>
          <p:cNvPr id="10" name="Sisällön paikkamerkki 9">
            <a:extLst>
              <a:ext uri="{FF2B5EF4-FFF2-40B4-BE49-F238E27FC236}">
                <a16:creationId xmlns:a16="http://schemas.microsoft.com/office/drawing/2014/main" id="{EDFF602E-0DE8-CBB7-A73C-43B7A15AABF0}"/>
              </a:ext>
            </a:extLst>
          </p:cNvPr>
          <p:cNvGraphicFramePr>
            <a:graphicFrameLocks noGrp="1"/>
          </p:cNvGraphicFramePr>
          <p:nvPr>
            <p:ph idx="1"/>
            <p:extLst>
              <p:ext uri="{D42A27DB-BD31-4B8C-83A1-F6EECF244321}">
                <p14:modId xmlns:p14="http://schemas.microsoft.com/office/powerpoint/2010/main" val="3467769474"/>
              </p:ext>
            </p:extLst>
          </p:nvPr>
        </p:nvGraphicFramePr>
        <p:xfrm>
          <a:off x="838200" y="1825624"/>
          <a:ext cx="10515600" cy="49614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useBgFill="1">
        <p:nvSpPr>
          <p:cNvPr id="3" name="Vapaamuotoinen: Muoto 2">
            <a:extLst>
              <a:ext uri="{FF2B5EF4-FFF2-40B4-BE49-F238E27FC236}">
                <a16:creationId xmlns:a16="http://schemas.microsoft.com/office/drawing/2014/main" id="{5084B155-1DB2-7F59-1FA2-267D644A7875}"/>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5" name="Tekstiruutu 4">
            <a:extLst>
              <a:ext uri="{FF2B5EF4-FFF2-40B4-BE49-F238E27FC236}">
                <a16:creationId xmlns:a16="http://schemas.microsoft.com/office/drawing/2014/main" id="{5DF508D3-7536-B78A-7232-86B1257A9A5E}"/>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7.2</a:t>
            </a:r>
          </a:p>
        </p:txBody>
      </p:sp>
    </p:spTree>
    <p:extLst>
      <p:ext uri="{BB962C8B-B14F-4D97-AF65-F5344CB8AC3E}">
        <p14:creationId xmlns:p14="http://schemas.microsoft.com/office/powerpoint/2010/main" val="36356144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A8909-BC0C-E535-CE37-4606F1E6B63E}"/>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2C974504-7AA7-D1E2-CEC1-96F24D9A0875}"/>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useBgFill="1">
        <p:nvSpPr>
          <p:cNvPr id="3" name="Vapaamuotoinen: Muoto 2">
            <a:extLst>
              <a:ext uri="{FF2B5EF4-FFF2-40B4-BE49-F238E27FC236}">
                <a16:creationId xmlns:a16="http://schemas.microsoft.com/office/drawing/2014/main" id="{240E3A62-6490-9536-743D-710F9EFD1503}"/>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17" name="Kuva 16" descr="Kuva, joka sisältää kohteen piha-, ruoho, Siemenkasvi, kasvi&#10;&#10;Kuvaus luotu automaattisesti">
            <a:extLst>
              <a:ext uri="{FF2B5EF4-FFF2-40B4-BE49-F238E27FC236}">
                <a16:creationId xmlns:a16="http://schemas.microsoft.com/office/drawing/2014/main" id="{E4356F70-B066-3163-D5E8-787964FE243B}"/>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6133493" y="440300"/>
            <a:ext cx="5911200" cy="3096425"/>
          </a:xfrm>
          <a:prstGeom prst="rect">
            <a:avLst/>
          </a:prstGeom>
        </p:spPr>
      </p:pic>
      <p:pic>
        <p:nvPicPr>
          <p:cNvPr id="13" name="Kuva 12" descr="Kuva, joka sisältää kohteen hedelmä, puu, marja, hedelmäpuu&#10;&#10;Kuvaus luotu automaattisesti">
            <a:extLst>
              <a:ext uri="{FF2B5EF4-FFF2-40B4-BE49-F238E27FC236}">
                <a16:creationId xmlns:a16="http://schemas.microsoft.com/office/drawing/2014/main" id="{9333C1FD-2199-5FBD-DC53-38FF4A057517}"/>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48507" y="440300"/>
            <a:ext cx="5911200" cy="3096425"/>
          </a:xfrm>
          <a:prstGeom prst="rect">
            <a:avLst/>
          </a:prstGeom>
        </p:spPr>
      </p:pic>
      <p:pic>
        <p:nvPicPr>
          <p:cNvPr id="15" name="Kuva 14" descr="Kuva, joka sisältää kohteen ruoho, kasvi, piha-, marja&#10;&#10;Kuvaus luotu automaattisesti">
            <a:extLst>
              <a:ext uri="{FF2B5EF4-FFF2-40B4-BE49-F238E27FC236}">
                <a16:creationId xmlns:a16="http://schemas.microsoft.com/office/drawing/2014/main" id="{359E2E82-0E0B-05AB-1CC3-393D20F64EC1}"/>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l="-51"/>
          <a:stretch/>
        </p:blipFill>
        <p:spPr>
          <a:xfrm>
            <a:off x="147307" y="3616253"/>
            <a:ext cx="5911200" cy="3096424"/>
          </a:xfrm>
          <a:prstGeom prst="rect">
            <a:avLst/>
          </a:prstGeom>
        </p:spPr>
      </p:pic>
      <p:pic>
        <p:nvPicPr>
          <p:cNvPr id="19" name="Kuva 18" descr="Kuva, joka sisältää kohteen talvi, piha-, kasvi, marja&#10;&#10;Kuvaus luotu automaattisesti">
            <a:extLst>
              <a:ext uri="{FF2B5EF4-FFF2-40B4-BE49-F238E27FC236}">
                <a16:creationId xmlns:a16="http://schemas.microsoft.com/office/drawing/2014/main" id="{AE12D9FA-7C1E-1678-8302-0FA08AA497E9}"/>
              </a:ext>
            </a:extLst>
          </p:cNvPr>
          <p:cNvPicPr>
            <a:picLocks noChangeAspect="1"/>
          </p:cNvPicPr>
          <p:nvPr/>
        </p:nvPicPr>
        <p:blipFill rotWithShape="1">
          <a:blip r:embed="rId8" cstate="hqprint">
            <a:extLst>
              <a:ext uri="{28A0092B-C50C-407E-A947-70E740481C1C}">
                <a14:useLocalDpi xmlns:a14="http://schemas.microsoft.com/office/drawing/2010/main"/>
              </a:ext>
            </a:extLst>
          </a:blip>
          <a:srcRect l="-10"/>
          <a:stretch/>
        </p:blipFill>
        <p:spPr>
          <a:xfrm>
            <a:off x="6132322" y="3616253"/>
            <a:ext cx="5912371" cy="3096424"/>
          </a:xfrm>
          <a:prstGeom prst="rect">
            <a:avLst/>
          </a:prstGeom>
        </p:spPr>
      </p:pic>
      <p:sp>
        <p:nvSpPr>
          <p:cNvPr id="27" name="Tekstiruutu 26">
            <a:extLst>
              <a:ext uri="{FF2B5EF4-FFF2-40B4-BE49-F238E27FC236}">
                <a16:creationId xmlns:a16="http://schemas.microsoft.com/office/drawing/2014/main" id="{3B66594B-8A17-10C1-E4EF-EA65EC487FB1}"/>
              </a:ext>
            </a:extLst>
          </p:cNvPr>
          <p:cNvSpPr txBox="1"/>
          <p:nvPr/>
        </p:nvSpPr>
        <p:spPr>
          <a:xfrm>
            <a:off x="149129" y="6250565"/>
            <a:ext cx="1433406"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Karpalot</a:t>
            </a:r>
          </a:p>
        </p:txBody>
      </p:sp>
      <p:sp>
        <p:nvSpPr>
          <p:cNvPr id="29" name="Tekstiruutu 28">
            <a:extLst>
              <a:ext uri="{FF2B5EF4-FFF2-40B4-BE49-F238E27FC236}">
                <a16:creationId xmlns:a16="http://schemas.microsoft.com/office/drawing/2014/main" id="{72F122FB-0F53-C183-2A11-1EF877E9D1F6}"/>
              </a:ext>
            </a:extLst>
          </p:cNvPr>
          <p:cNvSpPr txBox="1"/>
          <p:nvPr/>
        </p:nvSpPr>
        <p:spPr>
          <a:xfrm>
            <a:off x="147307" y="3073753"/>
            <a:ext cx="151836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Juolukka</a:t>
            </a:r>
          </a:p>
        </p:txBody>
      </p:sp>
      <p:sp>
        <p:nvSpPr>
          <p:cNvPr id="30" name="Tekstiruutu 29">
            <a:extLst>
              <a:ext uri="{FF2B5EF4-FFF2-40B4-BE49-F238E27FC236}">
                <a16:creationId xmlns:a16="http://schemas.microsoft.com/office/drawing/2014/main" id="{50E792B9-E4E2-1993-2F21-4993BB7CE60D}"/>
              </a:ext>
            </a:extLst>
          </p:cNvPr>
          <p:cNvSpPr txBox="1"/>
          <p:nvPr/>
        </p:nvSpPr>
        <p:spPr>
          <a:xfrm>
            <a:off x="6133493" y="3073753"/>
            <a:ext cx="244169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Muurain (lakka)</a:t>
            </a:r>
          </a:p>
        </p:txBody>
      </p:sp>
      <p:sp>
        <p:nvSpPr>
          <p:cNvPr id="4" name="Tekstiruutu 3">
            <a:extLst>
              <a:ext uri="{FF2B5EF4-FFF2-40B4-BE49-F238E27FC236}">
                <a16:creationId xmlns:a16="http://schemas.microsoft.com/office/drawing/2014/main" id="{E5608C5B-1183-CA31-47A5-E4ED5BAACAF2}"/>
              </a:ext>
            </a:extLst>
          </p:cNvPr>
          <p:cNvSpPr txBox="1"/>
          <p:nvPr/>
        </p:nvSpPr>
        <p:spPr>
          <a:xfrm>
            <a:off x="6132322" y="6250565"/>
            <a:ext cx="227402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Variksenmarja</a:t>
            </a:r>
          </a:p>
        </p:txBody>
      </p:sp>
      <p:sp>
        <p:nvSpPr>
          <p:cNvPr id="6" name="Tekstiruutu 5">
            <a:extLst>
              <a:ext uri="{FF2B5EF4-FFF2-40B4-BE49-F238E27FC236}">
                <a16:creationId xmlns:a16="http://schemas.microsoft.com/office/drawing/2014/main" id="{56B30A2E-0B03-69EE-CB4A-62C2F9E9CBF0}"/>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7.2</a:t>
            </a:r>
          </a:p>
        </p:txBody>
      </p:sp>
    </p:spTree>
    <p:extLst>
      <p:ext uri="{BB962C8B-B14F-4D97-AF65-F5344CB8AC3E}">
        <p14:creationId xmlns:p14="http://schemas.microsoft.com/office/powerpoint/2010/main" val="42552797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A4A65-C5FB-FDA7-7F2B-E9C90F1BA315}"/>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E7A928B9-5076-81A1-4355-871522CFF383}"/>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17DB0314-D1F8-7B4A-2550-40886B0E781B}"/>
              </a:ext>
            </a:extLst>
          </p:cNvPr>
          <p:cNvSpPr>
            <a:spLocks noGrp="1"/>
          </p:cNvSpPr>
          <p:nvPr>
            <p:ph type="title"/>
          </p:nvPr>
        </p:nvSpPr>
        <p:spPr/>
        <p:txBody>
          <a:bodyPr/>
          <a:lstStyle/>
          <a:p>
            <a:r>
              <a:rPr lang="fi-FI" b="1" dirty="0"/>
              <a:t>Suolla liikkuminen</a:t>
            </a:r>
          </a:p>
        </p:txBody>
      </p:sp>
      <p:sp useBgFill="1">
        <p:nvSpPr>
          <p:cNvPr id="3" name="Vapaamuotoinen: Muoto 2">
            <a:extLst>
              <a:ext uri="{FF2B5EF4-FFF2-40B4-BE49-F238E27FC236}">
                <a16:creationId xmlns:a16="http://schemas.microsoft.com/office/drawing/2014/main" id="{E6EB508D-4DFD-3676-ED1B-3FF582D71AB0}"/>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graphicFrame>
        <p:nvGraphicFramePr>
          <p:cNvPr id="6" name="Sisällön paikkamerkki 5">
            <a:extLst>
              <a:ext uri="{FF2B5EF4-FFF2-40B4-BE49-F238E27FC236}">
                <a16:creationId xmlns:a16="http://schemas.microsoft.com/office/drawing/2014/main" id="{B588A726-FE4B-B2DA-2938-FAC0EAF8E3B0}"/>
              </a:ext>
            </a:extLst>
          </p:cNvPr>
          <p:cNvGraphicFramePr>
            <a:graphicFrameLocks noGrp="1"/>
          </p:cNvGraphicFramePr>
          <p:nvPr>
            <p:ph idx="1"/>
            <p:extLst>
              <p:ext uri="{D42A27DB-BD31-4B8C-83A1-F6EECF244321}">
                <p14:modId xmlns:p14="http://schemas.microsoft.com/office/powerpoint/2010/main" val="617923960"/>
              </p:ext>
            </p:extLst>
          </p:nvPr>
        </p:nvGraphicFramePr>
        <p:xfrm>
          <a:off x="838200" y="1690688"/>
          <a:ext cx="10515600" cy="48021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kstiruutu 4">
            <a:extLst>
              <a:ext uri="{FF2B5EF4-FFF2-40B4-BE49-F238E27FC236}">
                <a16:creationId xmlns:a16="http://schemas.microsoft.com/office/drawing/2014/main" id="{3F556E29-B15B-DA19-22CC-FBF6E9AB7D74}"/>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7.2</a:t>
            </a:r>
          </a:p>
        </p:txBody>
      </p:sp>
    </p:spTree>
    <p:extLst>
      <p:ext uri="{BB962C8B-B14F-4D97-AF65-F5344CB8AC3E}">
        <p14:creationId xmlns:p14="http://schemas.microsoft.com/office/powerpoint/2010/main" val="33364346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58FED-7E7B-3324-D724-4AA51678ECC4}"/>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D0B6655C-F9D0-4C4E-41FD-8918F3A47877}"/>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BF0BC8B7-BAB0-60FE-74F5-FB16E5B4AA5F}"/>
              </a:ext>
            </a:extLst>
          </p:cNvPr>
          <p:cNvSpPr>
            <a:spLocks noGrp="1"/>
          </p:cNvSpPr>
          <p:nvPr>
            <p:ph type="title"/>
          </p:nvPr>
        </p:nvSpPr>
        <p:spPr/>
        <p:txBody>
          <a:bodyPr/>
          <a:lstStyle/>
          <a:p>
            <a:r>
              <a:rPr lang="fi-FI" b="1" dirty="0"/>
              <a:t>Soiden ennallistaminen</a:t>
            </a:r>
          </a:p>
        </p:txBody>
      </p:sp>
      <p:sp useBgFill="1">
        <p:nvSpPr>
          <p:cNvPr id="3" name="Vapaamuotoinen: Muoto 2">
            <a:extLst>
              <a:ext uri="{FF2B5EF4-FFF2-40B4-BE49-F238E27FC236}">
                <a16:creationId xmlns:a16="http://schemas.microsoft.com/office/drawing/2014/main" id="{BACAFE90-84F3-E0C6-F8A8-270A88AC0298}"/>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17" name="Kuva 16" descr="Kuva, joka sisältää kohteen piha-, taivas, erämaa, Luonnonmaisema&#10;&#10;Kuvaus luotu automaattisesti">
            <a:extLst>
              <a:ext uri="{FF2B5EF4-FFF2-40B4-BE49-F238E27FC236}">
                <a16:creationId xmlns:a16="http://schemas.microsoft.com/office/drawing/2014/main" id="{A0E948D5-4091-E94C-195F-F443D1CB6340}"/>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144001" y="1690688"/>
            <a:ext cx="5916000" cy="5023310"/>
          </a:xfrm>
          <a:prstGeom prst="rect">
            <a:avLst/>
          </a:prstGeom>
        </p:spPr>
      </p:pic>
      <p:pic>
        <p:nvPicPr>
          <p:cNvPr id="19" name="Kuva 18" descr="Kuva, joka sisältää kohteen piha-, taivas, pilvi, kosteikko&#10;&#10;Kuvaus luotu automaattisesti">
            <a:extLst>
              <a:ext uri="{FF2B5EF4-FFF2-40B4-BE49-F238E27FC236}">
                <a16:creationId xmlns:a16="http://schemas.microsoft.com/office/drawing/2014/main" id="{295D3C52-2ECE-F209-768F-BF5DA97F6212}"/>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6130788" y="1690687"/>
            <a:ext cx="5917211" cy="5023310"/>
          </a:xfrm>
          <a:prstGeom prst="rect">
            <a:avLst/>
          </a:prstGeom>
        </p:spPr>
      </p:pic>
      <p:sp useBgFill="1">
        <p:nvSpPr>
          <p:cNvPr id="9" name="Suorakulmio 8">
            <a:extLst>
              <a:ext uri="{FF2B5EF4-FFF2-40B4-BE49-F238E27FC236}">
                <a16:creationId xmlns:a16="http://schemas.microsoft.com/office/drawing/2014/main" id="{F048145E-C692-4F14-945F-9E75F6A11A35}"/>
              </a:ext>
            </a:extLst>
          </p:cNvPr>
          <p:cNvSpPr/>
          <p:nvPr/>
        </p:nvSpPr>
        <p:spPr>
          <a:xfrm>
            <a:off x="5147859" y="6252333"/>
            <a:ext cx="1895072" cy="60566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5" name="Tekstiruutu 4">
            <a:extLst>
              <a:ext uri="{FF2B5EF4-FFF2-40B4-BE49-F238E27FC236}">
                <a16:creationId xmlns:a16="http://schemas.microsoft.com/office/drawing/2014/main" id="{3EAEC2B3-A8FC-3502-E1C7-B1EDA7391543}"/>
              </a:ext>
            </a:extLst>
          </p:cNvPr>
          <p:cNvSpPr txBox="1"/>
          <p:nvPr/>
        </p:nvSpPr>
        <p:spPr>
          <a:xfrm>
            <a:off x="5147859" y="6252333"/>
            <a:ext cx="1895071" cy="461665"/>
          </a:xfrm>
          <a:prstGeom prst="rect">
            <a:avLst/>
          </a:prstGeom>
          <a:noFill/>
        </p:spPr>
        <p:txBody>
          <a:bodyPr wrap="none" rtlCol="0">
            <a:spAutoFit/>
          </a:bodyPr>
          <a:lstStyle/>
          <a:p>
            <a:pPr algn="ctr"/>
            <a:r>
              <a:rPr lang="fi-FI" sz="2400" b="1" dirty="0">
                <a:solidFill>
                  <a:schemeClr val="bg1"/>
                </a:solidFill>
                <a:effectLst>
                  <a:outerShdw blurRad="38100" dist="38100" dir="2700000" algn="tl">
                    <a:srgbClr val="000000">
                      <a:alpha val="43137"/>
                    </a:srgbClr>
                  </a:outerShdw>
                </a:effectLst>
              </a:rPr>
              <a:t>Täytetty oja</a:t>
            </a:r>
          </a:p>
        </p:txBody>
      </p:sp>
      <p:sp>
        <p:nvSpPr>
          <p:cNvPr id="6" name="Tekstiruutu 5">
            <a:extLst>
              <a:ext uri="{FF2B5EF4-FFF2-40B4-BE49-F238E27FC236}">
                <a16:creationId xmlns:a16="http://schemas.microsoft.com/office/drawing/2014/main" id="{1C11382F-6C96-6A28-DAE3-BB1A48D55423}"/>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7.3</a:t>
            </a:r>
          </a:p>
        </p:txBody>
      </p:sp>
    </p:spTree>
    <p:extLst>
      <p:ext uri="{BB962C8B-B14F-4D97-AF65-F5344CB8AC3E}">
        <p14:creationId xmlns:p14="http://schemas.microsoft.com/office/powerpoint/2010/main" val="40865893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71D02-244A-D56A-0BA7-736D1BA0A096}"/>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51F69B9A-AA5A-BEF2-BB5C-E0483A34D0B4}"/>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F2293677-418F-1616-0A37-09756E702437}"/>
              </a:ext>
            </a:extLst>
          </p:cNvPr>
          <p:cNvSpPr>
            <a:spLocks noGrp="1"/>
          </p:cNvSpPr>
          <p:nvPr>
            <p:ph type="title"/>
          </p:nvPr>
        </p:nvSpPr>
        <p:spPr/>
        <p:txBody>
          <a:bodyPr/>
          <a:lstStyle/>
          <a:p>
            <a:r>
              <a:rPr lang="fi-FI" b="1" dirty="0"/>
              <a:t>Soiden ennallistaminen</a:t>
            </a:r>
          </a:p>
        </p:txBody>
      </p:sp>
      <p:sp useBgFill="1">
        <p:nvSpPr>
          <p:cNvPr id="3" name="Vapaamuotoinen: Muoto 2">
            <a:extLst>
              <a:ext uri="{FF2B5EF4-FFF2-40B4-BE49-F238E27FC236}">
                <a16:creationId xmlns:a16="http://schemas.microsoft.com/office/drawing/2014/main" id="{7FA2CF4E-B006-29C5-BB56-58B05A81BB3C}"/>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pic>
        <p:nvPicPr>
          <p:cNvPr id="25" name="Kuva 24" descr="Kuva, joka sisältää kohteen piha-, taivas, pilvi, Luonnonmaisema&#10;&#10;Kuvaus luotu automaattisesti">
            <a:extLst>
              <a:ext uri="{FF2B5EF4-FFF2-40B4-BE49-F238E27FC236}">
                <a16:creationId xmlns:a16="http://schemas.microsoft.com/office/drawing/2014/main" id="{5907B1D0-7114-3700-9007-225CB30A1B5D}"/>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r="-23"/>
          <a:stretch/>
        </p:blipFill>
        <p:spPr>
          <a:xfrm>
            <a:off x="4132433" y="1690688"/>
            <a:ext cx="7916779" cy="4561647"/>
          </a:xfrm>
          <a:prstGeom prst="rect">
            <a:avLst/>
          </a:prstGeom>
        </p:spPr>
      </p:pic>
      <p:sp>
        <p:nvSpPr>
          <p:cNvPr id="31" name="Tekstiruutu 30">
            <a:extLst>
              <a:ext uri="{FF2B5EF4-FFF2-40B4-BE49-F238E27FC236}">
                <a16:creationId xmlns:a16="http://schemas.microsoft.com/office/drawing/2014/main" id="{F488E6E6-623E-F276-DA4E-9EC8A0810914}"/>
              </a:ext>
            </a:extLst>
          </p:cNvPr>
          <p:cNvSpPr txBox="1"/>
          <p:nvPr/>
        </p:nvSpPr>
        <p:spPr>
          <a:xfrm>
            <a:off x="5045738" y="6252335"/>
            <a:ext cx="6082114" cy="461665"/>
          </a:xfrm>
          <a:prstGeom prst="rect">
            <a:avLst/>
          </a:prstGeom>
          <a:noFill/>
        </p:spPr>
        <p:txBody>
          <a:bodyPr wrap="none" rtlCol="0">
            <a:spAutoFit/>
          </a:bodyPr>
          <a:lstStyle/>
          <a:p>
            <a:pPr algn="ctr"/>
            <a:r>
              <a:rPr lang="fi-FI" sz="2400" b="1" dirty="0">
                <a:solidFill>
                  <a:schemeClr val="bg1"/>
                </a:solidFill>
                <a:effectLst>
                  <a:outerShdw blurRad="38100" dist="38100" dir="2700000" algn="tl">
                    <a:srgbClr val="000000">
                      <a:alpha val="43137"/>
                    </a:srgbClr>
                  </a:outerShdw>
                </a:effectLst>
              </a:rPr>
              <a:t>Edellisen dian täytetty oja kuvan takana</a:t>
            </a:r>
          </a:p>
        </p:txBody>
      </p:sp>
      <p:sp>
        <p:nvSpPr>
          <p:cNvPr id="55" name="Vapaamuotoinen: Muoto 54">
            <a:extLst>
              <a:ext uri="{FF2B5EF4-FFF2-40B4-BE49-F238E27FC236}">
                <a16:creationId xmlns:a16="http://schemas.microsoft.com/office/drawing/2014/main" id="{122EBCE8-586B-66C6-B2A3-1BF56EB4DD86}"/>
              </a:ext>
            </a:extLst>
          </p:cNvPr>
          <p:cNvSpPr/>
          <p:nvPr/>
        </p:nvSpPr>
        <p:spPr>
          <a:xfrm>
            <a:off x="215152" y="1783975"/>
            <a:ext cx="3541059" cy="4580965"/>
          </a:xfrm>
          <a:custGeom>
            <a:avLst/>
            <a:gdLst>
              <a:gd name="connsiteX0" fmla="*/ 744071 w 3550024"/>
              <a:gd name="connsiteY0" fmla="*/ 0 h 4572000"/>
              <a:gd name="connsiteX1" fmla="*/ 1129553 w 3550024"/>
              <a:gd name="connsiteY1" fmla="*/ 779929 h 4572000"/>
              <a:gd name="connsiteX2" fmla="*/ 3550024 w 3550024"/>
              <a:gd name="connsiteY2" fmla="*/ 1290917 h 4572000"/>
              <a:gd name="connsiteX3" fmla="*/ 3388659 w 3550024"/>
              <a:gd name="connsiteY3" fmla="*/ 1837764 h 4572000"/>
              <a:gd name="connsiteX4" fmla="*/ 1272988 w 3550024"/>
              <a:gd name="connsiteY4" fmla="*/ 2133600 h 4572000"/>
              <a:gd name="connsiteX5" fmla="*/ 860612 w 3550024"/>
              <a:gd name="connsiteY5" fmla="*/ 4572000 h 4572000"/>
              <a:gd name="connsiteX6" fmla="*/ 107577 w 3550024"/>
              <a:gd name="connsiteY6" fmla="*/ 4437529 h 4572000"/>
              <a:gd name="connsiteX7" fmla="*/ 0 w 3550024"/>
              <a:gd name="connsiteY7" fmla="*/ 744070 h 4572000"/>
              <a:gd name="connsiteX8" fmla="*/ 744071 w 3550024"/>
              <a:gd name="connsiteY8" fmla="*/ 0 h 4572000"/>
              <a:gd name="connsiteX0" fmla="*/ 744071 w 3550024"/>
              <a:gd name="connsiteY0" fmla="*/ 0 h 4572000"/>
              <a:gd name="connsiteX1" fmla="*/ 833718 w 3550024"/>
              <a:gd name="connsiteY1" fmla="*/ 959223 h 4572000"/>
              <a:gd name="connsiteX2" fmla="*/ 3550024 w 3550024"/>
              <a:gd name="connsiteY2" fmla="*/ 1290917 h 4572000"/>
              <a:gd name="connsiteX3" fmla="*/ 3388659 w 3550024"/>
              <a:gd name="connsiteY3" fmla="*/ 1837764 h 4572000"/>
              <a:gd name="connsiteX4" fmla="*/ 1272988 w 3550024"/>
              <a:gd name="connsiteY4" fmla="*/ 2133600 h 4572000"/>
              <a:gd name="connsiteX5" fmla="*/ 860612 w 3550024"/>
              <a:gd name="connsiteY5" fmla="*/ 4572000 h 4572000"/>
              <a:gd name="connsiteX6" fmla="*/ 107577 w 3550024"/>
              <a:gd name="connsiteY6" fmla="*/ 4437529 h 4572000"/>
              <a:gd name="connsiteX7" fmla="*/ 0 w 3550024"/>
              <a:gd name="connsiteY7" fmla="*/ 744070 h 4572000"/>
              <a:gd name="connsiteX8" fmla="*/ 744071 w 3550024"/>
              <a:gd name="connsiteY8" fmla="*/ 0 h 4572000"/>
              <a:gd name="connsiteX0" fmla="*/ 528918 w 3550024"/>
              <a:gd name="connsiteY0" fmla="*/ 0 h 4598895"/>
              <a:gd name="connsiteX1" fmla="*/ 833718 w 3550024"/>
              <a:gd name="connsiteY1" fmla="*/ 986118 h 4598895"/>
              <a:gd name="connsiteX2" fmla="*/ 3550024 w 3550024"/>
              <a:gd name="connsiteY2" fmla="*/ 1317812 h 4598895"/>
              <a:gd name="connsiteX3" fmla="*/ 3388659 w 3550024"/>
              <a:gd name="connsiteY3" fmla="*/ 1864659 h 4598895"/>
              <a:gd name="connsiteX4" fmla="*/ 1272988 w 3550024"/>
              <a:gd name="connsiteY4" fmla="*/ 2160495 h 4598895"/>
              <a:gd name="connsiteX5" fmla="*/ 860612 w 3550024"/>
              <a:gd name="connsiteY5" fmla="*/ 4598895 h 4598895"/>
              <a:gd name="connsiteX6" fmla="*/ 107577 w 3550024"/>
              <a:gd name="connsiteY6" fmla="*/ 4464424 h 4598895"/>
              <a:gd name="connsiteX7" fmla="*/ 0 w 3550024"/>
              <a:gd name="connsiteY7" fmla="*/ 770965 h 4598895"/>
              <a:gd name="connsiteX8" fmla="*/ 528918 w 3550024"/>
              <a:gd name="connsiteY8" fmla="*/ 0 h 4598895"/>
              <a:gd name="connsiteX0" fmla="*/ 430306 w 3451412"/>
              <a:gd name="connsiteY0" fmla="*/ 0 h 4598895"/>
              <a:gd name="connsiteX1" fmla="*/ 735106 w 3451412"/>
              <a:gd name="connsiteY1" fmla="*/ 986118 h 4598895"/>
              <a:gd name="connsiteX2" fmla="*/ 3451412 w 3451412"/>
              <a:gd name="connsiteY2" fmla="*/ 1317812 h 4598895"/>
              <a:gd name="connsiteX3" fmla="*/ 3290047 w 3451412"/>
              <a:gd name="connsiteY3" fmla="*/ 1864659 h 4598895"/>
              <a:gd name="connsiteX4" fmla="*/ 1174376 w 3451412"/>
              <a:gd name="connsiteY4" fmla="*/ 2160495 h 4598895"/>
              <a:gd name="connsiteX5" fmla="*/ 762000 w 3451412"/>
              <a:gd name="connsiteY5" fmla="*/ 4598895 h 4598895"/>
              <a:gd name="connsiteX6" fmla="*/ 8965 w 3451412"/>
              <a:gd name="connsiteY6" fmla="*/ 4464424 h 4598895"/>
              <a:gd name="connsiteX7" fmla="*/ 0 w 3451412"/>
              <a:gd name="connsiteY7" fmla="*/ 878542 h 4598895"/>
              <a:gd name="connsiteX8" fmla="*/ 430306 w 3451412"/>
              <a:gd name="connsiteY8" fmla="*/ 0 h 4598895"/>
              <a:gd name="connsiteX0" fmla="*/ 519953 w 3541059"/>
              <a:gd name="connsiteY0" fmla="*/ 0 h 4598895"/>
              <a:gd name="connsiteX1" fmla="*/ 824753 w 3541059"/>
              <a:gd name="connsiteY1" fmla="*/ 986118 h 4598895"/>
              <a:gd name="connsiteX2" fmla="*/ 3541059 w 3541059"/>
              <a:gd name="connsiteY2" fmla="*/ 1317812 h 4598895"/>
              <a:gd name="connsiteX3" fmla="*/ 3379694 w 3541059"/>
              <a:gd name="connsiteY3" fmla="*/ 1864659 h 4598895"/>
              <a:gd name="connsiteX4" fmla="*/ 1264023 w 3541059"/>
              <a:gd name="connsiteY4" fmla="*/ 2160495 h 4598895"/>
              <a:gd name="connsiteX5" fmla="*/ 851647 w 3541059"/>
              <a:gd name="connsiteY5" fmla="*/ 4598895 h 4598895"/>
              <a:gd name="connsiteX6" fmla="*/ 98612 w 3541059"/>
              <a:gd name="connsiteY6" fmla="*/ 4464424 h 4598895"/>
              <a:gd name="connsiteX7" fmla="*/ 0 w 3541059"/>
              <a:gd name="connsiteY7" fmla="*/ 896471 h 4598895"/>
              <a:gd name="connsiteX8" fmla="*/ 519953 w 3541059"/>
              <a:gd name="connsiteY8" fmla="*/ 0 h 4598895"/>
              <a:gd name="connsiteX0" fmla="*/ 519953 w 3541059"/>
              <a:gd name="connsiteY0" fmla="*/ 0 h 4607859"/>
              <a:gd name="connsiteX1" fmla="*/ 824753 w 3541059"/>
              <a:gd name="connsiteY1" fmla="*/ 986118 h 4607859"/>
              <a:gd name="connsiteX2" fmla="*/ 3541059 w 3541059"/>
              <a:gd name="connsiteY2" fmla="*/ 1317812 h 4607859"/>
              <a:gd name="connsiteX3" fmla="*/ 3379694 w 3541059"/>
              <a:gd name="connsiteY3" fmla="*/ 1864659 h 4607859"/>
              <a:gd name="connsiteX4" fmla="*/ 1264023 w 3541059"/>
              <a:gd name="connsiteY4" fmla="*/ 2160495 h 4607859"/>
              <a:gd name="connsiteX5" fmla="*/ 502024 w 3541059"/>
              <a:gd name="connsiteY5" fmla="*/ 4607859 h 4607859"/>
              <a:gd name="connsiteX6" fmla="*/ 98612 w 3541059"/>
              <a:gd name="connsiteY6" fmla="*/ 4464424 h 4607859"/>
              <a:gd name="connsiteX7" fmla="*/ 0 w 3541059"/>
              <a:gd name="connsiteY7" fmla="*/ 896471 h 4607859"/>
              <a:gd name="connsiteX8" fmla="*/ 519953 w 3541059"/>
              <a:gd name="connsiteY8" fmla="*/ 0 h 4607859"/>
              <a:gd name="connsiteX0" fmla="*/ 519953 w 3541059"/>
              <a:gd name="connsiteY0" fmla="*/ 0 h 4607859"/>
              <a:gd name="connsiteX1" fmla="*/ 824753 w 3541059"/>
              <a:gd name="connsiteY1" fmla="*/ 986118 h 4607859"/>
              <a:gd name="connsiteX2" fmla="*/ 3541059 w 3541059"/>
              <a:gd name="connsiteY2" fmla="*/ 1317812 h 4607859"/>
              <a:gd name="connsiteX3" fmla="*/ 3379694 w 3541059"/>
              <a:gd name="connsiteY3" fmla="*/ 1864659 h 4607859"/>
              <a:gd name="connsiteX4" fmla="*/ 1264023 w 3541059"/>
              <a:gd name="connsiteY4" fmla="*/ 2160495 h 4607859"/>
              <a:gd name="connsiteX5" fmla="*/ 502024 w 3541059"/>
              <a:gd name="connsiteY5" fmla="*/ 4607859 h 4607859"/>
              <a:gd name="connsiteX6" fmla="*/ 143435 w 3541059"/>
              <a:gd name="connsiteY6" fmla="*/ 4087906 h 4607859"/>
              <a:gd name="connsiteX7" fmla="*/ 0 w 3541059"/>
              <a:gd name="connsiteY7" fmla="*/ 896471 h 4607859"/>
              <a:gd name="connsiteX8" fmla="*/ 519953 w 3541059"/>
              <a:gd name="connsiteY8" fmla="*/ 0 h 4607859"/>
              <a:gd name="connsiteX0" fmla="*/ 519953 w 3541059"/>
              <a:gd name="connsiteY0" fmla="*/ 0 h 4607859"/>
              <a:gd name="connsiteX1" fmla="*/ 824753 w 3541059"/>
              <a:gd name="connsiteY1" fmla="*/ 986118 h 4607859"/>
              <a:gd name="connsiteX2" fmla="*/ 3541059 w 3541059"/>
              <a:gd name="connsiteY2" fmla="*/ 1317812 h 4607859"/>
              <a:gd name="connsiteX3" fmla="*/ 3379694 w 3541059"/>
              <a:gd name="connsiteY3" fmla="*/ 1864659 h 4607859"/>
              <a:gd name="connsiteX4" fmla="*/ 1264023 w 3541059"/>
              <a:gd name="connsiteY4" fmla="*/ 2160495 h 4607859"/>
              <a:gd name="connsiteX5" fmla="*/ 502024 w 3541059"/>
              <a:gd name="connsiteY5" fmla="*/ 4607859 h 4607859"/>
              <a:gd name="connsiteX6" fmla="*/ 134470 w 3541059"/>
              <a:gd name="connsiteY6" fmla="*/ 4428565 h 4607859"/>
              <a:gd name="connsiteX7" fmla="*/ 0 w 3541059"/>
              <a:gd name="connsiteY7" fmla="*/ 896471 h 4607859"/>
              <a:gd name="connsiteX8" fmla="*/ 519953 w 3541059"/>
              <a:gd name="connsiteY8" fmla="*/ 0 h 4607859"/>
              <a:gd name="connsiteX0" fmla="*/ 519953 w 3541059"/>
              <a:gd name="connsiteY0" fmla="*/ 0 h 4607859"/>
              <a:gd name="connsiteX1" fmla="*/ 824753 w 3541059"/>
              <a:gd name="connsiteY1" fmla="*/ 986118 h 4607859"/>
              <a:gd name="connsiteX2" fmla="*/ 3541059 w 3541059"/>
              <a:gd name="connsiteY2" fmla="*/ 1317812 h 4607859"/>
              <a:gd name="connsiteX3" fmla="*/ 3379694 w 3541059"/>
              <a:gd name="connsiteY3" fmla="*/ 1864659 h 4607859"/>
              <a:gd name="connsiteX4" fmla="*/ 1210235 w 3541059"/>
              <a:gd name="connsiteY4" fmla="*/ 2339789 h 4607859"/>
              <a:gd name="connsiteX5" fmla="*/ 502024 w 3541059"/>
              <a:gd name="connsiteY5" fmla="*/ 4607859 h 4607859"/>
              <a:gd name="connsiteX6" fmla="*/ 134470 w 3541059"/>
              <a:gd name="connsiteY6" fmla="*/ 4428565 h 4607859"/>
              <a:gd name="connsiteX7" fmla="*/ 0 w 3541059"/>
              <a:gd name="connsiteY7" fmla="*/ 896471 h 4607859"/>
              <a:gd name="connsiteX8" fmla="*/ 519953 w 3541059"/>
              <a:gd name="connsiteY8" fmla="*/ 0 h 4607859"/>
              <a:gd name="connsiteX0" fmla="*/ 519953 w 3541059"/>
              <a:gd name="connsiteY0" fmla="*/ 0 h 4643717"/>
              <a:gd name="connsiteX1" fmla="*/ 824753 w 3541059"/>
              <a:gd name="connsiteY1" fmla="*/ 986118 h 4643717"/>
              <a:gd name="connsiteX2" fmla="*/ 3541059 w 3541059"/>
              <a:gd name="connsiteY2" fmla="*/ 1317812 h 4643717"/>
              <a:gd name="connsiteX3" fmla="*/ 3379694 w 3541059"/>
              <a:gd name="connsiteY3" fmla="*/ 1864659 h 4643717"/>
              <a:gd name="connsiteX4" fmla="*/ 1210235 w 3541059"/>
              <a:gd name="connsiteY4" fmla="*/ 2339789 h 4643717"/>
              <a:gd name="connsiteX5" fmla="*/ 762000 w 3541059"/>
              <a:gd name="connsiteY5" fmla="*/ 4643717 h 4643717"/>
              <a:gd name="connsiteX6" fmla="*/ 134470 w 3541059"/>
              <a:gd name="connsiteY6" fmla="*/ 4428565 h 4643717"/>
              <a:gd name="connsiteX7" fmla="*/ 0 w 3541059"/>
              <a:gd name="connsiteY7" fmla="*/ 896471 h 4643717"/>
              <a:gd name="connsiteX8" fmla="*/ 519953 w 3541059"/>
              <a:gd name="connsiteY8" fmla="*/ 0 h 4643717"/>
              <a:gd name="connsiteX0" fmla="*/ 519953 w 3541059"/>
              <a:gd name="connsiteY0" fmla="*/ 0 h 4428565"/>
              <a:gd name="connsiteX1" fmla="*/ 824753 w 3541059"/>
              <a:gd name="connsiteY1" fmla="*/ 986118 h 4428565"/>
              <a:gd name="connsiteX2" fmla="*/ 3541059 w 3541059"/>
              <a:gd name="connsiteY2" fmla="*/ 1317812 h 4428565"/>
              <a:gd name="connsiteX3" fmla="*/ 3379694 w 3541059"/>
              <a:gd name="connsiteY3" fmla="*/ 1864659 h 4428565"/>
              <a:gd name="connsiteX4" fmla="*/ 1210235 w 3541059"/>
              <a:gd name="connsiteY4" fmla="*/ 2339789 h 4428565"/>
              <a:gd name="connsiteX5" fmla="*/ 824753 w 3541059"/>
              <a:gd name="connsiteY5" fmla="*/ 4428564 h 4428565"/>
              <a:gd name="connsiteX6" fmla="*/ 134470 w 3541059"/>
              <a:gd name="connsiteY6" fmla="*/ 4428565 h 4428565"/>
              <a:gd name="connsiteX7" fmla="*/ 0 w 3541059"/>
              <a:gd name="connsiteY7" fmla="*/ 896471 h 4428565"/>
              <a:gd name="connsiteX8" fmla="*/ 519953 w 3541059"/>
              <a:gd name="connsiteY8" fmla="*/ 0 h 4428565"/>
              <a:gd name="connsiteX0" fmla="*/ 519953 w 3541059"/>
              <a:gd name="connsiteY0" fmla="*/ 0 h 4589929"/>
              <a:gd name="connsiteX1" fmla="*/ 824753 w 3541059"/>
              <a:gd name="connsiteY1" fmla="*/ 986118 h 4589929"/>
              <a:gd name="connsiteX2" fmla="*/ 3541059 w 3541059"/>
              <a:gd name="connsiteY2" fmla="*/ 1317812 h 4589929"/>
              <a:gd name="connsiteX3" fmla="*/ 3379694 w 3541059"/>
              <a:gd name="connsiteY3" fmla="*/ 1864659 h 4589929"/>
              <a:gd name="connsiteX4" fmla="*/ 1210235 w 3541059"/>
              <a:gd name="connsiteY4" fmla="*/ 2339789 h 4589929"/>
              <a:gd name="connsiteX5" fmla="*/ 770965 w 3541059"/>
              <a:gd name="connsiteY5" fmla="*/ 4589929 h 4589929"/>
              <a:gd name="connsiteX6" fmla="*/ 134470 w 3541059"/>
              <a:gd name="connsiteY6" fmla="*/ 4428565 h 4589929"/>
              <a:gd name="connsiteX7" fmla="*/ 0 w 3541059"/>
              <a:gd name="connsiteY7" fmla="*/ 896471 h 4589929"/>
              <a:gd name="connsiteX8" fmla="*/ 519953 w 3541059"/>
              <a:gd name="connsiteY8" fmla="*/ 0 h 4589929"/>
              <a:gd name="connsiteX0" fmla="*/ 519953 w 3541059"/>
              <a:gd name="connsiteY0" fmla="*/ 0 h 4589929"/>
              <a:gd name="connsiteX1" fmla="*/ 824753 w 3541059"/>
              <a:gd name="connsiteY1" fmla="*/ 986118 h 4589929"/>
              <a:gd name="connsiteX2" fmla="*/ 3541059 w 3541059"/>
              <a:gd name="connsiteY2" fmla="*/ 1317812 h 4589929"/>
              <a:gd name="connsiteX3" fmla="*/ 3379694 w 3541059"/>
              <a:gd name="connsiteY3" fmla="*/ 1864659 h 4589929"/>
              <a:gd name="connsiteX4" fmla="*/ 1210235 w 3541059"/>
              <a:gd name="connsiteY4" fmla="*/ 2339789 h 4589929"/>
              <a:gd name="connsiteX5" fmla="*/ 770965 w 3541059"/>
              <a:gd name="connsiteY5" fmla="*/ 4589929 h 4589929"/>
              <a:gd name="connsiteX6" fmla="*/ 89646 w 3541059"/>
              <a:gd name="connsiteY6" fmla="*/ 4580965 h 4589929"/>
              <a:gd name="connsiteX7" fmla="*/ 0 w 3541059"/>
              <a:gd name="connsiteY7" fmla="*/ 896471 h 4589929"/>
              <a:gd name="connsiteX8" fmla="*/ 519953 w 3541059"/>
              <a:gd name="connsiteY8" fmla="*/ 0 h 4589929"/>
              <a:gd name="connsiteX0" fmla="*/ 519953 w 3541059"/>
              <a:gd name="connsiteY0" fmla="*/ 0 h 4580965"/>
              <a:gd name="connsiteX1" fmla="*/ 824753 w 3541059"/>
              <a:gd name="connsiteY1" fmla="*/ 986118 h 4580965"/>
              <a:gd name="connsiteX2" fmla="*/ 3541059 w 3541059"/>
              <a:gd name="connsiteY2" fmla="*/ 1317812 h 4580965"/>
              <a:gd name="connsiteX3" fmla="*/ 3379694 w 3541059"/>
              <a:gd name="connsiteY3" fmla="*/ 1864659 h 4580965"/>
              <a:gd name="connsiteX4" fmla="*/ 1210235 w 3541059"/>
              <a:gd name="connsiteY4" fmla="*/ 2339789 h 4580965"/>
              <a:gd name="connsiteX5" fmla="*/ 762000 w 3541059"/>
              <a:gd name="connsiteY5" fmla="*/ 4580964 h 4580965"/>
              <a:gd name="connsiteX6" fmla="*/ 89646 w 3541059"/>
              <a:gd name="connsiteY6" fmla="*/ 4580965 h 4580965"/>
              <a:gd name="connsiteX7" fmla="*/ 0 w 3541059"/>
              <a:gd name="connsiteY7" fmla="*/ 896471 h 4580965"/>
              <a:gd name="connsiteX8" fmla="*/ 519953 w 3541059"/>
              <a:gd name="connsiteY8" fmla="*/ 0 h 4580965"/>
              <a:gd name="connsiteX0" fmla="*/ 519953 w 3541059"/>
              <a:gd name="connsiteY0" fmla="*/ 0 h 4580965"/>
              <a:gd name="connsiteX1" fmla="*/ 824753 w 3541059"/>
              <a:gd name="connsiteY1" fmla="*/ 986118 h 4580965"/>
              <a:gd name="connsiteX2" fmla="*/ 3541059 w 3541059"/>
              <a:gd name="connsiteY2" fmla="*/ 1317812 h 4580965"/>
              <a:gd name="connsiteX3" fmla="*/ 3379694 w 3541059"/>
              <a:gd name="connsiteY3" fmla="*/ 1864659 h 4580965"/>
              <a:gd name="connsiteX4" fmla="*/ 1237129 w 3541059"/>
              <a:gd name="connsiteY4" fmla="*/ 2384613 h 4580965"/>
              <a:gd name="connsiteX5" fmla="*/ 762000 w 3541059"/>
              <a:gd name="connsiteY5" fmla="*/ 4580964 h 4580965"/>
              <a:gd name="connsiteX6" fmla="*/ 89646 w 3541059"/>
              <a:gd name="connsiteY6" fmla="*/ 4580965 h 4580965"/>
              <a:gd name="connsiteX7" fmla="*/ 0 w 3541059"/>
              <a:gd name="connsiteY7" fmla="*/ 896471 h 4580965"/>
              <a:gd name="connsiteX8" fmla="*/ 519953 w 3541059"/>
              <a:gd name="connsiteY8" fmla="*/ 0 h 4580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1059" h="4580965">
                <a:moveTo>
                  <a:pt x="519953" y="0"/>
                </a:moveTo>
                <a:lnTo>
                  <a:pt x="824753" y="986118"/>
                </a:lnTo>
                <a:lnTo>
                  <a:pt x="3541059" y="1317812"/>
                </a:lnTo>
                <a:lnTo>
                  <a:pt x="3379694" y="1864659"/>
                </a:lnTo>
                <a:lnTo>
                  <a:pt x="1237129" y="2384613"/>
                </a:lnTo>
                <a:lnTo>
                  <a:pt x="762000" y="4580964"/>
                </a:lnTo>
                <a:lnTo>
                  <a:pt x="89646" y="4580965"/>
                </a:lnTo>
                <a:cubicBezTo>
                  <a:pt x="86658" y="3385671"/>
                  <a:pt x="2988" y="2091765"/>
                  <a:pt x="0" y="896471"/>
                </a:cubicBezTo>
                <a:lnTo>
                  <a:pt x="519953" y="0"/>
                </a:lnTo>
                <a:close/>
              </a:path>
            </a:pathLst>
          </a:custGeom>
          <a:solidFill>
            <a:srgbClr val="ADB9C6"/>
          </a:solidFill>
          <a:ln>
            <a:noFill/>
          </a:ln>
          <a:effectLst>
            <a:outerShdw blurRad="63500" sx="102000" sy="102000" algn="ctr" rotWithShape="0">
              <a:prstClr val="black">
                <a:alpha val="40000"/>
              </a:prstClr>
            </a:outerShdw>
            <a:softEdge rad="63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56" name="Vapaamuotoinen: Muoto 55">
            <a:extLst>
              <a:ext uri="{FF2B5EF4-FFF2-40B4-BE49-F238E27FC236}">
                <a16:creationId xmlns:a16="http://schemas.microsoft.com/office/drawing/2014/main" id="{9ABF0A47-6FEA-AEE8-CA6C-A843DABCC6F7}"/>
              </a:ext>
            </a:extLst>
          </p:cNvPr>
          <p:cNvSpPr/>
          <p:nvPr/>
        </p:nvSpPr>
        <p:spPr>
          <a:xfrm>
            <a:off x="477591" y="1690688"/>
            <a:ext cx="3508400" cy="4725979"/>
          </a:xfrm>
          <a:custGeom>
            <a:avLst/>
            <a:gdLst>
              <a:gd name="connsiteX0" fmla="*/ 0 w 3508400"/>
              <a:gd name="connsiteY0" fmla="*/ 0 h 4725979"/>
              <a:gd name="connsiteX1" fmla="*/ 360000 w 3508400"/>
              <a:gd name="connsiteY1" fmla="*/ 0 h 4725979"/>
              <a:gd name="connsiteX2" fmla="*/ 360000 w 3508400"/>
              <a:gd name="connsiteY2" fmla="*/ 1259999 h 4725979"/>
              <a:gd name="connsiteX3" fmla="*/ 3508400 w 3508400"/>
              <a:gd name="connsiteY3" fmla="*/ 1259999 h 4725979"/>
              <a:gd name="connsiteX4" fmla="*/ 3508400 w 3508400"/>
              <a:gd name="connsiteY4" fmla="*/ 1511999 h 4725979"/>
              <a:gd name="connsiteX5" fmla="*/ 360000 w 3508400"/>
              <a:gd name="connsiteY5" fmla="*/ 1511999 h 4725979"/>
              <a:gd name="connsiteX6" fmla="*/ 360000 w 3508400"/>
              <a:gd name="connsiteY6" fmla="*/ 4725979 h 4725979"/>
              <a:gd name="connsiteX7" fmla="*/ 0 w 3508400"/>
              <a:gd name="connsiteY7" fmla="*/ 4725979 h 47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08400" h="4725979">
                <a:moveTo>
                  <a:pt x="0" y="0"/>
                </a:moveTo>
                <a:lnTo>
                  <a:pt x="360000" y="0"/>
                </a:lnTo>
                <a:lnTo>
                  <a:pt x="360000" y="1259999"/>
                </a:lnTo>
                <a:lnTo>
                  <a:pt x="3508400" y="1259999"/>
                </a:lnTo>
                <a:lnTo>
                  <a:pt x="3508400" y="1511999"/>
                </a:lnTo>
                <a:lnTo>
                  <a:pt x="360000" y="1511999"/>
                </a:lnTo>
                <a:lnTo>
                  <a:pt x="360000" y="4725979"/>
                </a:lnTo>
                <a:lnTo>
                  <a:pt x="0" y="4725979"/>
                </a:lnTo>
                <a:close/>
              </a:path>
            </a:pathLst>
          </a:custGeom>
          <a:solidFill>
            <a:schemeClr val="accent4"/>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37" name="Tekstiruutu 36">
            <a:extLst>
              <a:ext uri="{FF2B5EF4-FFF2-40B4-BE49-F238E27FC236}">
                <a16:creationId xmlns:a16="http://schemas.microsoft.com/office/drawing/2014/main" id="{01E730F8-D053-50B1-0053-D86C59808545}"/>
              </a:ext>
            </a:extLst>
          </p:cNvPr>
          <p:cNvSpPr txBox="1"/>
          <p:nvPr/>
        </p:nvSpPr>
        <p:spPr>
          <a:xfrm>
            <a:off x="5692155" y="3681675"/>
            <a:ext cx="1534394" cy="461665"/>
          </a:xfrm>
          <a:prstGeom prst="rect">
            <a:avLst/>
          </a:prstGeom>
          <a:no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Pintavalli</a:t>
            </a:r>
          </a:p>
        </p:txBody>
      </p:sp>
      <p:cxnSp>
        <p:nvCxnSpPr>
          <p:cNvPr id="38" name="Suora nuoliyhdysviiva 37">
            <a:extLst>
              <a:ext uri="{FF2B5EF4-FFF2-40B4-BE49-F238E27FC236}">
                <a16:creationId xmlns:a16="http://schemas.microsoft.com/office/drawing/2014/main" id="{E0F038BC-AE2C-0ACF-A302-736EDB14EC94}"/>
              </a:ext>
            </a:extLst>
          </p:cNvPr>
          <p:cNvCxnSpPr>
            <a:cxnSpLocks/>
            <a:stCxn id="37" idx="3"/>
          </p:cNvCxnSpPr>
          <p:nvPr/>
        </p:nvCxnSpPr>
        <p:spPr>
          <a:xfrm>
            <a:off x="7226549" y="3912508"/>
            <a:ext cx="1179418" cy="0"/>
          </a:xfrm>
          <a:prstGeom prst="straightConnector1">
            <a:avLst/>
          </a:prstGeom>
          <a:ln w="38100">
            <a:solidFill>
              <a:schemeClr val="bg1"/>
            </a:solidFill>
            <a:tailEnd type="triangle"/>
          </a:ln>
          <a:effectLst>
            <a:outerShdw blurRad="25400" dist="254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2" name="Tekstiruutu 51">
            <a:extLst>
              <a:ext uri="{FF2B5EF4-FFF2-40B4-BE49-F238E27FC236}">
                <a16:creationId xmlns:a16="http://schemas.microsoft.com/office/drawing/2014/main" id="{25F503E3-F27D-067D-0D97-EC868F179C7F}"/>
              </a:ext>
            </a:extLst>
          </p:cNvPr>
          <p:cNvSpPr txBox="1"/>
          <p:nvPr/>
        </p:nvSpPr>
        <p:spPr>
          <a:xfrm>
            <a:off x="1718755" y="2489022"/>
            <a:ext cx="1418978" cy="461665"/>
          </a:xfrm>
          <a:prstGeom prst="rect">
            <a:avLst/>
          </a:prstGeom>
          <a:noFill/>
        </p:spPr>
        <p:txBody>
          <a:bodyPr wrap="none" rtlCol="0">
            <a:spAutoFit/>
          </a:bodyPr>
          <a:lstStyle/>
          <a:p>
            <a:r>
              <a:rPr lang="fi-FI" sz="2400" dirty="0"/>
              <a:t>Pintavalli</a:t>
            </a:r>
          </a:p>
        </p:txBody>
      </p:sp>
      <p:sp>
        <p:nvSpPr>
          <p:cNvPr id="53" name="Tekstiruutu 52">
            <a:extLst>
              <a:ext uri="{FF2B5EF4-FFF2-40B4-BE49-F238E27FC236}">
                <a16:creationId xmlns:a16="http://schemas.microsoft.com/office/drawing/2014/main" id="{3CC84335-0ABB-B607-AB74-FA6FE130D54A}"/>
              </a:ext>
            </a:extLst>
          </p:cNvPr>
          <p:cNvSpPr txBox="1"/>
          <p:nvPr/>
        </p:nvSpPr>
        <p:spPr>
          <a:xfrm>
            <a:off x="834731" y="4426981"/>
            <a:ext cx="1774845" cy="461665"/>
          </a:xfrm>
          <a:prstGeom prst="rect">
            <a:avLst/>
          </a:prstGeom>
          <a:noFill/>
        </p:spPr>
        <p:txBody>
          <a:bodyPr wrap="none" rtlCol="0">
            <a:spAutoFit/>
          </a:bodyPr>
          <a:lstStyle/>
          <a:p>
            <a:r>
              <a:rPr lang="fi-FI" sz="2400" dirty="0"/>
              <a:t>Täytetty oja</a:t>
            </a:r>
          </a:p>
        </p:txBody>
      </p:sp>
      <p:sp>
        <p:nvSpPr>
          <p:cNvPr id="5" name="Tekstiruutu 4">
            <a:extLst>
              <a:ext uri="{FF2B5EF4-FFF2-40B4-BE49-F238E27FC236}">
                <a16:creationId xmlns:a16="http://schemas.microsoft.com/office/drawing/2014/main" id="{1693269B-B17B-817E-443F-850E9A0AD26F}"/>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7.3</a:t>
            </a:r>
          </a:p>
        </p:txBody>
      </p:sp>
    </p:spTree>
    <p:extLst>
      <p:ext uri="{BB962C8B-B14F-4D97-AF65-F5344CB8AC3E}">
        <p14:creationId xmlns:p14="http://schemas.microsoft.com/office/powerpoint/2010/main" val="13605062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1277F-1D6E-1383-FC1C-5EA6D606A1BF}"/>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2486EBFE-D7CE-8451-84EE-1680215E25ED}"/>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0" name="Kuva 9" descr="Kuva, joka sisältää kohteen piha-, kasvi, puu, metsä&#10;&#10;Kuvaus luotu automaattisesti">
            <a:extLst>
              <a:ext uri="{FF2B5EF4-FFF2-40B4-BE49-F238E27FC236}">
                <a16:creationId xmlns:a16="http://schemas.microsoft.com/office/drawing/2014/main" id="{256887B4-3106-5500-D508-4E4E10C685B0}"/>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127601" y="1690685"/>
            <a:ext cx="3919204" cy="4725981"/>
          </a:xfrm>
          <a:prstGeom prst="rect">
            <a:avLst/>
          </a:prstGeom>
        </p:spPr>
      </p:pic>
      <p:pic>
        <p:nvPicPr>
          <p:cNvPr id="8" name="Kuva 7" descr="Kuva, joka sisältää kohteen piha-, ruoho, kasvi, Kasvimaailma&#10;&#10;Kuvaus luotu automaattisesti">
            <a:extLst>
              <a:ext uri="{FF2B5EF4-FFF2-40B4-BE49-F238E27FC236}">
                <a16:creationId xmlns:a16="http://schemas.microsoft.com/office/drawing/2014/main" id="{912232F0-B469-A7B4-A5D5-F5F9248D7D13}"/>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4135202" y="1690686"/>
            <a:ext cx="3920400" cy="4725980"/>
          </a:xfrm>
          <a:prstGeom prst="rect">
            <a:avLst/>
          </a:prstGeom>
        </p:spPr>
      </p:pic>
      <p:sp>
        <p:nvSpPr>
          <p:cNvPr id="13" name="Tekstiruutu 12">
            <a:extLst>
              <a:ext uri="{FF2B5EF4-FFF2-40B4-BE49-F238E27FC236}">
                <a16:creationId xmlns:a16="http://schemas.microsoft.com/office/drawing/2014/main" id="{644F16E2-9E57-2BC8-0D8E-DCB501884DF0}"/>
              </a:ext>
            </a:extLst>
          </p:cNvPr>
          <p:cNvSpPr txBox="1"/>
          <p:nvPr/>
        </p:nvSpPr>
        <p:spPr>
          <a:xfrm>
            <a:off x="4135202" y="5955004"/>
            <a:ext cx="3310522"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Puuston poistaminen</a:t>
            </a:r>
          </a:p>
        </p:txBody>
      </p:sp>
      <p:sp>
        <p:nvSpPr>
          <p:cNvPr id="14" name="Tekstiruutu 13">
            <a:extLst>
              <a:ext uri="{FF2B5EF4-FFF2-40B4-BE49-F238E27FC236}">
                <a16:creationId xmlns:a16="http://schemas.microsoft.com/office/drawing/2014/main" id="{E5EFEA10-EE77-F5EE-FCB3-53F81AC29949}"/>
              </a:ext>
            </a:extLst>
          </p:cNvPr>
          <p:cNvSpPr txBox="1"/>
          <p:nvPr/>
        </p:nvSpPr>
        <p:spPr>
          <a:xfrm>
            <a:off x="8127601" y="5954999"/>
            <a:ext cx="3514104"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Lahopuun tuottaminen</a:t>
            </a:r>
          </a:p>
        </p:txBody>
      </p:sp>
      <p:sp>
        <p:nvSpPr>
          <p:cNvPr id="4" name="Otsikko 3">
            <a:extLst>
              <a:ext uri="{FF2B5EF4-FFF2-40B4-BE49-F238E27FC236}">
                <a16:creationId xmlns:a16="http://schemas.microsoft.com/office/drawing/2014/main" id="{A9FDD860-0865-CF91-0DDF-C97D68ED4EC1}"/>
              </a:ext>
            </a:extLst>
          </p:cNvPr>
          <p:cNvSpPr>
            <a:spLocks noGrp="1"/>
          </p:cNvSpPr>
          <p:nvPr>
            <p:ph type="title"/>
          </p:nvPr>
        </p:nvSpPr>
        <p:spPr/>
        <p:txBody>
          <a:bodyPr/>
          <a:lstStyle/>
          <a:p>
            <a:r>
              <a:rPr lang="fi-FI" b="1" dirty="0"/>
              <a:t>Soiden ennallistaminen</a:t>
            </a:r>
          </a:p>
        </p:txBody>
      </p:sp>
      <p:sp useBgFill="1">
        <p:nvSpPr>
          <p:cNvPr id="3" name="Vapaamuotoinen: Muoto 2">
            <a:extLst>
              <a:ext uri="{FF2B5EF4-FFF2-40B4-BE49-F238E27FC236}">
                <a16:creationId xmlns:a16="http://schemas.microsoft.com/office/drawing/2014/main" id="{243D8E0D-FD40-6292-9DAA-F9EBEED59EF9}"/>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5" name="Tekstiruutu 4">
            <a:extLst>
              <a:ext uri="{FF2B5EF4-FFF2-40B4-BE49-F238E27FC236}">
                <a16:creationId xmlns:a16="http://schemas.microsoft.com/office/drawing/2014/main" id="{B9757BC0-9C6B-3A9A-F8A4-1B0EDE02EAC6}"/>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7.3</a:t>
            </a:r>
          </a:p>
        </p:txBody>
      </p:sp>
      <p:pic>
        <p:nvPicPr>
          <p:cNvPr id="6" name="Kuva 5" descr="Kuva, joka sisältää kohteen piha-, kasvi, ruoho, puu&#10;&#10;Kuvaus luotu automaattisesti">
            <a:extLst>
              <a:ext uri="{FF2B5EF4-FFF2-40B4-BE49-F238E27FC236}">
                <a16:creationId xmlns:a16="http://schemas.microsoft.com/office/drawing/2014/main" id="{BBC71F33-02DB-7FA4-4F7D-73CB10B892B8}"/>
              </a:ext>
            </a:extLst>
          </p:cNvPr>
          <p:cNvPicPr>
            <a:picLocks noChangeAspect="1"/>
          </p:cNvPicPr>
          <p:nvPr/>
        </p:nvPicPr>
        <p:blipFill rotWithShape="1">
          <a:blip r:embed="rId7" cstate="hqprint">
            <a:extLst>
              <a:ext uri="{28A0092B-C50C-407E-A947-70E740481C1C}">
                <a14:useLocalDpi xmlns:a14="http://schemas.microsoft.com/office/drawing/2010/main"/>
              </a:ext>
            </a:extLst>
          </a:blip>
          <a:srcRect/>
          <a:stretch/>
        </p:blipFill>
        <p:spPr>
          <a:xfrm>
            <a:off x="142803" y="1690684"/>
            <a:ext cx="3920400" cy="4725980"/>
          </a:xfrm>
          <a:prstGeom prst="rect">
            <a:avLst/>
          </a:prstGeom>
        </p:spPr>
      </p:pic>
      <p:sp>
        <p:nvSpPr>
          <p:cNvPr id="12" name="Tekstiruutu 11">
            <a:extLst>
              <a:ext uri="{FF2B5EF4-FFF2-40B4-BE49-F238E27FC236}">
                <a16:creationId xmlns:a16="http://schemas.microsoft.com/office/drawing/2014/main" id="{05F6D260-8492-4828-1C6A-9CE8BEC7E025}"/>
              </a:ext>
            </a:extLst>
          </p:cNvPr>
          <p:cNvSpPr txBox="1"/>
          <p:nvPr/>
        </p:nvSpPr>
        <p:spPr>
          <a:xfrm>
            <a:off x="142803" y="5944834"/>
            <a:ext cx="1414170" cy="461665"/>
          </a:xfrm>
          <a:prstGeom prst="rect">
            <a:avLst/>
          </a:prstGeom>
          <a:solidFill>
            <a:schemeClr val="tx1">
              <a:alpha val="50000"/>
            </a:schemeClr>
          </a:solidFill>
        </p:spPr>
        <p:txBody>
          <a:bodyPr wrap="none" rtlCol="0">
            <a:spAutoFit/>
          </a:bodyPr>
          <a:lstStyle/>
          <a:p>
            <a:r>
              <a:rPr lang="fi-FI" sz="2400" b="1" dirty="0">
                <a:solidFill>
                  <a:schemeClr val="bg1"/>
                </a:solidFill>
                <a:effectLst>
                  <a:outerShdw blurRad="38100" dist="38100" dir="2700000" algn="tl">
                    <a:srgbClr val="000000">
                      <a:alpha val="43137"/>
                    </a:srgbClr>
                  </a:outerShdw>
                </a:effectLst>
              </a:rPr>
              <a:t>Puupato</a:t>
            </a:r>
          </a:p>
        </p:txBody>
      </p:sp>
    </p:spTree>
    <p:extLst>
      <p:ext uri="{BB962C8B-B14F-4D97-AF65-F5344CB8AC3E}">
        <p14:creationId xmlns:p14="http://schemas.microsoft.com/office/powerpoint/2010/main" val="6206909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74CCA-D5E2-A310-F137-74E103ACB29F}"/>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0E8FC386-9AFF-3E60-1EC1-6904C298EF9F}"/>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3839" y="0"/>
            <a:ext cx="12192000" cy="6858000"/>
          </a:xfrm>
          <a:prstGeom prst="rect">
            <a:avLst/>
          </a:prstGeom>
        </p:spPr>
      </p:pic>
      <p:sp>
        <p:nvSpPr>
          <p:cNvPr id="4" name="Otsikko 3">
            <a:extLst>
              <a:ext uri="{FF2B5EF4-FFF2-40B4-BE49-F238E27FC236}">
                <a16:creationId xmlns:a16="http://schemas.microsoft.com/office/drawing/2014/main" id="{4DBF7CF2-56EA-A436-B74F-EF4E0BBE8544}"/>
              </a:ext>
            </a:extLst>
          </p:cNvPr>
          <p:cNvSpPr>
            <a:spLocks noGrp="1"/>
          </p:cNvSpPr>
          <p:nvPr>
            <p:ph type="title"/>
          </p:nvPr>
        </p:nvSpPr>
        <p:spPr/>
        <p:txBody>
          <a:bodyPr/>
          <a:lstStyle/>
          <a:p>
            <a:r>
              <a:rPr lang="fi-FI" b="1" dirty="0"/>
              <a:t>Soiden suojelu</a:t>
            </a:r>
          </a:p>
        </p:txBody>
      </p:sp>
      <p:sp useBgFill="1">
        <p:nvSpPr>
          <p:cNvPr id="3" name="Vapaamuotoinen: Muoto 2">
            <a:extLst>
              <a:ext uri="{FF2B5EF4-FFF2-40B4-BE49-F238E27FC236}">
                <a16:creationId xmlns:a16="http://schemas.microsoft.com/office/drawing/2014/main" id="{6E92A9DE-2095-88B9-CC02-E552531ABAD4}"/>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
        <p:nvSpPr>
          <p:cNvPr id="5" name="Tekstiruutu 4">
            <a:extLst>
              <a:ext uri="{FF2B5EF4-FFF2-40B4-BE49-F238E27FC236}">
                <a16:creationId xmlns:a16="http://schemas.microsoft.com/office/drawing/2014/main" id="{5D52BED2-A599-2414-C872-9C783DD843ED}"/>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7.4</a:t>
            </a:r>
          </a:p>
        </p:txBody>
      </p:sp>
      <p:sp>
        <p:nvSpPr>
          <p:cNvPr id="19" name="Kuva 17" descr="Kilpi tasaisella täytöllä">
            <a:extLst>
              <a:ext uri="{FF2B5EF4-FFF2-40B4-BE49-F238E27FC236}">
                <a16:creationId xmlns:a16="http://schemas.microsoft.com/office/drawing/2014/main" id="{5D2645CB-A944-63EA-DC16-B8883CEFDBF9}"/>
              </a:ext>
            </a:extLst>
          </p:cNvPr>
          <p:cNvSpPr/>
          <p:nvPr/>
        </p:nvSpPr>
        <p:spPr>
          <a:xfrm>
            <a:off x="548161" y="1690688"/>
            <a:ext cx="3600000" cy="4320000"/>
          </a:xfrm>
          <a:custGeom>
            <a:avLst/>
            <a:gdLst>
              <a:gd name="connsiteX0" fmla="*/ 350588 w 647101"/>
              <a:gd name="connsiteY0" fmla="*/ 12383 h 771522"/>
              <a:gd name="connsiteX1" fmla="*/ 614163 w 647101"/>
              <a:gd name="connsiteY1" fmla="*/ 141408 h 771522"/>
              <a:gd name="connsiteX2" fmla="*/ 647101 w 647101"/>
              <a:gd name="connsiteY2" fmla="*/ 177841 h 771522"/>
              <a:gd name="connsiteX3" fmla="*/ 647101 w 647101"/>
              <a:gd name="connsiteY3" fmla="*/ 269796 h 771522"/>
              <a:gd name="connsiteX4" fmla="*/ 343453 w 647101"/>
              <a:gd name="connsiteY4" fmla="*/ 765686 h 771522"/>
              <a:gd name="connsiteX5" fmla="*/ 303648 w 647101"/>
              <a:gd name="connsiteY5" fmla="*/ 765686 h 771522"/>
              <a:gd name="connsiteX6" fmla="*/ 1 w 647101"/>
              <a:gd name="connsiteY6" fmla="*/ 269796 h 771522"/>
              <a:gd name="connsiteX7" fmla="*/ 1 w 647101"/>
              <a:gd name="connsiteY7" fmla="*/ 177841 h 771522"/>
              <a:gd name="connsiteX8" fmla="*/ 32938 w 647101"/>
              <a:gd name="connsiteY8" fmla="*/ 141408 h 771522"/>
              <a:gd name="connsiteX9" fmla="*/ 296514 w 647101"/>
              <a:gd name="connsiteY9" fmla="*/ 12383 h 771522"/>
              <a:gd name="connsiteX10" fmla="*/ 346879 w 647101"/>
              <a:gd name="connsiteY10" fmla="*/ 8673 h 771522"/>
              <a:gd name="connsiteX11" fmla="*/ 350588 w 647101"/>
              <a:gd name="connsiteY11" fmla="*/ 12383 h 771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7101" h="771522">
                <a:moveTo>
                  <a:pt x="350588" y="12383"/>
                </a:moveTo>
                <a:cubicBezTo>
                  <a:pt x="418930" y="87226"/>
                  <a:pt x="513133" y="133340"/>
                  <a:pt x="614163" y="141408"/>
                </a:cubicBezTo>
                <a:cubicBezTo>
                  <a:pt x="632932" y="143167"/>
                  <a:pt x="647237" y="158990"/>
                  <a:pt x="647101" y="177841"/>
                </a:cubicBezTo>
                <a:lnTo>
                  <a:pt x="647101" y="269796"/>
                </a:lnTo>
                <a:cubicBezTo>
                  <a:pt x="647101" y="469678"/>
                  <a:pt x="519971" y="652539"/>
                  <a:pt x="343453" y="765686"/>
                </a:cubicBezTo>
                <a:cubicBezTo>
                  <a:pt x="331326" y="773468"/>
                  <a:pt x="315776" y="773468"/>
                  <a:pt x="303648" y="765686"/>
                </a:cubicBezTo>
                <a:cubicBezTo>
                  <a:pt x="127131" y="652539"/>
                  <a:pt x="1" y="469678"/>
                  <a:pt x="1" y="269796"/>
                </a:cubicBezTo>
                <a:lnTo>
                  <a:pt x="1" y="177841"/>
                </a:lnTo>
                <a:cubicBezTo>
                  <a:pt x="-135" y="158990"/>
                  <a:pt x="14169" y="143167"/>
                  <a:pt x="32938" y="141408"/>
                </a:cubicBezTo>
                <a:cubicBezTo>
                  <a:pt x="133969" y="133340"/>
                  <a:pt x="228172" y="87226"/>
                  <a:pt x="296514" y="12383"/>
                </a:cubicBezTo>
                <a:cubicBezTo>
                  <a:pt x="309398" y="-2549"/>
                  <a:pt x="331946" y="-4210"/>
                  <a:pt x="346879" y="8673"/>
                </a:cubicBezTo>
                <a:cubicBezTo>
                  <a:pt x="348204" y="9817"/>
                  <a:pt x="349444" y="11057"/>
                  <a:pt x="350588" y="12383"/>
                </a:cubicBezTo>
                <a:close/>
              </a:path>
            </a:pathLst>
          </a:cu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a:effectLst>
            <a:outerShdw blurRad="50800" dist="38100" dir="8100000" algn="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tIns="0" bIns="540000" rtlCol="0" anchor="ctr" anchorCtr="0"/>
          <a:lstStyle/>
          <a:p>
            <a:pPr algn="ctr"/>
            <a:r>
              <a:rPr lang="fi-FI" sz="4500" b="1" dirty="0">
                <a:solidFill>
                  <a:schemeClr val="bg1"/>
                </a:solidFill>
                <a:effectLst>
                  <a:outerShdw blurRad="50800" dist="38100" dir="8100000" algn="tr" rotWithShape="0">
                    <a:prstClr val="black">
                      <a:alpha val="40000"/>
                    </a:prstClr>
                  </a:outerShdw>
                </a:effectLst>
              </a:rPr>
              <a:t>Soiden-</a:t>
            </a:r>
            <a:br>
              <a:rPr lang="fi-FI" sz="4500" b="1" dirty="0">
                <a:solidFill>
                  <a:schemeClr val="bg1"/>
                </a:solidFill>
                <a:effectLst>
                  <a:outerShdw blurRad="50800" dist="38100" dir="8100000" algn="tr" rotWithShape="0">
                    <a:prstClr val="black">
                      <a:alpha val="40000"/>
                    </a:prstClr>
                  </a:outerShdw>
                </a:effectLst>
              </a:rPr>
            </a:br>
            <a:r>
              <a:rPr lang="fi-FI" sz="4500" b="1" dirty="0">
                <a:solidFill>
                  <a:schemeClr val="bg1"/>
                </a:solidFill>
                <a:effectLst>
                  <a:outerShdw blurRad="50800" dist="38100" dir="8100000" algn="tr" rotWithShape="0">
                    <a:prstClr val="black">
                      <a:alpha val="40000"/>
                    </a:prstClr>
                  </a:outerShdw>
                </a:effectLst>
              </a:rPr>
              <a:t>suojelu-</a:t>
            </a:r>
            <a:br>
              <a:rPr lang="fi-FI" sz="4500" b="1" dirty="0">
                <a:solidFill>
                  <a:schemeClr val="bg1"/>
                </a:solidFill>
                <a:effectLst>
                  <a:outerShdw blurRad="50800" dist="38100" dir="8100000" algn="tr" rotWithShape="0">
                    <a:prstClr val="black">
                      <a:alpha val="40000"/>
                    </a:prstClr>
                  </a:outerShdw>
                </a:effectLst>
              </a:rPr>
            </a:br>
            <a:r>
              <a:rPr lang="fi-FI" sz="4500" b="1" dirty="0">
                <a:solidFill>
                  <a:schemeClr val="bg1"/>
                </a:solidFill>
                <a:effectLst>
                  <a:outerShdw blurRad="50800" dist="38100" dir="8100000" algn="tr" rotWithShape="0">
                    <a:prstClr val="black">
                      <a:alpha val="40000"/>
                    </a:prstClr>
                  </a:outerShdw>
                </a:effectLst>
              </a:rPr>
              <a:t>ohjelma</a:t>
            </a:r>
          </a:p>
        </p:txBody>
      </p:sp>
      <p:sp>
        <p:nvSpPr>
          <p:cNvPr id="20" name="Kuva 17" descr="Kilpi tasaisella täytöllä">
            <a:extLst>
              <a:ext uri="{FF2B5EF4-FFF2-40B4-BE49-F238E27FC236}">
                <a16:creationId xmlns:a16="http://schemas.microsoft.com/office/drawing/2014/main" id="{8FB0BD5B-4C48-13A3-35BC-D6A5C3303649}"/>
              </a:ext>
            </a:extLst>
          </p:cNvPr>
          <p:cNvSpPr/>
          <p:nvPr/>
        </p:nvSpPr>
        <p:spPr>
          <a:xfrm>
            <a:off x="4292161" y="1690688"/>
            <a:ext cx="3600000" cy="4320000"/>
          </a:xfrm>
          <a:custGeom>
            <a:avLst/>
            <a:gdLst>
              <a:gd name="connsiteX0" fmla="*/ 350588 w 647101"/>
              <a:gd name="connsiteY0" fmla="*/ 12383 h 771522"/>
              <a:gd name="connsiteX1" fmla="*/ 614163 w 647101"/>
              <a:gd name="connsiteY1" fmla="*/ 141408 h 771522"/>
              <a:gd name="connsiteX2" fmla="*/ 647101 w 647101"/>
              <a:gd name="connsiteY2" fmla="*/ 177841 h 771522"/>
              <a:gd name="connsiteX3" fmla="*/ 647101 w 647101"/>
              <a:gd name="connsiteY3" fmla="*/ 269796 h 771522"/>
              <a:gd name="connsiteX4" fmla="*/ 343453 w 647101"/>
              <a:gd name="connsiteY4" fmla="*/ 765686 h 771522"/>
              <a:gd name="connsiteX5" fmla="*/ 303648 w 647101"/>
              <a:gd name="connsiteY5" fmla="*/ 765686 h 771522"/>
              <a:gd name="connsiteX6" fmla="*/ 1 w 647101"/>
              <a:gd name="connsiteY6" fmla="*/ 269796 h 771522"/>
              <a:gd name="connsiteX7" fmla="*/ 1 w 647101"/>
              <a:gd name="connsiteY7" fmla="*/ 177841 h 771522"/>
              <a:gd name="connsiteX8" fmla="*/ 32938 w 647101"/>
              <a:gd name="connsiteY8" fmla="*/ 141408 h 771522"/>
              <a:gd name="connsiteX9" fmla="*/ 296514 w 647101"/>
              <a:gd name="connsiteY9" fmla="*/ 12383 h 771522"/>
              <a:gd name="connsiteX10" fmla="*/ 346879 w 647101"/>
              <a:gd name="connsiteY10" fmla="*/ 8673 h 771522"/>
              <a:gd name="connsiteX11" fmla="*/ 350588 w 647101"/>
              <a:gd name="connsiteY11" fmla="*/ 12383 h 771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7101" h="771522">
                <a:moveTo>
                  <a:pt x="350588" y="12383"/>
                </a:moveTo>
                <a:cubicBezTo>
                  <a:pt x="418930" y="87226"/>
                  <a:pt x="513133" y="133340"/>
                  <a:pt x="614163" y="141408"/>
                </a:cubicBezTo>
                <a:cubicBezTo>
                  <a:pt x="632932" y="143167"/>
                  <a:pt x="647237" y="158990"/>
                  <a:pt x="647101" y="177841"/>
                </a:cubicBezTo>
                <a:lnTo>
                  <a:pt x="647101" y="269796"/>
                </a:lnTo>
                <a:cubicBezTo>
                  <a:pt x="647101" y="469678"/>
                  <a:pt x="519971" y="652539"/>
                  <a:pt x="343453" y="765686"/>
                </a:cubicBezTo>
                <a:cubicBezTo>
                  <a:pt x="331326" y="773468"/>
                  <a:pt x="315776" y="773468"/>
                  <a:pt x="303648" y="765686"/>
                </a:cubicBezTo>
                <a:cubicBezTo>
                  <a:pt x="127131" y="652539"/>
                  <a:pt x="1" y="469678"/>
                  <a:pt x="1" y="269796"/>
                </a:cubicBezTo>
                <a:lnTo>
                  <a:pt x="1" y="177841"/>
                </a:lnTo>
                <a:cubicBezTo>
                  <a:pt x="-135" y="158990"/>
                  <a:pt x="14169" y="143167"/>
                  <a:pt x="32938" y="141408"/>
                </a:cubicBezTo>
                <a:cubicBezTo>
                  <a:pt x="133969" y="133340"/>
                  <a:pt x="228172" y="87226"/>
                  <a:pt x="296514" y="12383"/>
                </a:cubicBezTo>
                <a:cubicBezTo>
                  <a:pt x="309398" y="-2549"/>
                  <a:pt x="331946" y="-4210"/>
                  <a:pt x="346879" y="8673"/>
                </a:cubicBezTo>
                <a:cubicBezTo>
                  <a:pt x="348204" y="9817"/>
                  <a:pt x="349444" y="11057"/>
                  <a:pt x="350588" y="12383"/>
                </a:cubicBezTo>
                <a:close/>
              </a:path>
            </a:pathLst>
          </a:cu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tIns="0" bIns="540000" rtlCol="0" anchor="ctr" anchorCtr="0"/>
          <a:lstStyle/>
          <a:p>
            <a:pPr algn="ctr"/>
            <a:r>
              <a:rPr lang="fi-FI" sz="4500" b="1" dirty="0">
                <a:solidFill>
                  <a:schemeClr val="bg1"/>
                </a:solidFill>
                <a:effectLst>
                  <a:outerShdw blurRad="50800" dist="38100" dir="5400000" algn="t" rotWithShape="0">
                    <a:prstClr val="black">
                      <a:alpha val="40000"/>
                    </a:prstClr>
                  </a:outerShdw>
                </a:effectLst>
              </a:rPr>
              <a:t>Natura</a:t>
            </a:r>
            <a:br>
              <a:rPr lang="fi-FI" sz="4500" b="1" dirty="0">
                <a:solidFill>
                  <a:schemeClr val="bg1"/>
                </a:solidFill>
                <a:effectLst>
                  <a:outerShdw blurRad="50800" dist="38100" dir="5400000" algn="t" rotWithShape="0">
                    <a:prstClr val="black">
                      <a:alpha val="40000"/>
                    </a:prstClr>
                  </a:outerShdw>
                </a:effectLst>
              </a:rPr>
            </a:br>
            <a:r>
              <a:rPr lang="fi-FI" sz="4500" b="1" dirty="0">
                <a:solidFill>
                  <a:schemeClr val="bg1"/>
                </a:solidFill>
                <a:effectLst>
                  <a:outerShdw blurRad="50800" dist="38100" dir="5400000" algn="t" rotWithShape="0">
                    <a:prstClr val="black">
                      <a:alpha val="40000"/>
                    </a:prstClr>
                  </a:outerShdw>
                </a:effectLst>
              </a:rPr>
              <a:t>2000</a:t>
            </a:r>
          </a:p>
        </p:txBody>
      </p:sp>
      <p:sp>
        <p:nvSpPr>
          <p:cNvPr id="21" name="Kuva 17" descr="Kilpi tasaisella täytöllä">
            <a:extLst>
              <a:ext uri="{FF2B5EF4-FFF2-40B4-BE49-F238E27FC236}">
                <a16:creationId xmlns:a16="http://schemas.microsoft.com/office/drawing/2014/main" id="{7EA89C77-292F-D352-9CFC-518092CFABEF}"/>
              </a:ext>
            </a:extLst>
          </p:cNvPr>
          <p:cNvSpPr/>
          <p:nvPr/>
        </p:nvSpPr>
        <p:spPr>
          <a:xfrm>
            <a:off x="8036161" y="1690688"/>
            <a:ext cx="3600000" cy="4320000"/>
          </a:xfrm>
          <a:custGeom>
            <a:avLst/>
            <a:gdLst>
              <a:gd name="connsiteX0" fmla="*/ 350588 w 647101"/>
              <a:gd name="connsiteY0" fmla="*/ 12383 h 771522"/>
              <a:gd name="connsiteX1" fmla="*/ 614163 w 647101"/>
              <a:gd name="connsiteY1" fmla="*/ 141408 h 771522"/>
              <a:gd name="connsiteX2" fmla="*/ 647101 w 647101"/>
              <a:gd name="connsiteY2" fmla="*/ 177841 h 771522"/>
              <a:gd name="connsiteX3" fmla="*/ 647101 w 647101"/>
              <a:gd name="connsiteY3" fmla="*/ 269796 h 771522"/>
              <a:gd name="connsiteX4" fmla="*/ 343453 w 647101"/>
              <a:gd name="connsiteY4" fmla="*/ 765686 h 771522"/>
              <a:gd name="connsiteX5" fmla="*/ 303648 w 647101"/>
              <a:gd name="connsiteY5" fmla="*/ 765686 h 771522"/>
              <a:gd name="connsiteX6" fmla="*/ 1 w 647101"/>
              <a:gd name="connsiteY6" fmla="*/ 269796 h 771522"/>
              <a:gd name="connsiteX7" fmla="*/ 1 w 647101"/>
              <a:gd name="connsiteY7" fmla="*/ 177841 h 771522"/>
              <a:gd name="connsiteX8" fmla="*/ 32938 w 647101"/>
              <a:gd name="connsiteY8" fmla="*/ 141408 h 771522"/>
              <a:gd name="connsiteX9" fmla="*/ 296514 w 647101"/>
              <a:gd name="connsiteY9" fmla="*/ 12383 h 771522"/>
              <a:gd name="connsiteX10" fmla="*/ 346879 w 647101"/>
              <a:gd name="connsiteY10" fmla="*/ 8673 h 771522"/>
              <a:gd name="connsiteX11" fmla="*/ 350588 w 647101"/>
              <a:gd name="connsiteY11" fmla="*/ 12383 h 771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7101" h="771522">
                <a:moveTo>
                  <a:pt x="350588" y="12383"/>
                </a:moveTo>
                <a:cubicBezTo>
                  <a:pt x="418930" y="87226"/>
                  <a:pt x="513133" y="133340"/>
                  <a:pt x="614163" y="141408"/>
                </a:cubicBezTo>
                <a:cubicBezTo>
                  <a:pt x="632932" y="143167"/>
                  <a:pt x="647237" y="158990"/>
                  <a:pt x="647101" y="177841"/>
                </a:cubicBezTo>
                <a:lnTo>
                  <a:pt x="647101" y="269796"/>
                </a:lnTo>
                <a:cubicBezTo>
                  <a:pt x="647101" y="469678"/>
                  <a:pt x="519971" y="652539"/>
                  <a:pt x="343453" y="765686"/>
                </a:cubicBezTo>
                <a:cubicBezTo>
                  <a:pt x="331326" y="773468"/>
                  <a:pt x="315776" y="773468"/>
                  <a:pt x="303648" y="765686"/>
                </a:cubicBezTo>
                <a:cubicBezTo>
                  <a:pt x="127131" y="652539"/>
                  <a:pt x="1" y="469678"/>
                  <a:pt x="1" y="269796"/>
                </a:cubicBezTo>
                <a:lnTo>
                  <a:pt x="1" y="177841"/>
                </a:lnTo>
                <a:cubicBezTo>
                  <a:pt x="-135" y="158990"/>
                  <a:pt x="14169" y="143167"/>
                  <a:pt x="32938" y="141408"/>
                </a:cubicBezTo>
                <a:cubicBezTo>
                  <a:pt x="133969" y="133340"/>
                  <a:pt x="228172" y="87226"/>
                  <a:pt x="296514" y="12383"/>
                </a:cubicBezTo>
                <a:cubicBezTo>
                  <a:pt x="309398" y="-2549"/>
                  <a:pt x="331946" y="-4210"/>
                  <a:pt x="346879" y="8673"/>
                </a:cubicBezTo>
                <a:cubicBezTo>
                  <a:pt x="348204" y="9817"/>
                  <a:pt x="349444" y="11057"/>
                  <a:pt x="350588" y="12383"/>
                </a:cubicBezTo>
                <a:close/>
              </a:path>
            </a:pathLst>
          </a:cu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tIns="0" bIns="540000" rtlCol="0" anchor="ctr" anchorCtr="0"/>
          <a:lstStyle/>
          <a:p>
            <a:pPr algn="ctr"/>
            <a:r>
              <a:rPr lang="fi-FI" sz="4500" b="1" dirty="0">
                <a:solidFill>
                  <a:schemeClr val="bg1"/>
                </a:solidFill>
                <a:effectLst>
                  <a:outerShdw blurRad="50800" dist="38100" dir="2700000" algn="tl" rotWithShape="0">
                    <a:prstClr val="black">
                      <a:alpha val="40000"/>
                    </a:prstClr>
                  </a:outerShdw>
                </a:effectLst>
              </a:rPr>
              <a:t>FINIBA</a:t>
            </a:r>
          </a:p>
        </p:txBody>
      </p:sp>
    </p:spTree>
    <p:extLst>
      <p:ext uri="{BB962C8B-B14F-4D97-AF65-F5344CB8AC3E}">
        <p14:creationId xmlns:p14="http://schemas.microsoft.com/office/powerpoint/2010/main" val="8479316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C02ED-99C0-0227-1F54-617B87041B55}"/>
            </a:ext>
          </a:extLst>
        </p:cNvPr>
        <p:cNvGrpSpPr/>
        <p:nvPr/>
      </p:nvGrpSpPr>
      <p:grpSpPr>
        <a:xfrm>
          <a:off x="0" y="0"/>
          <a:ext cx="0" cy="0"/>
          <a:chOff x="0" y="0"/>
          <a:chExt cx="0" cy="0"/>
        </a:xfrm>
      </p:grpSpPr>
      <p:pic>
        <p:nvPicPr>
          <p:cNvPr id="7" name="Kuva 6" descr="Kuva, joka sisältää kohteen piha-, puu, ruoho, kasvi&#10;&#10;Kuvaus luotu automaattisesti">
            <a:extLst>
              <a:ext uri="{FF2B5EF4-FFF2-40B4-BE49-F238E27FC236}">
                <a16:creationId xmlns:a16="http://schemas.microsoft.com/office/drawing/2014/main" id="{A1A7F606-5602-77BD-2E56-5CF1208A1EF0}"/>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3839" y="0"/>
            <a:ext cx="12192000" cy="6858000"/>
          </a:xfrm>
          <a:prstGeom prst="rect">
            <a:avLst/>
          </a:prstGeom>
        </p:spPr>
      </p:pic>
      <p:sp>
        <p:nvSpPr>
          <p:cNvPr id="4" name="Otsikko 3">
            <a:extLst>
              <a:ext uri="{FF2B5EF4-FFF2-40B4-BE49-F238E27FC236}">
                <a16:creationId xmlns:a16="http://schemas.microsoft.com/office/drawing/2014/main" id="{BEC4A4A7-3565-E9F6-D0B3-67EF9A9B894B}"/>
              </a:ext>
            </a:extLst>
          </p:cNvPr>
          <p:cNvSpPr>
            <a:spLocks noGrp="1"/>
          </p:cNvSpPr>
          <p:nvPr>
            <p:ph type="title"/>
          </p:nvPr>
        </p:nvSpPr>
        <p:spPr/>
        <p:txBody>
          <a:bodyPr/>
          <a:lstStyle/>
          <a:p>
            <a:r>
              <a:rPr lang="fi-FI" b="1" dirty="0"/>
              <a:t>Suot ja ilmasto</a:t>
            </a:r>
          </a:p>
        </p:txBody>
      </p:sp>
      <p:sp useBgFill="1">
        <p:nvSpPr>
          <p:cNvPr id="3" name="Vapaamuotoinen: Muoto 2">
            <a:extLst>
              <a:ext uri="{FF2B5EF4-FFF2-40B4-BE49-F238E27FC236}">
                <a16:creationId xmlns:a16="http://schemas.microsoft.com/office/drawing/2014/main" id="{A2AAB0C9-4821-926E-39DF-4198B05382D7}"/>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grpSp>
        <p:nvGrpSpPr>
          <p:cNvPr id="2" name="Ryhmä 1">
            <a:extLst>
              <a:ext uri="{FF2B5EF4-FFF2-40B4-BE49-F238E27FC236}">
                <a16:creationId xmlns:a16="http://schemas.microsoft.com/office/drawing/2014/main" id="{A296F481-CD07-79E8-B18C-FE16E0376B90}"/>
              </a:ext>
            </a:extLst>
          </p:cNvPr>
          <p:cNvGrpSpPr/>
          <p:nvPr/>
        </p:nvGrpSpPr>
        <p:grpSpPr>
          <a:xfrm>
            <a:off x="864203" y="1628999"/>
            <a:ext cx="10003876" cy="4787669"/>
            <a:chOff x="422758" y="1628999"/>
            <a:chExt cx="10003876" cy="4787669"/>
          </a:xfrm>
        </p:grpSpPr>
        <p:graphicFrame>
          <p:nvGraphicFramePr>
            <p:cNvPr id="6" name="Sisällön paikkamerkki 7">
              <a:extLst>
                <a:ext uri="{FF2B5EF4-FFF2-40B4-BE49-F238E27FC236}">
                  <a16:creationId xmlns:a16="http://schemas.microsoft.com/office/drawing/2014/main" id="{CA2BE88B-0630-2EE0-69E4-BF01E69D1E51}"/>
                </a:ext>
              </a:extLst>
            </p:cNvPr>
            <p:cNvGraphicFramePr>
              <a:graphicFrameLocks/>
            </p:cNvGraphicFramePr>
            <p:nvPr>
              <p:extLst>
                <p:ext uri="{D42A27DB-BD31-4B8C-83A1-F6EECF244321}">
                  <p14:modId xmlns:p14="http://schemas.microsoft.com/office/powerpoint/2010/main" val="67997178"/>
                </p:ext>
              </p:extLst>
            </p:nvPr>
          </p:nvGraphicFramePr>
          <p:xfrm>
            <a:off x="422758" y="1690688"/>
            <a:ext cx="5184000" cy="4725980"/>
          </p:xfrm>
          <a:graphic>
            <a:graphicData uri="http://schemas.openxmlformats.org/drawingml/2006/chart">
              <c:chart xmlns:c="http://schemas.openxmlformats.org/drawingml/2006/chart" xmlns:r="http://schemas.openxmlformats.org/officeDocument/2006/relationships" r:id="rId5"/>
            </a:graphicData>
          </a:graphic>
        </p:graphicFrame>
        <p:sp>
          <p:nvSpPr>
            <p:cNvPr id="30" name="Nuoli: Ylös-alas 29">
              <a:extLst>
                <a:ext uri="{FF2B5EF4-FFF2-40B4-BE49-F238E27FC236}">
                  <a16:creationId xmlns:a16="http://schemas.microsoft.com/office/drawing/2014/main" id="{0BF702F7-74A5-0C12-1211-AFDF6513A3B2}"/>
                </a:ext>
              </a:extLst>
            </p:cNvPr>
            <p:cNvSpPr/>
            <p:nvPr/>
          </p:nvSpPr>
          <p:spPr>
            <a:xfrm>
              <a:off x="6745841" y="1628999"/>
              <a:ext cx="959223" cy="3600000"/>
            </a:xfrm>
            <a:prstGeom prst="upDownArrow">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fi-FI"/>
            </a:p>
          </p:txBody>
        </p:sp>
        <p:sp>
          <p:nvSpPr>
            <p:cNvPr id="31" name="Nuoli: Ylös 30">
              <a:extLst>
                <a:ext uri="{FF2B5EF4-FFF2-40B4-BE49-F238E27FC236}">
                  <a16:creationId xmlns:a16="http://schemas.microsoft.com/office/drawing/2014/main" id="{24ECEFCC-A95C-6ABC-A811-40D83CAE0864}"/>
                </a:ext>
              </a:extLst>
            </p:cNvPr>
            <p:cNvSpPr/>
            <p:nvPr/>
          </p:nvSpPr>
          <p:spPr>
            <a:xfrm>
              <a:off x="9151431" y="2528999"/>
              <a:ext cx="959223" cy="900001"/>
            </a:xfrm>
            <a:prstGeom prst="upArrow">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fi-FI" dirty="0"/>
            </a:p>
          </p:txBody>
        </p:sp>
        <p:sp>
          <p:nvSpPr>
            <p:cNvPr id="16" name="Tekstiruutu 15">
              <a:extLst>
                <a:ext uri="{FF2B5EF4-FFF2-40B4-BE49-F238E27FC236}">
                  <a16:creationId xmlns:a16="http://schemas.microsoft.com/office/drawing/2014/main" id="{A8BE4E51-6BC9-F72D-C8B9-3624BED9C0D5}"/>
                </a:ext>
              </a:extLst>
            </p:cNvPr>
            <p:cNvSpPr txBox="1"/>
            <p:nvPr/>
          </p:nvSpPr>
          <p:spPr>
            <a:xfrm>
              <a:off x="6413372" y="2921168"/>
              <a:ext cx="1624163" cy="1015663"/>
            </a:xfrm>
            <a:prstGeom prst="rect">
              <a:avLst/>
            </a:prstGeom>
            <a:noFill/>
          </p:spPr>
          <p:txBody>
            <a:bodyPr wrap="none" rtlCol="0">
              <a:spAutoFit/>
            </a:bodyPr>
            <a:lstStyle/>
            <a:p>
              <a:r>
                <a:rPr lang="fi-FI" sz="6000" b="1" dirty="0"/>
                <a:t>CO</a:t>
              </a:r>
              <a:r>
                <a:rPr lang="fi-FI" sz="6000" b="1" baseline="-25000" dirty="0"/>
                <a:t>2</a:t>
              </a:r>
              <a:endParaRPr lang="fi-FI" sz="6000" b="1" dirty="0"/>
            </a:p>
          </p:txBody>
        </p:sp>
        <p:sp>
          <p:nvSpPr>
            <p:cNvPr id="17" name="Tekstiruutu 16">
              <a:extLst>
                <a:ext uri="{FF2B5EF4-FFF2-40B4-BE49-F238E27FC236}">
                  <a16:creationId xmlns:a16="http://schemas.microsoft.com/office/drawing/2014/main" id="{E1E29756-72F2-593B-D316-B6F8E3096F85}"/>
                </a:ext>
              </a:extLst>
            </p:cNvPr>
            <p:cNvSpPr txBox="1"/>
            <p:nvPr/>
          </p:nvSpPr>
          <p:spPr>
            <a:xfrm>
              <a:off x="8844150" y="2921169"/>
              <a:ext cx="1582484" cy="1015663"/>
            </a:xfrm>
            <a:prstGeom prst="rect">
              <a:avLst/>
            </a:prstGeom>
            <a:noFill/>
          </p:spPr>
          <p:txBody>
            <a:bodyPr wrap="none" rtlCol="0">
              <a:spAutoFit/>
            </a:bodyPr>
            <a:lstStyle/>
            <a:p>
              <a:r>
                <a:rPr lang="fi-FI" sz="6000" b="1" dirty="0"/>
                <a:t>CH</a:t>
              </a:r>
              <a:r>
                <a:rPr lang="fi-FI" sz="6000" b="1" baseline="-25000" dirty="0"/>
                <a:t>4</a:t>
              </a:r>
              <a:endParaRPr lang="fi-FI" sz="6000" b="1" dirty="0"/>
            </a:p>
          </p:txBody>
        </p:sp>
      </p:grpSp>
      <p:sp>
        <p:nvSpPr>
          <p:cNvPr id="5" name="Tekstiruutu 4">
            <a:extLst>
              <a:ext uri="{FF2B5EF4-FFF2-40B4-BE49-F238E27FC236}">
                <a16:creationId xmlns:a16="http://schemas.microsoft.com/office/drawing/2014/main" id="{3D895F57-90CD-0BED-6B0F-437351A2753D}"/>
              </a:ext>
            </a:extLst>
          </p:cNvPr>
          <p:cNvSpPr txBox="1"/>
          <p:nvPr/>
        </p:nvSpPr>
        <p:spPr>
          <a:xfrm>
            <a:off x="838200" y="70968"/>
            <a:ext cx="2544286" cy="369332"/>
          </a:xfrm>
          <a:prstGeom prst="rect">
            <a:avLst/>
          </a:prstGeom>
          <a:noFill/>
        </p:spPr>
        <p:txBody>
          <a:bodyPr wrap="none" rtlCol="0">
            <a:spAutoFit/>
          </a:bodyPr>
          <a:lstStyle/>
          <a:p>
            <a:r>
              <a:rPr lang="fi-FI" dirty="0">
                <a:solidFill>
                  <a:schemeClr val="tx1">
                    <a:alpha val="25000"/>
                  </a:schemeClr>
                </a:solidFill>
              </a:rPr>
              <a:t>Opinnäytetyön luku 7.5</a:t>
            </a:r>
          </a:p>
        </p:txBody>
      </p:sp>
    </p:spTree>
    <p:extLst>
      <p:ext uri="{BB962C8B-B14F-4D97-AF65-F5344CB8AC3E}">
        <p14:creationId xmlns:p14="http://schemas.microsoft.com/office/powerpoint/2010/main" val="38558277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406F2-21DF-A04D-E576-CDE9999120B4}"/>
            </a:ext>
          </a:extLst>
        </p:cNvPr>
        <p:cNvGrpSpPr/>
        <p:nvPr/>
      </p:nvGrpSpPr>
      <p:grpSpPr>
        <a:xfrm>
          <a:off x="0" y="0"/>
          <a:ext cx="0" cy="0"/>
          <a:chOff x="0" y="0"/>
          <a:chExt cx="0" cy="0"/>
        </a:xfrm>
      </p:grpSpPr>
      <p:pic>
        <p:nvPicPr>
          <p:cNvPr id="2" name="Kuva 1" descr="Kuva, joka sisältää kohteen piha-, puu, ruoho, kasvi&#10;&#10;Kuvaus luotu automaattisesti">
            <a:extLst>
              <a:ext uri="{FF2B5EF4-FFF2-40B4-BE49-F238E27FC236}">
                <a16:creationId xmlns:a16="http://schemas.microsoft.com/office/drawing/2014/main" id="{F1BEF511-CF33-16E1-D309-DF3C759D961C}"/>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Otsikko 3">
            <a:extLst>
              <a:ext uri="{FF2B5EF4-FFF2-40B4-BE49-F238E27FC236}">
                <a16:creationId xmlns:a16="http://schemas.microsoft.com/office/drawing/2014/main" id="{2F8B5492-76A0-A5BF-DCA6-0FF5CC0306E6}"/>
              </a:ext>
            </a:extLst>
          </p:cNvPr>
          <p:cNvSpPr>
            <a:spLocks noGrp="1"/>
          </p:cNvSpPr>
          <p:nvPr>
            <p:ph type="title"/>
          </p:nvPr>
        </p:nvSpPr>
        <p:spPr/>
        <p:txBody>
          <a:bodyPr/>
          <a:lstStyle/>
          <a:p>
            <a:r>
              <a:rPr lang="fi-FI" b="1" dirty="0"/>
              <a:t>Kysymyksiä</a:t>
            </a:r>
            <a:br>
              <a:rPr lang="fi-FI" b="1" dirty="0"/>
            </a:br>
            <a:r>
              <a:rPr lang="fi-FI" b="1" dirty="0"/>
              <a:t>soiden käytöstä ja merkityksestä</a:t>
            </a:r>
          </a:p>
        </p:txBody>
      </p:sp>
      <p:pic>
        <p:nvPicPr>
          <p:cNvPr id="11" name="Sisällön paikkamerkki 10">
            <a:extLst>
              <a:ext uri="{FF2B5EF4-FFF2-40B4-BE49-F238E27FC236}">
                <a16:creationId xmlns:a16="http://schemas.microsoft.com/office/drawing/2014/main" id="{603C87A9-ED5E-D95F-F354-0E8B20DA18FE}"/>
              </a:ext>
            </a:extLst>
          </p:cNvPr>
          <p:cNvPicPr>
            <a:picLocks noGrp="1" noChangeAspect="1"/>
          </p:cNvPicPr>
          <p:nvPr>
            <p:ph sz="half" idx="2"/>
          </p:nvPr>
        </p:nvPicPr>
        <p:blipFill>
          <a:blip r:embed="rId5" cstate="hqprint">
            <a:extLst>
              <a:ext uri="{28A0092B-C50C-407E-A947-70E740481C1C}">
                <a14:useLocalDpi xmlns:a14="http://schemas.microsoft.com/office/drawing/2010/main"/>
              </a:ext>
            </a:extLst>
          </a:blip>
          <a:srcRect/>
          <a:stretch/>
        </p:blipFill>
        <p:spPr>
          <a:xfrm>
            <a:off x="6172200" y="1825625"/>
            <a:ext cx="5181600" cy="4351338"/>
          </a:xfrm>
        </p:spPr>
      </p:pic>
      <p:graphicFrame>
        <p:nvGraphicFramePr>
          <p:cNvPr id="5" name="Sisällön paikkamerkki 4">
            <a:extLst>
              <a:ext uri="{FF2B5EF4-FFF2-40B4-BE49-F238E27FC236}">
                <a16:creationId xmlns:a16="http://schemas.microsoft.com/office/drawing/2014/main" id="{25A3FB3D-0F44-C261-8CFA-DFA8C590EB9B}"/>
              </a:ext>
            </a:extLst>
          </p:cNvPr>
          <p:cNvGraphicFramePr>
            <a:graphicFrameLocks noGrp="1"/>
          </p:cNvGraphicFramePr>
          <p:nvPr>
            <p:ph sz="half" idx="1"/>
            <p:extLst>
              <p:ext uri="{D42A27DB-BD31-4B8C-83A1-F6EECF244321}">
                <p14:modId xmlns:p14="http://schemas.microsoft.com/office/powerpoint/2010/main" val="3429602987"/>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useBgFill="1">
        <p:nvSpPr>
          <p:cNvPr id="6" name="Vapaamuotoinen: Muoto 5">
            <a:extLst>
              <a:ext uri="{FF2B5EF4-FFF2-40B4-BE49-F238E27FC236}">
                <a16:creationId xmlns:a16="http://schemas.microsoft.com/office/drawing/2014/main" id="{1443150C-BB24-758E-A87B-60705BA39206}"/>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22001196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descr="Kuva, joka sisältää kohteen Twig, piha-, oksa, kasvi&#10;&#10;Kuvaus luotu automaattisesti">
            <a:extLst>
              <a:ext uri="{FF2B5EF4-FFF2-40B4-BE49-F238E27FC236}">
                <a16:creationId xmlns:a16="http://schemas.microsoft.com/office/drawing/2014/main" id="{4FC67C87-EEE6-A5A3-C04D-3E23618AB271}"/>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5" name="Suorakulmio 4">
            <a:extLst>
              <a:ext uri="{FF2B5EF4-FFF2-40B4-BE49-F238E27FC236}">
                <a16:creationId xmlns:a16="http://schemas.microsoft.com/office/drawing/2014/main" id="{5E0E4B26-13DF-374E-2443-5A2F2348B662}"/>
              </a:ext>
            </a:extLst>
          </p:cNvPr>
          <p:cNvSpPr/>
          <p:nvPr/>
        </p:nvSpPr>
        <p:spPr>
          <a:xfrm>
            <a:off x="0" y="3429000"/>
            <a:ext cx="12192000" cy="3429000"/>
          </a:xfrm>
          <a:prstGeom prst="rect">
            <a:avLst/>
          </a:prstGeom>
          <a:gradFill>
            <a:gsLst>
              <a:gs pos="0">
                <a:schemeClr val="tx1">
                  <a:alpha val="0"/>
                </a:schemeClr>
              </a:gs>
              <a:gs pos="100000">
                <a:schemeClr val="tx1">
                  <a:alpha val="7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a:extLst>
              <a:ext uri="{FF2B5EF4-FFF2-40B4-BE49-F238E27FC236}">
                <a16:creationId xmlns:a16="http://schemas.microsoft.com/office/drawing/2014/main" id="{F7258407-B8F4-0730-D5D0-588923954752}"/>
              </a:ext>
            </a:extLst>
          </p:cNvPr>
          <p:cNvSpPr>
            <a:spLocks noGrp="1"/>
          </p:cNvSpPr>
          <p:nvPr>
            <p:ph type="title"/>
          </p:nvPr>
        </p:nvSpPr>
        <p:spPr>
          <a:xfrm>
            <a:off x="838200" y="2268335"/>
            <a:ext cx="10515600" cy="2852737"/>
          </a:xfrm>
        </p:spPr>
        <p:txBody>
          <a:bodyPr>
            <a:normAutofit/>
          </a:bodyPr>
          <a:lstStyle/>
          <a:p>
            <a:r>
              <a:rPr lang="fi-FI" b="1" dirty="0">
                <a:solidFill>
                  <a:schemeClr val="bg1"/>
                </a:solidFill>
                <a:effectLst>
                  <a:outerShdw blurRad="38100" dist="38100" dir="2700000" algn="tl">
                    <a:srgbClr val="000000">
                      <a:alpha val="43137"/>
                    </a:srgbClr>
                  </a:outerShdw>
                </a:effectLst>
              </a:rPr>
              <a:t>Lähteet</a:t>
            </a:r>
          </a:p>
        </p:txBody>
      </p:sp>
      <p:sp useBgFill="1">
        <p:nvSpPr>
          <p:cNvPr id="3" name="Vapaamuotoinen: Muoto 2">
            <a:extLst>
              <a:ext uri="{FF2B5EF4-FFF2-40B4-BE49-F238E27FC236}">
                <a16:creationId xmlns:a16="http://schemas.microsoft.com/office/drawing/2014/main" id="{F2F9A6D5-FFBC-D8C6-3D97-7021B2B9512C}"/>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18348628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uva 3" descr="Kuva, joka sisältää kohteen Twig, piha-, oksa, kasvi&#10;&#10;Kuvaus luotu automaattisesti">
            <a:extLst>
              <a:ext uri="{FF2B5EF4-FFF2-40B4-BE49-F238E27FC236}">
                <a16:creationId xmlns:a16="http://schemas.microsoft.com/office/drawing/2014/main" id="{2CAEF927-5792-9673-5047-ABE9C9F11CB6}"/>
              </a:ext>
            </a:extLst>
          </p:cNvPr>
          <p:cNvPicPr>
            <a:picLocks noChangeAspect="1"/>
          </p:cNvPicPr>
          <p:nvPr/>
        </p:nvPicPr>
        <p:blipFill rotWithShape="1">
          <a:blip r:embed="rId3" cstate="hqprint">
            <a:alphaModFix amt="20000"/>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0" y="-3175"/>
            <a:ext cx="12192000" cy="6858000"/>
          </a:xfrm>
          <a:prstGeom prst="rect">
            <a:avLst/>
          </a:prstGeom>
        </p:spPr>
      </p:pic>
      <p:sp>
        <p:nvSpPr>
          <p:cNvPr id="5" name="Sisällön paikkamerkki 4">
            <a:extLst>
              <a:ext uri="{FF2B5EF4-FFF2-40B4-BE49-F238E27FC236}">
                <a16:creationId xmlns:a16="http://schemas.microsoft.com/office/drawing/2014/main" id="{D56B6197-FF51-F65F-1D79-147C86CF9D81}"/>
              </a:ext>
            </a:extLst>
          </p:cNvPr>
          <p:cNvSpPr>
            <a:spLocks noGrp="1"/>
          </p:cNvSpPr>
          <p:nvPr>
            <p:ph idx="1"/>
          </p:nvPr>
        </p:nvSpPr>
        <p:spPr>
          <a:xfrm>
            <a:off x="72000" y="72001"/>
            <a:ext cx="12048000" cy="6714281"/>
          </a:xfrm>
        </p:spPr>
        <p:txBody>
          <a:bodyPr numCol="3">
            <a:normAutofit fontScale="32500" lnSpcReduction="20000"/>
          </a:bodyPr>
          <a:lstStyle/>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&amp;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2006. Suosanojen jäljissä korvesta keitaalle. Kotimaisten kielten keskus. 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5"/>
              </a:rPr>
              <a:t>https://www.kielikello.fi/-/suosanojen-jaljissa-korvesta-keitaalle</a:t>
            </a:r>
            <a:r>
              <a:rPr lang="fi-FI" sz="1800" dirty="0">
                <a:effectLst/>
                <a:latin typeface="Arial" panose="020B0604020202020204" pitchFamily="34" charset="0"/>
                <a:ea typeface="Calibri" panose="020F0502020204030204" pitchFamily="34" charset="0"/>
                <a:cs typeface="Calibri" panose="020F0502020204030204" pitchFamily="34" charset="0"/>
              </a:rPr>
              <a:t> [viitattu 25.9.2023].</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a:t>
            </a:r>
            <a:r>
              <a:rPr lang="fi-FI" sz="1800" dirty="0" err="1">
                <a:effectLst/>
                <a:latin typeface="Arial" panose="020B0604020202020204" pitchFamily="34" charset="0"/>
                <a:ea typeface="Calibri" panose="020F0502020204030204" pitchFamily="34" charset="0"/>
                <a:cs typeface="Calibri" panose="020F0502020204030204" pitchFamily="34" charset="0"/>
              </a:rPr>
              <a:t>Rehell</a:t>
            </a:r>
            <a:r>
              <a:rPr lang="fi-FI" sz="1800" dirty="0">
                <a:effectLst/>
                <a:latin typeface="Arial" panose="020B0604020202020204" pitchFamily="34" charset="0"/>
                <a:ea typeface="Calibri" panose="020F0502020204030204" pitchFamily="34" charset="0"/>
                <a:cs typeface="Calibri" panose="020F0502020204030204" pitchFamily="34" charset="0"/>
              </a:rPr>
              <a:t>, S. &amp; Similä, M. 2013. Suoluonnon monimuotoisuus.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Similä, M. &amp; Penttinen, J. (toim.) Ojitettujen soiden ennallistamisopas. Metsähallituksen luonnonsuojelujulkaisuja. Sarja B 188. Vantaa: Metsähallitus, 72–112.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6"/>
              </a:rPr>
              <a:t>https://julkaisut.metsa.fi/assets/pdf/lp/Bsarja/b188.pdf</a:t>
            </a:r>
            <a:r>
              <a:rPr lang="fi-FI" sz="1800" dirty="0">
                <a:effectLst/>
                <a:latin typeface="Arial" panose="020B0604020202020204" pitchFamily="34" charset="0"/>
                <a:ea typeface="Calibri" panose="020F0502020204030204" pitchFamily="34" charset="0"/>
                <a:cs typeface="Calibri" panose="020F0502020204030204" pitchFamily="34" charset="0"/>
              </a:rPr>
              <a:t> [viitattu 30.11.2023].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BirdLife Suomi. 2016. Suomen tärkeät lintualueet. WWW-dokumentti. Päivitetty 6.10.2016.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7"/>
              </a:rPr>
              <a:t>https://www.birdlife.fi/suojelu/alueet/finiba/</a:t>
            </a:r>
            <a:r>
              <a:rPr lang="fi-FI" sz="1800" dirty="0">
                <a:effectLst/>
                <a:latin typeface="Arial" panose="020B0604020202020204" pitchFamily="34" charset="0"/>
                <a:ea typeface="Calibri" panose="020F0502020204030204" pitchFamily="34" charset="0"/>
                <a:cs typeface="Calibri" panose="020F0502020204030204" pitchFamily="34" charset="0"/>
              </a:rPr>
              <a:t> [viitattu 1.3.2024].</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Bonin</a:t>
            </a:r>
            <a:r>
              <a:rPr lang="fi-FI" sz="1800" dirty="0">
                <a:effectLst/>
                <a:latin typeface="Arial" panose="020B0604020202020204" pitchFamily="34" charset="0"/>
                <a:ea typeface="Calibri" panose="020F0502020204030204" pitchFamily="34" charset="0"/>
                <a:cs typeface="Calibri" panose="020F0502020204030204" pitchFamily="34" charset="0"/>
              </a:rPr>
              <a:t>, V. </a:t>
            </a:r>
            <a:r>
              <a:rPr lang="fi-FI" sz="1800" dirty="0" err="1">
                <a:effectLst/>
                <a:latin typeface="Arial" panose="020B0604020202020204" pitchFamily="34" charset="0"/>
                <a:ea typeface="Calibri" panose="020F0502020204030204" pitchFamily="34" charset="0"/>
                <a:cs typeface="Calibri" panose="020F0502020204030204" pitchFamily="34" charset="0"/>
              </a:rPr>
              <a:t>s.a</a:t>
            </a:r>
            <a:r>
              <a:rPr lang="fi-FI" sz="1800" dirty="0">
                <a:effectLst/>
                <a:latin typeface="Arial" panose="020B0604020202020204" pitchFamily="34" charset="0"/>
                <a:ea typeface="Calibri" panose="020F0502020204030204" pitchFamily="34" charset="0"/>
                <a:cs typeface="Calibri" panose="020F0502020204030204" pitchFamily="34" charset="0"/>
              </a:rPr>
              <a:t>. vehnää pellolla. CC BY 4.0 DEED. Historian kuvakokoelma. Museovirasto. WWW-dokumentti. Saatavissa: </a:t>
            </a:r>
            <a:r>
              <a:rPr lang="fi-FI" sz="1800" dirty="0">
                <a:effectLst/>
                <a:latin typeface="Arial" panose="020B0604020202020204" pitchFamily="34" charset="0"/>
                <a:ea typeface="Calibri" panose="020F0502020204030204" pitchFamily="34" charset="0"/>
                <a:cs typeface="Calibri" panose="020F0502020204030204" pitchFamily="34" charset="0"/>
                <a:hlinkClick r:id="rId8"/>
              </a:rPr>
              <a:t>https://finna.fi/Record/museovirasto.9CBEF188B77B657A6A03DD8F383FB0C6</a:t>
            </a:r>
            <a:r>
              <a:rPr lang="fi-FI" sz="1800" dirty="0">
                <a:effectLst/>
                <a:latin typeface="Arial" panose="020B0604020202020204" pitchFamily="34" charset="0"/>
                <a:ea typeface="Calibri" panose="020F0502020204030204" pitchFamily="34" charset="0"/>
                <a:cs typeface="Calibri" panose="020F0502020204030204" pitchFamily="34" charset="0"/>
              </a:rPr>
              <a:t> [viitattu 12.2.2024].</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Eurola</a:t>
            </a:r>
            <a:r>
              <a:rPr lang="fi-FI" sz="1800" dirty="0">
                <a:effectLst/>
                <a:latin typeface="Arial" panose="020B0604020202020204" pitchFamily="34" charset="0"/>
                <a:ea typeface="Calibri" panose="020F0502020204030204" pitchFamily="34" charset="0"/>
                <a:cs typeface="Calibri" panose="020F0502020204030204" pitchFamily="34" charset="0"/>
              </a:rPr>
              <a:t>, S., Huttunen, A., Kaakinen, E., Kukko-oja, K., Saari, V. &amp; Salonen, V. 2015. Sata suotyyppiä: opas Suomen suokasvillisuuden tuntemiseen. Oulu: Oulun yliopisto, Thule instituutti.</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Fagerstedt, K., Pellinen, K., Saranpää, P. &amp; Timonen, T. 2016. Tunnista puu ja puuaine. Helsinki: Metsäkustannus oy.</a:t>
            </a:r>
            <a:endParaRPr lang="en-US" sz="1800" dirty="0">
              <a:effectLst/>
              <a:latin typeface="Arial" panose="020B0604020202020204" pitchFamily="34" charset="0"/>
              <a:ea typeface="Calibri" panose="020F0502020204030204" pitchFamily="34" charset="0"/>
              <a:cs typeface="Calibri" panose="020F0502020204030204" pitchFamily="34" charset="0"/>
            </a:endParaRP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Galambosi</a:t>
            </a:r>
            <a:r>
              <a:rPr lang="fi-FI" sz="1800" dirty="0">
                <a:effectLst/>
                <a:latin typeface="Arial" panose="020B0604020202020204" pitchFamily="34" charset="0"/>
                <a:ea typeface="Calibri" panose="020F0502020204030204" pitchFamily="34" charset="0"/>
                <a:cs typeface="Calibri" panose="020F0502020204030204" pitchFamily="34" charset="0"/>
              </a:rPr>
              <a:t>, B. &amp; Jokela, K. 2008. Yrttien viljely turvemaalla.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222–229.</a:t>
            </a:r>
            <a:endParaRPr lang="en-US" sz="1800" dirty="0">
              <a:effectLst/>
              <a:latin typeface="Arial" panose="020B0604020202020204" pitchFamily="34" charset="0"/>
              <a:ea typeface="Calibri" panose="020F0502020204030204" pitchFamily="34" charset="0"/>
              <a:cs typeface="Calibri" panose="020F0502020204030204" pitchFamily="34" charset="0"/>
            </a:endParaRP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Greifswald Mire Centre. 2022. The Global Peatland Map 2.0. </a:t>
            </a:r>
            <a:r>
              <a:rPr lang="en-US"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9"/>
              </a:rPr>
              <a:t>https://www.unep.org/resources/global-peatlands-assessment-2022</a:t>
            </a:r>
            <a:r>
              <a:rPr lang="en-US" sz="1800" dirty="0">
                <a:effectLst/>
                <a:latin typeface="Arial" panose="020B0604020202020204" pitchFamily="34" charset="0"/>
                <a:ea typeface="Calibri" panose="020F0502020204030204" pitchFamily="34" charset="0"/>
                <a:cs typeface="Calibri" panose="020F0502020204030204" pitchFamily="34" charset="0"/>
              </a:rPr>
              <a:t> [</a:t>
            </a:r>
            <a:r>
              <a:rPr lang="en-US" sz="1800" dirty="0" err="1">
                <a:effectLst/>
                <a:latin typeface="Arial" panose="020B0604020202020204" pitchFamily="34" charset="0"/>
                <a:ea typeface="Calibri" panose="020F0502020204030204" pitchFamily="34" charset="0"/>
                <a:cs typeface="Calibri" panose="020F0502020204030204" pitchFamily="34" charset="0"/>
              </a:rPr>
              <a:t>viitattu</a:t>
            </a:r>
            <a:r>
              <a:rPr lang="en-US" sz="1800" dirty="0">
                <a:effectLst/>
                <a:latin typeface="Arial" panose="020B0604020202020204" pitchFamily="34" charset="0"/>
                <a:ea typeface="Calibri" panose="020F0502020204030204" pitchFamily="34" charset="0"/>
                <a:cs typeface="Calibri" panose="020F0502020204030204" pitchFamily="34" charset="0"/>
              </a:rPr>
              <a:t> 14.10.2023].</a:t>
            </a:r>
            <a:endParaRPr lang="fi-FI" sz="1800" dirty="0">
              <a:effectLst/>
              <a:latin typeface="Arial" panose="020B0604020202020204" pitchFamily="34" charset="0"/>
              <a:ea typeface="Calibri" panose="020F0502020204030204" pitchFamily="34" charset="0"/>
              <a:cs typeface="Calibri" panose="020F0502020204030204" pitchFamily="34" charset="0"/>
            </a:endParaRP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GTK. 2010. Maaperä 1:200 000 (maalajit). CC BY 4.0 DEED, muokannut Sakari Nikki. Geologian tutkimuskeskus. Paikkatietoaineisto. Julkaistu 1.1.2010.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0"/>
              </a:rPr>
              <a:t>https://hakku.gtk.fi/fi/locations/search</a:t>
            </a:r>
            <a:r>
              <a:rPr lang="fi-FI" sz="1800" dirty="0">
                <a:effectLst/>
                <a:latin typeface="Arial" panose="020B0604020202020204" pitchFamily="34" charset="0"/>
                <a:ea typeface="Calibri" panose="020F0502020204030204" pitchFamily="34" charset="0"/>
                <a:cs typeface="Calibri" panose="020F0502020204030204" pitchFamily="34" charset="0"/>
              </a:rPr>
              <a:t> [viitattu 11.10.2023].</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Hotanen</a:t>
            </a:r>
            <a:r>
              <a:rPr lang="fi-FI" sz="1800" dirty="0">
                <a:effectLst/>
                <a:latin typeface="Arial" panose="020B0604020202020204" pitchFamily="34" charset="0"/>
                <a:ea typeface="Calibri" panose="020F0502020204030204" pitchFamily="34" charset="0"/>
                <a:cs typeface="Calibri" panose="020F0502020204030204" pitchFamily="34" charset="0"/>
              </a:rPr>
              <a:t>, J.-P., Nousiainen, H., Mäkipää, R., Reinikainen, A. &amp; </a:t>
            </a:r>
            <a:r>
              <a:rPr lang="fi-FI" sz="1800" dirty="0" err="1">
                <a:effectLst/>
                <a:latin typeface="Arial" panose="020B0604020202020204" pitchFamily="34" charset="0"/>
                <a:ea typeface="Calibri" panose="020F0502020204030204" pitchFamily="34" charset="0"/>
                <a:cs typeface="Calibri" panose="020F0502020204030204" pitchFamily="34" charset="0"/>
              </a:rPr>
              <a:t>Tonteri</a:t>
            </a:r>
            <a:r>
              <a:rPr lang="fi-FI" sz="1800" dirty="0">
                <a:effectLst/>
                <a:latin typeface="Arial" panose="020B0604020202020204" pitchFamily="34" charset="0"/>
                <a:ea typeface="Calibri" panose="020F0502020204030204" pitchFamily="34" charset="0"/>
                <a:cs typeface="Calibri" panose="020F0502020204030204" pitchFamily="34" charset="0"/>
              </a:rPr>
              <a:t>, T. 2018. Metsätyypit -kasvupaikkaopas. Helsinki: Metsäkustannus oy.</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Huttunen, A. 1994. Ekosysteemin rakenne ja soiden luokittelu Suomessa. Teoksessa Reinikainen, A. &amp; Lehtinen, K-M. (toim.) Kasvupaikkaluokituksen tutkijaseminaari. Vantaa 27.10.1994. Metsäntutkimuslaitoksen tiedonantoja 531. Vantaa: Metsäntutkimuslaitos, 107–112.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1"/>
              </a:rPr>
              <a:t>http://urn.fi/URN:ISBN:951-40-1401-4</a:t>
            </a:r>
            <a:r>
              <a:rPr lang="fi-FI" sz="1800" dirty="0">
                <a:effectLst/>
                <a:latin typeface="Arial" panose="020B0604020202020204" pitchFamily="34" charset="0"/>
                <a:ea typeface="Calibri" panose="020F0502020204030204" pitchFamily="34" charset="0"/>
                <a:cs typeface="Calibri" panose="020F0502020204030204" pitchFamily="34" charset="0"/>
              </a:rPr>
              <a:t> [viitattu 10.11.2023].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Häyrinen, U. 1960–1979. Turvepalojen kuivausta pinoissa Alastaron </a:t>
            </a:r>
            <a:r>
              <a:rPr lang="fi-FI" sz="1800" dirty="0" err="1">
                <a:effectLst/>
                <a:latin typeface="Arial" panose="020B0604020202020204" pitchFamily="34" charset="0"/>
                <a:ea typeface="Calibri" panose="020F0502020204030204" pitchFamily="34" charset="0"/>
                <a:cs typeface="Calibri" panose="020F0502020204030204" pitchFamily="34" charset="0"/>
              </a:rPr>
              <a:t>Himmaistenrahkan</a:t>
            </a:r>
            <a:r>
              <a:rPr lang="fi-FI" sz="1800" dirty="0">
                <a:effectLst/>
                <a:latin typeface="Arial" panose="020B0604020202020204" pitchFamily="34" charset="0"/>
                <a:ea typeface="Calibri" panose="020F0502020204030204" pitchFamily="34" charset="0"/>
                <a:cs typeface="Calibri" panose="020F0502020204030204" pitchFamily="34" charset="0"/>
              </a:rPr>
              <a:t> alueella. CC BY 4.0. Urpo Häyrisen kokoelma. Lusto – Suomen Metsämuseo. WWW-dokumentti. Saatavissa: </a:t>
            </a:r>
            <a:r>
              <a:rPr lang="fi-FI" sz="1800" dirty="0">
                <a:effectLst/>
                <a:latin typeface="Arial" panose="020B0604020202020204" pitchFamily="34" charset="0"/>
                <a:ea typeface="Calibri" panose="020F0502020204030204" pitchFamily="34" charset="0"/>
                <a:cs typeface="Calibri" panose="020F0502020204030204" pitchFamily="34" charset="0"/>
                <a:hlinkClick r:id="rId12"/>
              </a:rPr>
              <a:t>https://finna.fi/Record/lusto.knp-278149</a:t>
            </a:r>
            <a:r>
              <a:rPr lang="fi-FI" sz="1800" dirty="0">
                <a:effectLst/>
                <a:latin typeface="Arial" panose="020B0604020202020204" pitchFamily="34" charset="0"/>
                <a:ea typeface="Calibri" panose="020F0502020204030204" pitchFamily="34" charset="0"/>
                <a:cs typeface="Calibri" panose="020F0502020204030204" pitchFamily="34" charset="0"/>
              </a:rPr>
              <a:t> [viitattu 19.2.2024].</a:t>
            </a:r>
          </a:p>
          <a:p>
            <a:pPr marL="0" indent="0">
              <a:buNone/>
            </a:pPr>
            <a:r>
              <a:rPr lang="fi-FI" sz="1800" dirty="0">
                <a:latin typeface="Arial" panose="020B0604020202020204" pitchFamily="34" charset="0"/>
                <a:ea typeface="Calibri" panose="020F0502020204030204" pitchFamily="34" charset="0"/>
                <a:cs typeface="Calibri" panose="020F0502020204030204" pitchFamily="34" charset="0"/>
              </a:rPr>
              <a:t>Häyrinen, U. 1965–1966. Korkealta kuvattuja turvepeltoja Aitonevalla Kihniössä. CC BY 4.0 DEED. Urpo Häyrisen kokoelma. Lusto – Suomen Metsämuseo. WWW-dokumentti. Saatavissa: </a:t>
            </a:r>
            <a:r>
              <a:rPr lang="fi-FI" sz="1800" dirty="0">
                <a:latin typeface="Arial" panose="020B0604020202020204" pitchFamily="34" charset="0"/>
                <a:ea typeface="Calibri" panose="020F0502020204030204" pitchFamily="34" charset="0"/>
                <a:cs typeface="Calibri" panose="020F0502020204030204" pitchFamily="34" charset="0"/>
                <a:hlinkClick r:id="rId13"/>
              </a:rPr>
              <a:t>https://www.finna.fi/Record/lusto.knp-279433</a:t>
            </a:r>
            <a:r>
              <a:rPr lang="fi-FI" sz="1800" dirty="0">
                <a:latin typeface="Arial" panose="020B0604020202020204" pitchFamily="34" charset="0"/>
                <a:ea typeface="Calibri" panose="020F0502020204030204" pitchFamily="34" charset="0"/>
                <a:cs typeface="Calibri" panose="020F0502020204030204" pitchFamily="34" charset="0"/>
              </a:rPr>
              <a:t> [viitattu 9.2.2024].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Högnäs, T. 1983. </a:t>
            </a:r>
            <a:r>
              <a:rPr lang="fi-FI" sz="1800" dirty="0" err="1">
                <a:effectLst/>
                <a:latin typeface="Arial" panose="020B0604020202020204" pitchFamily="34" charset="0"/>
                <a:ea typeface="Calibri" panose="020F0502020204030204" pitchFamily="34" charset="0"/>
                <a:cs typeface="Calibri" panose="020F0502020204030204" pitchFamily="34" charset="0"/>
              </a:rPr>
              <a:t>Ponsse</a:t>
            </a:r>
            <a:r>
              <a:rPr lang="fi-FI" sz="1800" dirty="0">
                <a:effectLst/>
                <a:latin typeface="Arial" panose="020B0604020202020204" pitchFamily="34" charset="0"/>
                <a:ea typeface="Calibri" panose="020F0502020204030204" pitchFamily="34" charset="0"/>
                <a:cs typeface="Calibri" panose="020F0502020204030204" pitchFamily="34" charset="0"/>
              </a:rPr>
              <a:t> S15 -metsätraktori puustoisella osuudella suokokeessa. CC BY 4.0 DEED. Metsähallituksen Kehittämisjaoston kokoelma. Lusto – Suomen Metsämuseo. WWW-dokumentti. Saatavissa: </a:t>
            </a:r>
            <a:r>
              <a:rPr lang="fi-FI" sz="1800" dirty="0">
                <a:effectLst/>
                <a:latin typeface="Arial" panose="020B0604020202020204" pitchFamily="34" charset="0"/>
                <a:ea typeface="Calibri" panose="020F0502020204030204" pitchFamily="34" charset="0"/>
                <a:cs typeface="Calibri" panose="020F0502020204030204" pitchFamily="34" charset="0"/>
                <a:hlinkClick r:id="rId14"/>
              </a:rPr>
              <a:t>https://www.finna.fi/Record/lusto.knp-124184</a:t>
            </a:r>
            <a:r>
              <a:rPr lang="fi-FI" sz="1800" dirty="0">
                <a:effectLst/>
                <a:latin typeface="Arial" panose="020B0604020202020204" pitchFamily="34" charset="0"/>
                <a:ea typeface="Calibri" panose="020F0502020204030204" pitchFamily="34" charset="0"/>
                <a:cs typeface="Calibri" panose="020F0502020204030204" pitchFamily="34" charset="0"/>
              </a:rPr>
              <a:t> [viitattu 9.2.2024].</a:t>
            </a: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IPS. 2019a. Peat formation. International Peatland Society. </a:t>
            </a:r>
            <a:r>
              <a:rPr lang="fi-FI" sz="1800" dirty="0">
                <a:effectLst/>
                <a:latin typeface="Arial" panose="020B0604020202020204" pitchFamily="34" charset="0"/>
                <a:ea typeface="Calibri" panose="020F0502020204030204" pitchFamily="34" charset="0"/>
                <a:cs typeface="Calibri" panose="020F0502020204030204" pitchFamily="34" charset="0"/>
              </a:rPr>
              <a:t>WWW-dokumentti. Päivitetty 3.7.2019.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5"/>
              </a:rPr>
              <a:t>https://peatlands.org/peat/peat-formation/</a:t>
            </a:r>
            <a:r>
              <a:rPr lang="fi-FI" sz="1800" dirty="0">
                <a:effectLst/>
                <a:latin typeface="Arial" panose="020B0604020202020204" pitchFamily="34" charset="0"/>
                <a:ea typeface="Calibri" panose="020F0502020204030204" pitchFamily="34" charset="0"/>
                <a:cs typeface="Calibri" panose="020F0502020204030204" pitchFamily="34" charset="0"/>
              </a:rPr>
              <a:t> [viitattu 27.10.2023].</a:t>
            </a: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IPS. 2020. Where can peatlands be found? International Peatland Society. WWW-</a:t>
            </a:r>
            <a:r>
              <a:rPr lang="en-US" sz="1800" dirty="0" err="1">
                <a:effectLst/>
                <a:latin typeface="Arial" panose="020B0604020202020204" pitchFamily="34" charset="0"/>
                <a:ea typeface="Calibri" panose="020F0502020204030204" pitchFamily="34" charset="0"/>
                <a:cs typeface="Calibri" panose="020F0502020204030204" pitchFamily="34" charset="0"/>
              </a:rPr>
              <a:t>dokumentti</a:t>
            </a:r>
            <a:r>
              <a:rPr lang="en-US" sz="1800" dirty="0">
                <a:effectLst/>
                <a:latin typeface="Arial" panose="020B0604020202020204" pitchFamily="34" charset="0"/>
                <a:ea typeface="Calibri" panose="020F0502020204030204" pitchFamily="34" charset="0"/>
                <a:cs typeface="Calibri" panose="020F0502020204030204" pitchFamily="34" charset="0"/>
              </a:rPr>
              <a:t>. </a:t>
            </a:r>
            <a:r>
              <a:rPr lang="fi-FI" sz="1800" dirty="0">
                <a:effectLst/>
                <a:latin typeface="Arial" panose="020B0604020202020204" pitchFamily="34" charset="0"/>
                <a:ea typeface="Calibri" panose="020F0502020204030204" pitchFamily="34" charset="0"/>
                <a:cs typeface="Calibri" panose="020F0502020204030204" pitchFamily="34" charset="0"/>
              </a:rPr>
              <a:t>Päivitetty 22.9.2020.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6"/>
              </a:rPr>
              <a:t>https://peatlands.org/peatlands/where-can-peatlands-be-found/</a:t>
            </a:r>
            <a:r>
              <a:rPr lang="fi-FI" sz="1800" dirty="0">
                <a:effectLst/>
                <a:latin typeface="Arial" panose="020B0604020202020204" pitchFamily="34" charset="0"/>
                <a:ea typeface="Calibri" panose="020F0502020204030204" pitchFamily="34" charset="0"/>
                <a:cs typeface="Calibri" panose="020F0502020204030204" pitchFamily="34" charset="0"/>
              </a:rPr>
              <a:t> [viitattu 11.10.2023].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Itkonen, K. 2011. Leton pintaa </a:t>
            </a:r>
            <a:r>
              <a:rPr lang="fi-FI" sz="1800" dirty="0" err="1">
                <a:effectLst/>
                <a:latin typeface="Arial" panose="020B0604020202020204" pitchFamily="34" charset="0"/>
                <a:ea typeface="Calibri" panose="020F0502020204030204" pitchFamily="34" charset="0"/>
                <a:cs typeface="Calibri" panose="020F0502020204030204" pitchFamily="34" charset="0"/>
              </a:rPr>
              <a:t>tuntsalta</a:t>
            </a:r>
            <a:r>
              <a:rPr lang="fi-FI" sz="1800" dirty="0">
                <a:effectLst/>
                <a:latin typeface="Arial" panose="020B0604020202020204" pitchFamily="34" charset="0"/>
                <a:ea typeface="Calibri" panose="020F0502020204030204" pitchFamily="34" charset="0"/>
                <a:cs typeface="Calibri" panose="020F0502020204030204" pitchFamily="34" charset="0"/>
              </a:rPr>
              <a:t>. Kuva.</a:t>
            </a: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Joosten, H., Bourgeau, L., Connolly, J., Yu, Z. &amp; </a:t>
            </a:r>
            <a:r>
              <a:rPr lang="en-US" sz="1800" dirty="0" err="1">
                <a:effectLst/>
                <a:latin typeface="Arial" panose="020B0604020202020204" pitchFamily="34" charset="0"/>
                <a:ea typeface="Calibri" panose="020F0502020204030204" pitchFamily="34" charset="0"/>
                <a:cs typeface="Calibri" panose="020F0502020204030204" pitchFamily="34" charset="0"/>
              </a:rPr>
              <a:t>Barthelmes</a:t>
            </a:r>
            <a:r>
              <a:rPr lang="en-US" sz="1800" dirty="0">
                <a:effectLst/>
                <a:latin typeface="Arial" panose="020B0604020202020204" pitchFamily="34" charset="0"/>
                <a:ea typeface="Calibri" panose="020F0502020204030204" pitchFamily="34" charset="0"/>
                <a:cs typeface="Calibri" panose="020F0502020204030204" pitchFamily="34" charset="0"/>
              </a:rPr>
              <a:t>, 2022. A. Global Peatland Extent and Status. </a:t>
            </a:r>
            <a:r>
              <a:rPr lang="en-US" sz="1800" dirty="0" err="1">
                <a:effectLst/>
                <a:latin typeface="Arial" panose="020B0604020202020204" pitchFamily="34" charset="0"/>
                <a:ea typeface="Calibri" panose="020F0502020204030204" pitchFamily="34" charset="0"/>
                <a:cs typeface="Calibri" panose="020F0502020204030204" pitchFamily="34" charset="0"/>
              </a:rPr>
              <a:t>Teoksessa</a:t>
            </a:r>
            <a:r>
              <a:rPr lang="en-US" sz="1800" dirty="0">
                <a:effectLst/>
                <a:latin typeface="Arial" panose="020B0604020202020204" pitchFamily="34" charset="0"/>
                <a:ea typeface="Calibri" panose="020F0502020204030204" pitchFamily="34" charset="0"/>
                <a:cs typeface="Calibri" panose="020F0502020204030204" pitchFamily="34" charset="0"/>
              </a:rPr>
              <a:t> Kaplan, M. (</a:t>
            </a:r>
            <a:r>
              <a:rPr lang="en-US" sz="1800" dirty="0" err="1">
                <a:effectLst/>
                <a:latin typeface="Arial" panose="020B0604020202020204" pitchFamily="34" charset="0"/>
                <a:ea typeface="Calibri" panose="020F0502020204030204" pitchFamily="34" charset="0"/>
                <a:cs typeface="Calibri" panose="020F0502020204030204" pitchFamily="34" charset="0"/>
              </a:rPr>
              <a:t>toim</a:t>
            </a:r>
            <a:r>
              <a:rPr lang="en-US" sz="1800" dirty="0">
                <a:effectLst/>
                <a:latin typeface="Arial" panose="020B0604020202020204" pitchFamily="34" charset="0"/>
                <a:ea typeface="Calibri" panose="020F0502020204030204" pitchFamily="34" charset="0"/>
                <a:cs typeface="Calibri" panose="020F0502020204030204" pitchFamily="34" charset="0"/>
              </a:rPr>
              <a:t>). Global Peatlands Assessment – The State of the World’s Peatlands: Evidence for action toward the conservation, restoration, and sustainable management of peatlands. </a:t>
            </a:r>
            <a:r>
              <a:rPr lang="fi-FI" sz="1800" dirty="0">
                <a:effectLst/>
                <a:latin typeface="Arial" panose="020B0604020202020204" pitchFamily="34" charset="0"/>
                <a:ea typeface="Calibri" panose="020F0502020204030204" pitchFamily="34" charset="0"/>
                <a:cs typeface="Calibri" panose="020F0502020204030204" pitchFamily="34" charset="0"/>
              </a:rPr>
              <a:t>Main Report. Global </a:t>
            </a:r>
            <a:r>
              <a:rPr lang="fi-FI" sz="1800" dirty="0" err="1">
                <a:effectLst/>
                <a:latin typeface="Arial" panose="020B0604020202020204" pitchFamily="34" charset="0"/>
                <a:ea typeface="Calibri" panose="020F0502020204030204" pitchFamily="34" charset="0"/>
                <a:cs typeface="Calibri" panose="020F0502020204030204" pitchFamily="34" charset="0"/>
              </a:rPr>
              <a:t>Peatlands</a:t>
            </a:r>
            <a:r>
              <a:rPr lang="fi-FI" sz="1800" dirty="0">
                <a:effectLst/>
                <a:latin typeface="Arial" panose="020B0604020202020204" pitchFamily="34" charset="0"/>
                <a:ea typeface="Calibri" panose="020F0502020204030204" pitchFamily="34" charset="0"/>
                <a:cs typeface="Calibri" panose="020F0502020204030204" pitchFamily="34" charset="0"/>
              </a:rPr>
              <a:t> </a:t>
            </a:r>
            <a:r>
              <a:rPr lang="fi-FI" sz="1800" dirty="0" err="1">
                <a:effectLst/>
                <a:latin typeface="Arial" panose="020B0604020202020204" pitchFamily="34" charset="0"/>
                <a:ea typeface="Calibri" panose="020F0502020204030204" pitchFamily="34" charset="0"/>
                <a:cs typeface="Calibri" panose="020F0502020204030204" pitchFamily="34" charset="0"/>
              </a:rPr>
              <a:t>Initiative</a:t>
            </a:r>
            <a:r>
              <a:rPr lang="fi-FI" sz="1800" dirty="0">
                <a:effectLst/>
                <a:latin typeface="Arial" panose="020B0604020202020204" pitchFamily="34" charset="0"/>
                <a:ea typeface="Calibri" panose="020F0502020204030204" pitchFamily="34" charset="0"/>
                <a:cs typeface="Calibri" panose="020F0502020204030204" pitchFamily="34" charset="0"/>
              </a:rPr>
              <a:t>. Nairobi: Yhdistyneiden kansakuntien ympäristöohjelma (UNEP), 31–62.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9"/>
              </a:rPr>
              <a:t>https://www.unep.org/resources/global-peatlands-assessment-2022</a:t>
            </a:r>
            <a:r>
              <a:rPr lang="fi-FI" sz="1800" dirty="0">
                <a:effectLst/>
                <a:latin typeface="Arial" panose="020B0604020202020204" pitchFamily="34" charset="0"/>
                <a:ea typeface="Calibri" panose="020F0502020204030204" pitchFamily="34" charset="0"/>
                <a:cs typeface="Calibri" panose="020F0502020204030204" pitchFamily="34" charset="0"/>
              </a:rPr>
              <a:t> [viitattu 15.2.2024].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Kaakinen, E.,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&amp; Kokko, A. 2008. Suoluonnon monimuotoisuus.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34–53.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Kaakinen, E., Kokko, A.,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Autio, O., </a:t>
            </a:r>
            <a:r>
              <a:rPr lang="fi-FI" sz="1800" dirty="0" err="1">
                <a:effectLst/>
                <a:latin typeface="Arial" panose="020B0604020202020204" pitchFamily="34" charset="0"/>
                <a:ea typeface="Calibri" panose="020F0502020204030204" pitchFamily="34" charset="0"/>
                <a:cs typeface="Calibri" panose="020F0502020204030204" pitchFamily="34" charset="0"/>
              </a:rPr>
              <a:t>Eurola</a:t>
            </a:r>
            <a:r>
              <a:rPr lang="fi-FI" sz="1800" dirty="0">
                <a:effectLst/>
                <a:latin typeface="Arial" panose="020B0604020202020204" pitchFamily="34" charset="0"/>
                <a:ea typeface="Calibri" panose="020F0502020204030204" pitchFamily="34" charset="0"/>
                <a:cs typeface="Calibri" panose="020F0502020204030204" pitchFamily="34" charset="0"/>
              </a:rPr>
              <a:t>, S., </a:t>
            </a:r>
            <a:r>
              <a:rPr lang="fi-FI" sz="1800" dirty="0" err="1">
                <a:effectLst/>
                <a:latin typeface="Arial" panose="020B0604020202020204" pitchFamily="34" charset="0"/>
                <a:ea typeface="Calibri" panose="020F0502020204030204" pitchFamily="34" charset="0"/>
                <a:cs typeface="Calibri" panose="020F0502020204030204" pitchFamily="34" charset="0"/>
              </a:rPr>
              <a:t>Hotanen</a:t>
            </a:r>
            <a:r>
              <a:rPr lang="fi-FI" sz="1800" dirty="0">
                <a:effectLst/>
                <a:latin typeface="Arial" panose="020B0604020202020204" pitchFamily="34" charset="0"/>
                <a:ea typeface="Calibri" panose="020F0502020204030204" pitchFamily="34" charset="0"/>
                <a:cs typeface="Calibri" panose="020F0502020204030204" pitchFamily="34" charset="0"/>
              </a:rPr>
              <a:t>, J.-P., </a:t>
            </a:r>
            <a:r>
              <a:rPr lang="fi-FI" sz="1800" dirty="0" err="1">
                <a:effectLst/>
                <a:latin typeface="Arial" panose="020B0604020202020204" pitchFamily="34" charset="0"/>
                <a:ea typeface="Calibri" panose="020F0502020204030204" pitchFamily="34" charset="0"/>
                <a:cs typeface="Calibri" panose="020F0502020204030204" pitchFamily="34" charset="0"/>
              </a:rPr>
              <a:t>Kondelin</a:t>
            </a:r>
            <a:r>
              <a:rPr lang="fi-FI" sz="1800" dirty="0">
                <a:effectLst/>
                <a:latin typeface="Arial" panose="020B0604020202020204" pitchFamily="34" charset="0"/>
                <a:ea typeface="Calibri" panose="020F0502020204030204" pitchFamily="34" charset="0"/>
                <a:cs typeface="Calibri" panose="020F0502020204030204" pitchFamily="34" charset="0"/>
              </a:rPr>
              <a:t>, H., Lindholm, T., Nousiainen, H., </a:t>
            </a:r>
            <a:r>
              <a:rPr lang="fi-FI" sz="1800" dirty="0" err="1">
                <a:effectLst/>
                <a:latin typeface="Arial" panose="020B0604020202020204" pitchFamily="34" charset="0"/>
                <a:ea typeface="Calibri" panose="020F0502020204030204" pitchFamily="34" charset="0"/>
                <a:cs typeface="Calibri" panose="020F0502020204030204" pitchFamily="34" charset="0"/>
              </a:rPr>
              <a:t>Rehell</a:t>
            </a:r>
            <a:r>
              <a:rPr lang="fi-FI" sz="1800" dirty="0">
                <a:effectLst/>
                <a:latin typeface="Arial" panose="020B0604020202020204" pitchFamily="34" charset="0"/>
                <a:ea typeface="Calibri" panose="020F0502020204030204" pitchFamily="34" charset="0"/>
                <a:cs typeface="Calibri" panose="020F0502020204030204" pitchFamily="34" charset="0"/>
              </a:rPr>
              <a:t>, S., Ruuhijärvi, R., </a:t>
            </a:r>
            <a:r>
              <a:rPr lang="fi-FI" sz="1800" dirty="0" err="1">
                <a:effectLst/>
                <a:latin typeface="Arial" panose="020B0604020202020204" pitchFamily="34" charset="0"/>
                <a:ea typeface="Calibri" panose="020F0502020204030204" pitchFamily="34" charset="0"/>
                <a:cs typeface="Calibri" panose="020F0502020204030204" pitchFamily="34" charset="0"/>
              </a:rPr>
              <a:t>Sallantaus</a:t>
            </a:r>
            <a:r>
              <a:rPr lang="fi-FI" sz="1800" dirty="0">
                <a:effectLst/>
                <a:latin typeface="Arial" panose="020B0604020202020204" pitchFamily="34" charset="0"/>
                <a:ea typeface="Calibri" panose="020F0502020204030204" pitchFamily="34" charset="0"/>
                <a:cs typeface="Calibri" panose="020F0502020204030204" pitchFamily="34" charset="0"/>
              </a:rPr>
              <a:t>, T., Salminen, P., Tahvanainen, T., Tuominen, S., Turunen, J.,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&amp; Virtanen, K. 2018b. Suot. Teoksessa Kontula, T. &amp; Raunio, A. (toim.) Suomen luontotyyppien uhanalaisuus 2018. Luontotyyppien punainen kirja – Osa 2: luontotyyppien kuvaukset. Suomen ympäristö 5/2018. Helsinki: Suomen ympäristökeskus &amp; Helsinki: Ympäristöministeriö, 321–474.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7"/>
              </a:rPr>
              <a:t>http://urn.fi/URN:ISBN:978-952-11-4819-4</a:t>
            </a:r>
            <a:r>
              <a:rPr lang="fi-FI" sz="1800" dirty="0">
                <a:effectLst/>
                <a:latin typeface="Arial" panose="020B0604020202020204" pitchFamily="34" charset="0"/>
                <a:ea typeface="Calibri" panose="020F0502020204030204" pitchFamily="34" charset="0"/>
                <a:cs typeface="Calibri" panose="020F0502020204030204" pitchFamily="34" charset="0"/>
              </a:rPr>
              <a:t> [viitattu 30.1.2024].</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Kareksela</a:t>
            </a:r>
            <a:r>
              <a:rPr lang="fi-FI" sz="1800" dirty="0">
                <a:effectLst/>
                <a:latin typeface="Arial" panose="020B0604020202020204" pitchFamily="34" charset="0"/>
                <a:ea typeface="Calibri" panose="020F0502020204030204" pitchFamily="34" charset="0"/>
                <a:cs typeface="Calibri" panose="020F0502020204030204" pitchFamily="34" charset="0"/>
              </a:rPr>
              <a:t>, S., Ojanen, P.,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Haapalehto, T., Ilmonen, J., Koskinen, M., Laiho, R., Laine, A., </a:t>
            </a:r>
            <a:r>
              <a:rPr lang="fi-FI" sz="1800" dirty="0" err="1">
                <a:effectLst/>
                <a:latin typeface="Arial" panose="020B0604020202020204" pitchFamily="34" charset="0"/>
                <a:ea typeface="Calibri" panose="020F0502020204030204" pitchFamily="34" charset="0"/>
                <a:cs typeface="Calibri" panose="020F0502020204030204" pitchFamily="34" charset="0"/>
              </a:rPr>
              <a:t>Maanavilja</a:t>
            </a:r>
            <a:r>
              <a:rPr lang="fi-FI" sz="1800" dirty="0">
                <a:effectLst/>
                <a:latin typeface="Arial" panose="020B0604020202020204" pitchFamily="34" charset="0"/>
                <a:ea typeface="Calibri" panose="020F0502020204030204" pitchFamily="34" charset="0"/>
                <a:cs typeface="Calibri" panose="020F0502020204030204" pitchFamily="34" charset="0"/>
              </a:rPr>
              <a:t>, L., Marttila, H., Minkkinen, K., Nieminen, M., Ronkanen, A.-K., </a:t>
            </a:r>
            <a:r>
              <a:rPr lang="fi-FI" sz="1800" dirty="0" err="1">
                <a:effectLst/>
                <a:latin typeface="Arial" panose="020B0604020202020204" pitchFamily="34" charset="0"/>
                <a:ea typeface="Calibri" panose="020F0502020204030204" pitchFamily="34" charset="0"/>
                <a:cs typeface="Calibri" panose="020F0502020204030204" pitchFamily="34" charset="0"/>
              </a:rPr>
              <a:t>Sallantaus</a:t>
            </a:r>
            <a:r>
              <a:rPr lang="fi-FI" sz="1800" dirty="0">
                <a:effectLst/>
                <a:latin typeface="Arial" panose="020B0604020202020204" pitchFamily="34" charset="0"/>
                <a:ea typeface="Calibri" panose="020F0502020204030204" pitchFamily="34" charset="0"/>
                <a:cs typeface="Calibri" panose="020F0502020204030204" pitchFamily="34" charset="0"/>
              </a:rPr>
              <a:t>, T.,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Tolvanen, A., </a:t>
            </a:r>
            <a:r>
              <a:rPr lang="fi-FI" sz="1800" dirty="0" err="1">
                <a:effectLst/>
                <a:latin typeface="Arial" panose="020B0604020202020204" pitchFamily="34" charset="0"/>
                <a:ea typeface="Calibri" panose="020F0502020204030204" pitchFamily="34" charset="0"/>
                <a:cs typeface="Calibri" panose="020F0502020204030204" pitchFamily="34" charset="0"/>
              </a:rPr>
              <a:t>Tuittila</a:t>
            </a:r>
            <a:r>
              <a:rPr lang="fi-FI" sz="1800" dirty="0">
                <a:effectLst/>
                <a:latin typeface="Arial" panose="020B0604020202020204" pitchFamily="34" charset="0"/>
                <a:ea typeface="Calibri" panose="020F0502020204030204" pitchFamily="34" charset="0"/>
                <a:cs typeface="Calibri" panose="020F0502020204030204" pitchFamily="34" charset="0"/>
              </a:rPr>
              <a:t>, E.-S. ja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2021. Soiden ennallistamisen suoluonto-, vesistö-, ja ilmastovaikutukset. Suomen Luontopaneelin julkaisuja 3B/2021. Helsinki: Suomen Luontopaneeli.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8"/>
              </a:rPr>
              <a:t>https://doi.org/https://doi.org/10.17011/jyx/SLJ/2021/3b</a:t>
            </a:r>
            <a:r>
              <a:rPr lang="fi-FI" sz="1800" dirty="0">
                <a:effectLst/>
                <a:latin typeface="Arial" panose="020B0604020202020204" pitchFamily="34" charset="0"/>
                <a:ea typeface="Calibri" panose="020F0502020204030204" pitchFamily="34" charset="0"/>
                <a:cs typeface="Calibri" panose="020F0502020204030204" pitchFamily="34" charset="0"/>
              </a:rPr>
              <a:t> [viitattu 29.11.2023].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Kauppi, P., </a:t>
            </a:r>
            <a:r>
              <a:rPr lang="fi-FI" sz="1800" dirty="0" err="1">
                <a:effectLst/>
                <a:latin typeface="Arial" panose="020B0604020202020204" pitchFamily="34" charset="0"/>
                <a:ea typeface="Calibri" panose="020F0502020204030204" pitchFamily="34" charset="0"/>
                <a:cs typeface="Calibri" panose="020F0502020204030204" pitchFamily="34" charset="0"/>
              </a:rPr>
              <a:t>Posch</a:t>
            </a:r>
            <a:r>
              <a:rPr lang="fi-FI" sz="1800" dirty="0">
                <a:effectLst/>
                <a:latin typeface="Arial" panose="020B0604020202020204" pitchFamily="34" charset="0"/>
                <a:ea typeface="Calibri" panose="020F0502020204030204" pitchFamily="34" charset="0"/>
                <a:cs typeface="Calibri" panose="020F0502020204030204" pitchFamily="34" charset="0"/>
              </a:rPr>
              <a:t>, M., Hänninen, P., Henttonen, H., Ihalainen, A., Lappalainen, E., Starr, M. &amp; Tamminen, P. 1997. </a:t>
            </a:r>
            <a:r>
              <a:rPr lang="en-US" sz="1800" dirty="0">
                <a:effectLst/>
                <a:latin typeface="Arial" panose="020B0604020202020204" pitchFamily="34" charset="0"/>
                <a:ea typeface="Calibri" panose="020F0502020204030204" pitchFamily="34" charset="0"/>
                <a:cs typeface="Calibri" panose="020F0502020204030204" pitchFamily="34" charset="0"/>
              </a:rPr>
              <a:t>Carbon reservoirs in peatlands and forests in the boreal regions of Finland. </a:t>
            </a:r>
            <a:r>
              <a:rPr lang="fi-FI" sz="1800" i="1" dirty="0">
                <a:effectLst/>
                <a:latin typeface="Arial" panose="020B0604020202020204" pitchFamily="34" charset="0"/>
                <a:ea typeface="Calibri" panose="020F0502020204030204" pitchFamily="34" charset="0"/>
                <a:cs typeface="Calibri" panose="020F0502020204030204" pitchFamily="34" charset="0"/>
              </a:rPr>
              <a:t>Silva Fennica</a:t>
            </a:r>
            <a:r>
              <a:rPr lang="fi-FI" sz="1800" dirty="0">
                <a:effectLst/>
                <a:latin typeface="Arial" panose="020B0604020202020204" pitchFamily="34" charset="0"/>
                <a:ea typeface="Calibri" panose="020F0502020204030204" pitchFamily="34" charset="0"/>
                <a:cs typeface="Calibri" panose="020F0502020204030204" pitchFamily="34" charset="0"/>
              </a:rPr>
              <a:t> 1, 13–25. Verkkolehti.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19"/>
              </a:rPr>
              <a:t>https://doi.org/10.14214/sf.a8507</a:t>
            </a:r>
            <a:r>
              <a:rPr lang="fi-FI" sz="1800" dirty="0">
                <a:effectLst/>
                <a:latin typeface="Arial" panose="020B0604020202020204" pitchFamily="34" charset="0"/>
                <a:ea typeface="Calibri" panose="020F0502020204030204" pitchFamily="34" charset="0"/>
                <a:cs typeface="Calibri" panose="020F0502020204030204" pitchFamily="34" charset="0"/>
              </a:rPr>
              <a:t> [viitattu 17.1.2023].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Kolehmainen, J. 2024. Biologian ja maantieteen lehtori. Haastattelu 23.2.2024. Kouvolan Yhteislyseo.</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Korhola, A. &amp; Tolonen, K. 1998. Suomen soiden kehityshistoria ja turpeen pitkäaikaiskertymät.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20–26.</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Korhonen, J. 2006. Alajalansuon-</a:t>
            </a:r>
            <a:r>
              <a:rPr lang="fi-FI" sz="1800" dirty="0" err="1">
                <a:effectLst/>
                <a:latin typeface="Arial" panose="020B0604020202020204" pitchFamily="34" charset="0"/>
                <a:ea typeface="Calibri" panose="020F0502020204030204" pitchFamily="34" charset="0"/>
                <a:cs typeface="Calibri" panose="020F0502020204030204" pitchFamily="34" charset="0"/>
              </a:rPr>
              <a:t>Hangassuon</a:t>
            </a:r>
            <a:r>
              <a:rPr lang="fi-FI" sz="1800" dirty="0">
                <a:effectLst/>
                <a:latin typeface="Arial" panose="020B0604020202020204" pitchFamily="34" charset="0"/>
                <a:ea typeface="Calibri" panose="020F0502020204030204" pitchFamily="34" charset="0"/>
                <a:cs typeface="Calibri" panose="020F0502020204030204" pitchFamily="34" charset="0"/>
              </a:rPr>
              <a:t>-Haukkasuon ennallistamisen toimenpidesuunnitelma. Metsähallitus. PDF-dokumentti.</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Kotus. 2022a. Allikko. Kotimaisten kielten keskus &amp; Kielikone oy. 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0"/>
              </a:rPr>
              <a:t>https://www.kielitoimistonsanakirja.fi/#/allikko</a:t>
            </a:r>
            <a:r>
              <a:rPr lang="fi-FI" sz="1800" dirty="0">
                <a:effectLst/>
                <a:latin typeface="Arial" panose="020B0604020202020204" pitchFamily="34" charset="0"/>
                <a:ea typeface="Calibri" panose="020F0502020204030204" pitchFamily="34" charset="0"/>
                <a:cs typeface="Calibri" panose="020F0502020204030204" pitchFamily="34" charset="0"/>
              </a:rPr>
              <a:t> [viitattu 2.11.2023].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Kuisma, J. 2019. Suomalainen lato. Rajamäki: </a:t>
            </a:r>
            <a:r>
              <a:rPr lang="fi-FI" sz="1800" dirty="0" err="1">
                <a:effectLst/>
                <a:latin typeface="Arial" panose="020B0604020202020204" pitchFamily="34" charset="0"/>
                <a:ea typeface="Calibri" panose="020F0502020204030204" pitchFamily="34" charset="0"/>
                <a:cs typeface="Calibri" panose="020F0502020204030204" pitchFamily="34" charset="0"/>
              </a:rPr>
              <a:t>Aviador</a:t>
            </a:r>
            <a:r>
              <a:rPr lang="fi-FI" sz="1800" dirty="0">
                <a:effectLst/>
                <a:latin typeface="Arial" panose="020B0604020202020204" pitchFamily="34" charset="0"/>
                <a:ea typeface="Calibri" panose="020F0502020204030204" pitchFamily="34" charset="0"/>
                <a:cs typeface="Calibri" panose="020F0502020204030204" pitchFamily="34" charset="0"/>
              </a:rPr>
              <a:t> oy.</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Laine, J. &amp;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1998. Suo ekosysteeminä.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10–19.</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Laine, J., </a:t>
            </a:r>
            <a:r>
              <a:rPr lang="fi-FI" sz="1800" dirty="0" err="1">
                <a:effectLst/>
                <a:latin typeface="Arial" panose="020B0604020202020204" pitchFamily="34" charset="0"/>
                <a:ea typeface="Calibri" panose="020F0502020204030204" pitchFamily="34" charset="0"/>
                <a:cs typeface="Calibri" panose="020F0502020204030204" pitchFamily="34" charset="0"/>
              </a:rPr>
              <a:t>Flatberg</a:t>
            </a:r>
            <a:r>
              <a:rPr lang="fi-FI" sz="1800" dirty="0">
                <a:effectLst/>
                <a:latin typeface="Arial" panose="020B0604020202020204" pitchFamily="34" charset="0"/>
                <a:ea typeface="Calibri" panose="020F0502020204030204" pitchFamily="34" charset="0"/>
                <a:cs typeface="Calibri" panose="020F0502020204030204" pitchFamily="34" charset="0"/>
              </a:rPr>
              <a:t>, K., Harju, P., Timonen, T., Minkkinen, K., Laine, A., </a:t>
            </a:r>
            <a:r>
              <a:rPr lang="fi-FI" sz="1800" dirty="0" err="1">
                <a:effectLst/>
                <a:latin typeface="Arial" panose="020B0604020202020204" pitchFamily="34" charset="0"/>
                <a:ea typeface="Calibri" panose="020F0502020204030204" pitchFamily="34" charset="0"/>
                <a:cs typeface="Calibri" panose="020F0502020204030204" pitchFamily="34" charset="0"/>
              </a:rPr>
              <a:t>Tuittila</a:t>
            </a:r>
            <a:r>
              <a:rPr lang="fi-FI" sz="1800" dirty="0">
                <a:effectLst/>
                <a:latin typeface="Arial" panose="020B0604020202020204" pitchFamily="34" charset="0"/>
                <a:ea typeface="Calibri" panose="020F0502020204030204" pitchFamily="34" charset="0"/>
                <a:cs typeface="Calibri" panose="020F0502020204030204" pitchFamily="34" charset="0"/>
              </a:rPr>
              <a:t>, E.-S. &amp;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2018. </a:t>
            </a:r>
            <a:r>
              <a:rPr lang="fi-FI" sz="1800" dirty="0" err="1">
                <a:effectLst/>
                <a:latin typeface="Arial" panose="020B0604020202020204" pitchFamily="34" charset="0"/>
                <a:ea typeface="Calibri" panose="020F0502020204030204" pitchFamily="34" charset="0"/>
                <a:cs typeface="Calibri" panose="020F0502020204030204" pitchFamily="34" charset="0"/>
              </a:rPr>
              <a:t>Sphagnum</a:t>
            </a:r>
            <a:r>
              <a:rPr lang="fi-FI" sz="1800" dirty="0">
                <a:effectLst/>
                <a:latin typeface="Arial" panose="020B0604020202020204" pitchFamily="34" charset="0"/>
                <a:ea typeface="Calibri" panose="020F0502020204030204" pitchFamily="34" charset="0"/>
                <a:cs typeface="Calibri" panose="020F0502020204030204" pitchFamily="34" charset="0"/>
              </a:rPr>
              <a:t> </a:t>
            </a:r>
            <a:r>
              <a:rPr lang="fi-FI" sz="1800" dirty="0" err="1">
                <a:effectLst/>
                <a:latin typeface="Arial" panose="020B0604020202020204" pitchFamily="34" charset="0"/>
                <a:ea typeface="Calibri" panose="020F0502020204030204" pitchFamily="34" charset="0"/>
                <a:cs typeface="Calibri" panose="020F0502020204030204" pitchFamily="34" charset="0"/>
              </a:rPr>
              <a:t>Mosses</a:t>
            </a:r>
            <a:r>
              <a:rPr lang="fi-FI" sz="1800" dirty="0">
                <a:effectLst/>
                <a:latin typeface="Arial" panose="020B0604020202020204" pitchFamily="34" charset="0"/>
                <a:ea typeface="Calibri" panose="020F0502020204030204" pitchFamily="34" charset="0"/>
                <a:cs typeface="Calibri" panose="020F0502020204030204" pitchFamily="34" charset="0"/>
              </a:rPr>
              <a:t> – </a:t>
            </a:r>
            <a:r>
              <a:rPr lang="fi-FI" sz="1800" dirty="0" err="1">
                <a:effectLst/>
                <a:latin typeface="Arial" panose="020B0604020202020204" pitchFamily="34" charset="0"/>
                <a:ea typeface="Calibri" panose="020F0502020204030204" pitchFamily="34" charset="0"/>
                <a:cs typeface="Calibri" panose="020F0502020204030204" pitchFamily="34" charset="0"/>
              </a:rPr>
              <a:t>The</a:t>
            </a:r>
            <a:r>
              <a:rPr lang="fi-FI" sz="1800" dirty="0">
                <a:effectLst/>
                <a:latin typeface="Arial" panose="020B0604020202020204" pitchFamily="34" charset="0"/>
                <a:ea typeface="Calibri" panose="020F0502020204030204" pitchFamily="34" charset="0"/>
                <a:cs typeface="Calibri" panose="020F0502020204030204" pitchFamily="34" charset="0"/>
              </a:rPr>
              <a:t> Stars of European </a:t>
            </a:r>
            <a:r>
              <a:rPr lang="fi-FI" sz="1800" dirty="0" err="1">
                <a:effectLst/>
                <a:latin typeface="Arial" panose="020B0604020202020204" pitchFamily="34" charset="0"/>
                <a:ea typeface="Calibri" panose="020F0502020204030204" pitchFamily="34" charset="0"/>
                <a:cs typeface="Calibri" panose="020F0502020204030204" pitchFamily="34" charset="0"/>
              </a:rPr>
              <a:t>Mires</a:t>
            </a:r>
            <a:r>
              <a:rPr lang="fi-FI" sz="1800" dirty="0">
                <a:effectLst/>
                <a:latin typeface="Arial" panose="020B0604020202020204" pitchFamily="34" charset="0"/>
                <a:ea typeface="Calibri" panose="020F0502020204030204" pitchFamily="34" charset="0"/>
                <a:cs typeface="Calibri" panose="020F0502020204030204" pitchFamily="34" charset="0"/>
              </a:rPr>
              <a:t>. Helsinki: Helsingin yliopisto metsätieteiden osasto, </a:t>
            </a:r>
            <a:r>
              <a:rPr lang="fi-FI" sz="1800" dirty="0" err="1">
                <a:effectLst/>
                <a:latin typeface="Arial" panose="020B0604020202020204" pitchFamily="34" charset="0"/>
                <a:ea typeface="Calibri" panose="020F0502020204030204" pitchFamily="34" charset="0"/>
                <a:cs typeface="Calibri" panose="020F0502020204030204" pitchFamily="34" charset="0"/>
              </a:rPr>
              <a:t>Sphagna</a:t>
            </a:r>
            <a:r>
              <a:rPr lang="fi-FI" sz="1800" dirty="0">
                <a:effectLst/>
                <a:latin typeface="Arial" panose="020B0604020202020204" pitchFamily="34" charset="0"/>
                <a:ea typeface="Calibri" panose="020F0502020204030204" pitchFamily="34" charset="0"/>
                <a:cs typeface="Calibri" panose="020F0502020204030204" pitchFamily="34" charset="0"/>
              </a:rPr>
              <a:t> ky.</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Laine, J.,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a:t>
            </a:r>
            <a:r>
              <a:rPr lang="fi-FI" sz="1800" dirty="0" err="1">
                <a:effectLst/>
                <a:latin typeface="Arial" panose="020B0604020202020204" pitchFamily="34" charset="0"/>
                <a:ea typeface="Calibri" panose="020F0502020204030204" pitchFamily="34" charset="0"/>
                <a:cs typeface="Calibri" panose="020F0502020204030204" pitchFamily="34" charset="0"/>
              </a:rPr>
              <a:t>Hotanen</a:t>
            </a:r>
            <a:r>
              <a:rPr lang="fi-FI" sz="1800" dirty="0">
                <a:effectLst/>
                <a:latin typeface="Arial" panose="020B0604020202020204" pitchFamily="34" charset="0"/>
                <a:ea typeface="Calibri" panose="020F0502020204030204" pitchFamily="34" charset="0"/>
                <a:cs typeface="Calibri" panose="020F0502020204030204" pitchFamily="34" charset="0"/>
              </a:rPr>
              <a:t>, J.-P., Nousiainen, H., Saarinen, M. &amp; Penttilä, T. 2018. Suotyypit ja turvekankaat -kasvupaikkaopas. Helsinki: Metsäkustannus oy.</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Lappalainen, E. 1998. Suomen suo- ja turvevarat.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36–38.</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Lehtinen, K. (toim.) 2007. Tunturi-Lapin maakuntakaava-alueen geologiset taustatiedot. Geologian tutkimuskeskus. PDF-dokumentti.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1"/>
              </a:rPr>
              <a:t>https://www.lapinliitto.fi/wp-content/uploads/2020/11/Tunturi-Lapin-maakuntakaava-alueen-geologiset-taustatiedot.pdf</a:t>
            </a:r>
            <a:r>
              <a:rPr lang="fi-FI" sz="1800" dirty="0">
                <a:effectLst/>
                <a:latin typeface="Arial" panose="020B0604020202020204" pitchFamily="34" charset="0"/>
                <a:ea typeface="Calibri" panose="020F0502020204030204" pitchFamily="34" charset="0"/>
                <a:cs typeface="Calibri" panose="020F0502020204030204" pitchFamily="34" charset="0"/>
              </a:rPr>
              <a:t> [viitattu 15.10.2023].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Marttila, V., Salminen, P., Aalto, A., Siikavirta, H., Niemivuo-Lahti, J., </a:t>
            </a:r>
            <a:r>
              <a:rPr lang="fi-FI" sz="1800" dirty="0" err="1">
                <a:effectLst/>
                <a:latin typeface="Arial" panose="020B0604020202020204" pitchFamily="34" charset="0"/>
                <a:ea typeface="Calibri" panose="020F0502020204030204" pitchFamily="34" charset="0"/>
                <a:cs typeface="Calibri" panose="020F0502020204030204" pitchFamily="34" charset="0"/>
              </a:rPr>
              <a:t>Hilska</a:t>
            </a:r>
            <a:r>
              <a:rPr lang="fi-FI" sz="1800" dirty="0">
                <a:effectLst/>
                <a:latin typeface="Arial" panose="020B0604020202020204" pitchFamily="34" charset="0"/>
                <a:ea typeface="Calibri" panose="020F0502020204030204" pitchFamily="34" charset="0"/>
                <a:cs typeface="Calibri" panose="020F0502020204030204" pitchFamily="34" charset="0"/>
              </a:rPr>
              <a:t>-Aaltonen, M., Kauranne, M.-L., Vallinheimo, K., Inha, J., Mäkilä, M., Virtanen, K., Turtola, E., </a:t>
            </a:r>
            <a:r>
              <a:rPr lang="fi-FI" sz="1800" dirty="0" err="1">
                <a:effectLst/>
                <a:latin typeface="Arial" panose="020B0604020202020204" pitchFamily="34" charset="0"/>
                <a:ea typeface="Calibri" panose="020F0502020204030204" pitchFamily="34" charset="0"/>
                <a:cs typeface="Calibri" panose="020F0502020204030204" pitchFamily="34" charset="0"/>
              </a:rPr>
              <a:t>Esala</a:t>
            </a:r>
            <a:r>
              <a:rPr lang="fi-FI" sz="1800" dirty="0">
                <a:effectLst/>
                <a:latin typeface="Arial" panose="020B0604020202020204" pitchFamily="34" charset="0"/>
                <a:ea typeface="Calibri" panose="020F0502020204030204" pitchFamily="34" charset="0"/>
                <a:cs typeface="Calibri" panose="020F0502020204030204" pitchFamily="34" charset="0"/>
              </a:rPr>
              <a:t>, M., Laine, J., Laiho, R., Niemelä, H., Toivonen, R., Karhu, I., Palokangas, T., Kaakinen, E., Kalliokoski, K., Lindholm, T.,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Kostama, J., Mattila, I., Kainulainen, A., Sulkava, R., Kuronen, I., Korhonen, R., Korpela, L., Selin, P. &amp; </a:t>
            </a:r>
            <a:r>
              <a:rPr lang="fi-FI" sz="1800" dirty="0" err="1">
                <a:effectLst/>
                <a:latin typeface="Arial" panose="020B0604020202020204" pitchFamily="34" charset="0"/>
                <a:ea typeface="Calibri" panose="020F0502020204030204" pitchFamily="34" charset="0"/>
                <a:cs typeface="Calibri" panose="020F0502020204030204" pitchFamily="34" charset="0"/>
              </a:rPr>
              <a:t>Silpola</a:t>
            </a:r>
            <a:r>
              <a:rPr lang="fi-FI" sz="1800" dirty="0">
                <a:effectLst/>
                <a:latin typeface="Arial" panose="020B0604020202020204" pitchFamily="34" charset="0"/>
                <a:ea typeface="Calibri" panose="020F0502020204030204" pitchFamily="34" charset="0"/>
                <a:cs typeface="Calibri" panose="020F0502020204030204" pitchFamily="34" charset="0"/>
              </a:rPr>
              <a:t>, J. 2011. Ehdotus soiden ja turvemaiden kestävän ja vastuullisen käytön ja suojelun kansalliseksi strategiaksi. Maa- ja metsätalousministeriö. Työryhmämuistio, MMM 2011:1. Helsinki: Maa- ja metsätalousministeriö.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2"/>
              </a:rPr>
              <a:t>http://urn.fi/URN:ISBN:978-952-453-625-7</a:t>
            </a:r>
            <a:r>
              <a:rPr lang="fi-FI" sz="1800" dirty="0">
                <a:effectLst/>
                <a:latin typeface="Arial" panose="020B0604020202020204" pitchFamily="34" charset="0"/>
                <a:ea typeface="Calibri" panose="020F0502020204030204" pitchFamily="34" charset="0"/>
                <a:cs typeface="Calibri" panose="020F0502020204030204" pitchFamily="34" charset="0"/>
              </a:rPr>
              <a:t> [viitattu 30.11.2023].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Metsähallitus. 2023. Soidensuojelualueet säilyttävät ainutlaatuista suoluontoa. WWW-dokumentti. Päivitetty 30.11.2023.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3"/>
              </a:rPr>
              <a:t>https://www.metsa.fi/maat-ja-vedet/suojelualueet/muut-luonnonsuojelualueet/soidensuojelualueet/</a:t>
            </a:r>
            <a:r>
              <a:rPr lang="fi-FI" sz="1800" dirty="0">
                <a:effectLst/>
                <a:latin typeface="Arial" panose="020B0604020202020204" pitchFamily="34" charset="0"/>
                <a:ea typeface="Calibri" panose="020F0502020204030204" pitchFamily="34" charset="0"/>
                <a:cs typeface="Calibri" panose="020F0502020204030204" pitchFamily="34" charset="0"/>
              </a:rPr>
              <a:t> [viitattu 1.3.2024].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Metsähallitus. </a:t>
            </a:r>
            <a:r>
              <a:rPr lang="fi-FI" sz="1800" dirty="0" err="1">
                <a:effectLst/>
                <a:latin typeface="Arial" panose="020B0604020202020204" pitchFamily="34" charset="0"/>
                <a:ea typeface="Calibri" panose="020F0502020204030204" pitchFamily="34" charset="0"/>
                <a:cs typeface="Calibri" panose="020F0502020204030204" pitchFamily="34" charset="0"/>
              </a:rPr>
              <a:t>s.a</a:t>
            </a:r>
            <a:r>
              <a:rPr lang="fi-FI" sz="1800" dirty="0">
                <a:effectLst/>
                <a:latin typeface="Arial" panose="020B0604020202020204" pitchFamily="34" charset="0"/>
                <a:ea typeface="Calibri" panose="020F0502020204030204" pitchFamily="34" charset="0"/>
                <a:cs typeface="Calibri" panose="020F0502020204030204" pitchFamily="34" charset="0"/>
              </a:rPr>
              <a:t>. Torronsuon luonto. WWW-dokumentti. Saatavissa: https://www.luontoon.fi/torronsuo/luonto [viitattu 12.10.2023].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MML. 2023a. Hallinnolliset aluejaot 1:1 milj. CC BY 4.0 DEED, muokannut Sakari Nikki. Maanmittauslaitos. Paikkatietoaineisto. Päivitetty 13.1.2023.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4"/>
              </a:rPr>
              <a:t>https://asiointi.maanmittauslaitos.fi/karttapaikka/tiedostopalvelu/hallinnolliset_aluejaot_vektori</a:t>
            </a:r>
            <a:r>
              <a:rPr lang="fi-FI" sz="1800" dirty="0">
                <a:effectLst/>
                <a:latin typeface="Arial" panose="020B0604020202020204" pitchFamily="34" charset="0"/>
                <a:ea typeface="Calibri" panose="020F0502020204030204" pitchFamily="34" charset="0"/>
                <a:cs typeface="Calibri" panose="020F0502020204030204" pitchFamily="34" charset="0"/>
              </a:rPr>
              <a:t> [viitattu 11.10.2023].</a:t>
            </a:r>
          </a:p>
          <a:p>
            <a:pPr marL="0" indent="0">
              <a:buNone/>
            </a:pPr>
            <a:r>
              <a:rPr lang="fi-FI" sz="1800" b="0" i="0" dirty="0" err="1">
                <a:solidFill>
                  <a:srgbClr val="000000"/>
                </a:solidFill>
                <a:effectLst/>
                <a:latin typeface="ArialMT"/>
              </a:rPr>
              <a:t>MMLe</a:t>
            </a:r>
            <a:r>
              <a:rPr lang="fi-FI" sz="1800" b="0" i="0" dirty="0">
                <a:solidFill>
                  <a:srgbClr val="000000"/>
                </a:solidFill>
                <a:effectLst/>
                <a:latin typeface="ArialMT"/>
              </a:rPr>
              <a:t>. 2023. Peruskarttarasteri 1:10 000 (painoväri). CC BY 4.0 DEED. Maanmittauslaitos. Paikkatietoaineisto. Päivitetty 20.4.2023. Saatavissa: </a:t>
            </a:r>
            <a:r>
              <a:rPr lang="fi-FI" sz="1800" b="0" i="0" dirty="0">
                <a:solidFill>
                  <a:srgbClr val="0563C1"/>
                </a:solidFill>
                <a:effectLst/>
                <a:latin typeface="ArialMT"/>
                <a:hlinkClick r:id="rId25"/>
              </a:rPr>
              <a:t>https://asiointi.maanmittauslaitos.fi/karttapaikka/tiedostopalvelu/maastokartta_rasteri</a:t>
            </a:r>
            <a:r>
              <a:rPr lang="fi-FI" sz="1800" b="0" i="0" dirty="0">
                <a:solidFill>
                  <a:srgbClr val="0563C1"/>
                </a:solidFill>
                <a:effectLst/>
                <a:latin typeface="ArialMT"/>
              </a:rPr>
              <a:t> </a:t>
            </a:r>
            <a:r>
              <a:rPr lang="fi-FI" sz="1800" b="0" i="0" dirty="0">
                <a:solidFill>
                  <a:srgbClr val="000000"/>
                </a:solidFill>
                <a:effectLst/>
                <a:latin typeface="ArialMT"/>
              </a:rPr>
              <a:t>[viitattu 14.8.2023]</a:t>
            </a:r>
            <a:r>
              <a:rPr lang="fi-FI" sz="1200" b="0" i="0" dirty="0">
                <a:solidFill>
                  <a:srgbClr val="000000"/>
                </a:solidFill>
                <a:effectLst/>
                <a:latin typeface="ArialMT"/>
              </a:rPr>
              <a:t>.</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Myllys</a:t>
            </a:r>
            <a:r>
              <a:rPr lang="fi-FI" sz="1800" dirty="0">
                <a:effectLst/>
                <a:latin typeface="Arial" panose="020B0604020202020204" pitchFamily="34" charset="0"/>
                <a:ea typeface="Calibri" panose="020F0502020204030204" pitchFamily="34" charset="0"/>
                <a:cs typeface="Calibri" panose="020F0502020204030204" pitchFamily="34" charset="0"/>
              </a:rPr>
              <a:t>, M. &amp; Soini, S. 2008. Suot maanviljelyssä.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93–95.</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Mäkilä, M. 2008. Soiden pintakerrosten hiilivarastot.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76–81.</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Mäkilä, M., Säävuori, H., </a:t>
            </a:r>
            <a:r>
              <a:rPr lang="fi-FI" sz="1800" dirty="0" err="1">
                <a:effectLst/>
                <a:latin typeface="Arial" panose="020B0604020202020204" pitchFamily="34" charset="0"/>
                <a:ea typeface="Calibri" panose="020F0502020204030204" pitchFamily="34" charset="0"/>
                <a:cs typeface="Calibri" panose="020F0502020204030204" pitchFamily="34" charset="0"/>
              </a:rPr>
              <a:t>Kuznetsov</a:t>
            </a:r>
            <a:r>
              <a:rPr lang="fi-FI" sz="1800" dirty="0">
                <a:effectLst/>
                <a:latin typeface="Arial" panose="020B0604020202020204" pitchFamily="34" charset="0"/>
                <a:ea typeface="Calibri" panose="020F0502020204030204" pitchFamily="34" charset="0"/>
                <a:cs typeface="Calibri" panose="020F0502020204030204" pitchFamily="34" charset="0"/>
              </a:rPr>
              <a:t>, O. &amp; Grundström, A. 2013. Suomen soiden ikä ja kehitys. Turvetutkimusraportti 443. Espoo: Geologian tutkimuskeskus.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6"/>
              </a:rPr>
              <a:t>https://tupa.gtk.fi/raportti/turve/ttr_443.pdf</a:t>
            </a:r>
            <a:r>
              <a:rPr lang="fi-FI" sz="1800" dirty="0">
                <a:effectLst/>
                <a:latin typeface="Arial" panose="020B0604020202020204" pitchFamily="34" charset="0"/>
                <a:ea typeface="Calibri" panose="020F0502020204030204" pitchFamily="34" charset="0"/>
                <a:cs typeface="Calibri" panose="020F0502020204030204" pitchFamily="34" charset="0"/>
              </a:rPr>
              <a:t> [viitattu 30.1.2024].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Nikki, S., Itkonen, K., Kilpeläinen, P. &amp; </a:t>
            </a:r>
            <a:r>
              <a:rPr lang="fi-FI" sz="1800" dirty="0" err="1">
                <a:effectLst/>
                <a:latin typeface="Arial" panose="020B0604020202020204" pitchFamily="34" charset="0"/>
                <a:ea typeface="Calibri" panose="020F0502020204030204" pitchFamily="34" charset="0"/>
                <a:cs typeface="Calibri" panose="020F0502020204030204" pitchFamily="34" charset="0"/>
              </a:rPr>
              <a:t>Karosto</a:t>
            </a:r>
            <a:r>
              <a:rPr lang="fi-FI" sz="1800" dirty="0">
                <a:effectLst/>
                <a:latin typeface="Arial" panose="020B0604020202020204" pitchFamily="34" charset="0"/>
                <a:ea typeface="Calibri" panose="020F0502020204030204" pitchFamily="34" charset="0"/>
                <a:cs typeface="Calibri" panose="020F0502020204030204" pitchFamily="34" charset="0"/>
              </a:rPr>
              <a:t>, K. 2024. Päätyyppiryhmäkartta. Muokannut Sakari Nikki.</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Päivänen, J.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2008. Suometsien hoito ja kasvatus.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163–173.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Päivänen, J. 2007. Suot ja suometsät – järkevän käytön perusteet. Helsinki: Metsäkustannus oy.</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Rehell</a:t>
            </a:r>
            <a:r>
              <a:rPr lang="fi-FI" sz="1800" dirty="0">
                <a:effectLst/>
                <a:latin typeface="Arial" panose="020B0604020202020204" pitchFamily="34" charset="0"/>
                <a:ea typeface="Calibri" panose="020F0502020204030204" pitchFamily="34" charset="0"/>
                <a:cs typeface="Calibri" panose="020F0502020204030204" pitchFamily="34" charset="0"/>
              </a:rPr>
              <a:t>, S., </a:t>
            </a:r>
            <a:r>
              <a:rPr lang="fi-FI" sz="1800" dirty="0" err="1">
                <a:effectLst/>
                <a:latin typeface="Arial" panose="020B0604020202020204" pitchFamily="34" charset="0"/>
                <a:ea typeface="Calibri" panose="020F0502020204030204" pitchFamily="34" charset="0"/>
                <a:cs typeface="Calibri" panose="020F0502020204030204" pitchFamily="34" charset="0"/>
              </a:rPr>
              <a:t>Sallantaus</a:t>
            </a:r>
            <a:r>
              <a:rPr lang="fi-FI" sz="1800" dirty="0">
                <a:effectLst/>
                <a:latin typeface="Arial" panose="020B0604020202020204" pitchFamily="34" charset="0"/>
                <a:ea typeface="Calibri" panose="020F0502020204030204" pitchFamily="34" charset="0"/>
                <a:cs typeface="Calibri" panose="020F0502020204030204" pitchFamily="34" charset="0"/>
              </a:rPr>
              <a:t>, T., Tahvanainen, T., Haapalehto, T. &amp; Joensuu, S. 2013. Soiden vesitalous.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Similä, M. &amp; Penttinen, J. (toim.) Ojitettujen soiden ennallistamisopas. Metsähallituksen luonnonsuojelujulkaisuja. Sarja B 188. Vantaa: Metsähallitus, 41–53.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6"/>
              </a:rPr>
              <a:t>https://julkaisut.metsa.fi/assets/pdf/lp/Bsarja/b188.pdf</a:t>
            </a:r>
            <a:r>
              <a:rPr lang="fi-FI" sz="1800" dirty="0">
                <a:effectLst/>
                <a:latin typeface="Arial" panose="020B0604020202020204" pitchFamily="34" charset="0"/>
                <a:ea typeface="Calibri" panose="020F0502020204030204" pitchFamily="34" charset="0"/>
                <a:cs typeface="Calibri" panose="020F0502020204030204" pitchFamily="34" charset="0"/>
              </a:rPr>
              <a:t> [viitattu 1.11.2023].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Räty, M. &amp; Vaahtera, E. 2023. Metsävarat. Teoksessa Vaahtera, E., Niinistö, T., Peltola, A., Räty, M., </a:t>
            </a:r>
            <a:r>
              <a:rPr lang="fi-FI" sz="1800" dirty="0" err="1">
                <a:effectLst/>
                <a:latin typeface="Arial" panose="020B0604020202020204" pitchFamily="34" charset="0"/>
                <a:ea typeface="Calibri" panose="020F0502020204030204" pitchFamily="34" charset="0"/>
                <a:cs typeface="Calibri" panose="020F0502020204030204" pitchFamily="34" charset="0"/>
              </a:rPr>
              <a:t>Sauvula</a:t>
            </a:r>
            <a:r>
              <a:rPr lang="fi-FI" sz="1800" dirty="0">
                <a:effectLst/>
                <a:latin typeface="Arial" panose="020B0604020202020204" pitchFamily="34" charset="0"/>
                <a:ea typeface="Calibri" panose="020F0502020204030204" pitchFamily="34" charset="0"/>
                <a:cs typeface="Calibri" panose="020F0502020204030204" pitchFamily="34" charset="0"/>
              </a:rPr>
              <a:t>-Seppälä, T., </a:t>
            </a:r>
            <a:r>
              <a:rPr lang="fi-FI" sz="1800" dirty="0" err="1">
                <a:effectLst/>
                <a:latin typeface="Arial" panose="020B0604020202020204" pitchFamily="34" charset="0"/>
                <a:ea typeface="Calibri" panose="020F0502020204030204" pitchFamily="34" charset="0"/>
                <a:cs typeface="Calibri" panose="020F0502020204030204" pitchFamily="34" charset="0"/>
              </a:rPr>
              <a:t>Torvelainen</a:t>
            </a:r>
            <a:r>
              <a:rPr lang="fi-FI" sz="1800" dirty="0">
                <a:effectLst/>
                <a:latin typeface="Arial" panose="020B0604020202020204" pitchFamily="34" charset="0"/>
                <a:ea typeface="Calibri" panose="020F0502020204030204" pitchFamily="34" charset="0"/>
                <a:cs typeface="Calibri" panose="020F0502020204030204" pitchFamily="34" charset="0"/>
              </a:rPr>
              <a:t>, J. &amp; Uotila, E. (toim.) Metsätilastollinen vuosikirja 2022. Helsinki: Luonnonvarakeskus, 17–40.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7"/>
              </a:rPr>
              <a:t>http://urn.fi/URN:ISBN:978-952-380-584-2</a:t>
            </a:r>
            <a:r>
              <a:rPr lang="fi-FI" sz="1800" dirty="0">
                <a:effectLst/>
                <a:latin typeface="Arial" panose="020B0604020202020204" pitchFamily="34" charset="0"/>
                <a:ea typeface="Calibri" panose="020F0502020204030204" pitchFamily="34" charset="0"/>
                <a:cs typeface="Calibri" panose="020F0502020204030204" pitchFamily="34" charset="0"/>
              </a:rPr>
              <a:t> [viitattu 12.10.2023].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Saarnio, S., Minkkinen, K., Maljanen, M. &amp; Laine, J. 1998. Soiden hiilitaseet ja kasvihuonekaasujen vaihto.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56–66.</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Salo, K. 1998. Suomarjat – arvokas ravinnon lähde.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39–44.</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&amp; Päivänen, J. 2020. Hydrologia – suon synnyn ja kehityksen ohjaaja. Suoseura ry. WWW-dokumentti. Julkaistu 24.11.2020.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28"/>
              </a:rPr>
              <a:t>https://www.suoseura.fi/ojitettujen-soiden-jarkeva-kaytto/hydrologia-suon-synnyn-ja-kehityksen-ohjaaja/</a:t>
            </a:r>
            <a:r>
              <a:rPr lang="fi-FI" sz="1800" dirty="0">
                <a:effectLst/>
                <a:latin typeface="Arial" panose="020B0604020202020204" pitchFamily="34" charset="0"/>
                <a:ea typeface="Calibri" panose="020F0502020204030204" pitchFamily="34" charset="0"/>
                <a:cs typeface="Calibri" panose="020F0502020204030204" pitchFamily="34" charset="0"/>
              </a:rPr>
              <a:t> [viitattu 1.11.2023].</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Schachner</a:t>
            </a:r>
            <a:r>
              <a:rPr lang="fi-FI" sz="1800" dirty="0">
                <a:effectLst/>
                <a:latin typeface="Arial" panose="020B0604020202020204" pitchFamily="34" charset="0"/>
                <a:ea typeface="Calibri" panose="020F0502020204030204" pitchFamily="34" charset="0"/>
                <a:cs typeface="Calibri" panose="020F0502020204030204" pitchFamily="34" charset="0"/>
              </a:rPr>
              <a:t>, H. 2017.Paludella </a:t>
            </a:r>
            <a:r>
              <a:rPr lang="fi-FI" sz="1800" dirty="0" err="1">
                <a:effectLst/>
                <a:latin typeface="Arial" panose="020B0604020202020204" pitchFamily="34" charset="0"/>
                <a:ea typeface="Calibri" panose="020F0502020204030204" pitchFamily="34" charset="0"/>
                <a:cs typeface="Calibri" panose="020F0502020204030204" pitchFamily="34" charset="0"/>
              </a:rPr>
              <a:t>squarrosa</a:t>
            </a:r>
            <a:r>
              <a:rPr lang="fi-FI" sz="1800" dirty="0">
                <a:effectLst/>
                <a:latin typeface="Arial" panose="020B0604020202020204" pitchFamily="34" charset="0"/>
                <a:ea typeface="Calibri" panose="020F0502020204030204" pitchFamily="34" charset="0"/>
                <a:cs typeface="Calibri" panose="020F0502020204030204" pitchFamily="34" charset="0"/>
              </a:rPr>
              <a:t> (a, 152417-475042) 7236. CC0 1.0. WWW-dokumentti. Saatavissa: </a:t>
            </a:r>
            <a:r>
              <a:rPr lang="fi-FI" sz="1800" dirty="0">
                <a:effectLst/>
                <a:latin typeface="Arial" panose="020B0604020202020204" pitchFamily="34" charset="0"/>
                <a:ea typeface="Calibri" panose="020F0502020204030204" pitchFamily="34" charset="0"/>
                <a:cs typeface="Calibri" panose="020F0502020204030204" pitchFamily="34" charset="0"/>
                <a:hlinkClick r:id="rId29"/>
              </a:rPr>
              <a:t>https://commons.wikimedia.org/wiki/File:Paludella_squarrosa_(a,_152417-475042)_7236.JPG</a:t>
            </a:r>
            <a:r>
              <a:rPr lang="fi-FI" sz="1800" dirty="0">
                <a:effectLst/>
                <a:latin typeface="Arial" panose="020B0604020202020204" pitchFamily="34" charset="0"/>
                <a:ea typeface="Calibri" panose="020F0502020204030204" pitchFamily="34" charset="0"/>
                <a:cs typeface="Calibri" panose="020F0502020204030204" pitchFamily="34" charset="0"/>
              </a:rPr>
              <a:t> [viitattu 15.2.2024].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Seppä, H. 1994. Keidassoiden pienmuodot – kasvitiedettä ja geomorfologiaa. </a:t>
            </a:r>
            <a:r>
              <a:rPr lang="fi-FI" sz="1800" i="1" dirty="0">
                <a:effectLst/>
                <a:latin typeface="Arial" panose="020B0604020202020204" pitchFamily="34" charset="0"/>
                <a:ea typeface="Calibri" panose="020F0502020204030204" pitchFamily="34" charset="0"/>
                <a:cs typeface="Calibri" panose="020F0502020204030204" pitchFamily="34" charset="0"/>
              </a:rPr>
              <a:t>Terra 3</a:t>
            </a:r>
            <a:r>
              <a:rPr lang="fi-FI" sz="1800" dirty="0">
                <a:effectLst/>
                <a:latin typeface="Arial" panose="020B0604020202020204" pitchFamily="34" charset="0"/>
                <a:ea typeface="Calibri" panose="020F0502020204030204" pitchFamily="34" charset="0"/>
                <a:cs typeface="Calibri" panose="020F0502020204030204" pitchFamily="34" charset="0"/>
              </a:rPr>
              <a:t>, 193–203. Verkkolehti. Saatavissa: </a:t>
            </a:r>
            <a:r>
              <a:rPr lang="fi-FI" sz="1800" dirty="0">
                <a:effectLst/>
                <a:latin typeface="Arial" panose="020B0604020202020204" pitchFamily="34" charset="0"/>
                <a:ea typeface="Calibri" panose="020F0502020204030204" pitchFamily="34" charset="0"/>
                <a:cs typeface="Calibri" panose="020F0502020204030204" pitchFamily="34" charset="0"/>
                <a:hlinkClick r:id="rId30"/>
              </a:rPr>
              <a:t>https://terra.journal.fi/article/view/105862</a:t>
            </a:r>
            <a:r>
              <a:rPr lang="fi-FI" sz="1800" dirty="0">
                <a:effectLst/>
                <a:latin typeface="Arial" panose="020B0604020202020204" pitchFamily="34" charset="0"/>
                <a:ea typeface="Calibri" panose="020F0502020204030204" pitchFamily="34" charset="0"/>
                <a:cs typeface="Calibri" panose="020F0502020204030204" pitchFamily="34" charset="0"/>
              </a:rPr>
              <a:t> [viitattu 8.11.2023].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Seppä, H. 1998. Suomen soiden pinnanmuodot.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27–33.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SKGK. 2023d. Rimpi. Suomen Kansallinen Geologian Komitea. 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1"/>
              </a:rPr>
              <a:t>https://www.geologia.fi/glossary/rimpi/</a:t>
            </a:r>
            <a:r>
              <a:rPr lang="fi-FI" sz="1800" dirty="0">
                <a:effectLst/>
                <a:latin typeface="Arial" panose="020B0604020202020204" pitchFamily="34" charset="0"/>
                <a:ea typeface="Calibri" panose="020F0502020204030204" pitchFamily="34" charset="0"/>
                <a:cs typeface="Calibri" panose="020F0502020204030204" pitchFamily="34" charset="0"/>
              </a:rPr>
              <a:t> [viitattu 6.11.2023].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SKGK. 2023e. </a:t>
            </a:r>
            <a:r>
              <a:rPr lang="fi-FI" sz="1800" dirty="0" err="1">
                <a:effectLst/>
                <a:latin typeface="Arial" panose="020B0604020202020204" pitchFamily="34" charset="0"/>
                <a:ea typeface="Calibri" panose="020F0502020204030204" pitchFamily="34" charset="0"/>
                <a:cs typeface="Calibri" panose="020F0502020204030204" pitchFamily="34" charset="0"/>
              </a:rPr>
              <a:t>Ruoppakulju</a:t>
            </a:r>
            <a:r>
              <a:rPr lang="fi-FI" sz="1800" dirty="0">
                <a:effectLst/>
                <a:latin typeface="Arial" panose="020B0604020202020204" pitchFamily="34" charset="0"/>
                <a:ea typeface="Calibri" panose="020F0502020204030204" pitchFamily="34" charset="0"/>
                <a:cs typeface="Calibri" panose="020F0502020204030204" pitchFamily="34" charset="0"/>
              </a:rPr>
              <a:t>. Suomen Kansallinen Geologian Komitea. 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2"/>
              </a:rPr>
              <a:t>https://www.geologia.fi/glossary/ruoppakulju/</a:t>
            </a:r>
            <a:r>
              <a:rPr lang="fi-FI" sz="1800" dirty="0">
                <a:effectLst/>
                <a:latin typeface="Arial" panose="020B0604020202020204" pitchFamily="34" charset="0"/>
                <a:ea typeface="Calibri" panose="020F0502020204030204" pitchFamily="34" charset="0"/>
                <a:cs typeface="Calibri" panose="020F0502020204030204" pitchFamily="34" charset="0"/>
              </a:rPr>
              <a:t> [viitattu 6.11.2023].</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Sopo</a:t>
            </a:r>
            <a:r>
              <a:rPr lang="fi-FI" sz="1800" dirty="0">
                <a:effectLst/>
                <a:latin typeface="Arial" panose="020B0604020202020204" pitchFamily="34" charset="0"/>
                <a:ea typeface="Calibri" panose="020F0502020204030204" pitchFamily="34" charset="0"/>
                <a:cs typeface="Calibri" panose="020F0502020204030204" pitchFamily="34" charset="0"/>
              </a:rPr>
              <a:t>, R. &amp; Aalto, A. 1998. Turveteollisuus Suomessa.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Vasander</a:t>
            </a:r>
            <a:r>
              <a:rPr lang="fi-FI" sz="1800" dirty="0">
                <a:effectLst/>
                <a:latin typeface="Arial" panose="020B0604020202020204" pitchFamily="34" charset="0"/>
                <a:ea typeface="Calibri" panose="020F0502020204030204" pitchFamily="34" charset="0"/>
                <a:cs typeface="Calibri" panose="020F0502020204030204" pitchFamily="34" charset="0"/>
              </a:rPr>
              <a:t>, H. (toim.) Suomen suot. Helsinki: Suoseura ry, 84–87.</a:t>
            </a:r>
          </a:p>
          <a:p>
            <a:pPr marL="0" indent="0">
              <a:buNone/>
            </a:pPr>
            <a:r>
              <a:rPr lang="fi-FI" sz="1800" dirty="0" err="1">
                <a:effectLst/>
                <a:latin typeface="Arial" panose="020B0604020202020204" pitchFamily="34" charset="0"/>
                <a:ea typeface="Calibri" panose="020F0502020204030204" pitchFamily="34" charset="0"/>
                <a:cs typeface="Calibri" panose="020F0502020204030204" pitchFamily="34" charset="0"/>
              </a:rPr>
              <a:t>Stén</a:t>
            </a:r>
            <a:r>
              <a:rPr lang="fi-FI" sz="1800" dirty="0">
                <a:effectLst/>
                <a:latin typeface="Arial" panose="020B0604020202020204" pitchFamily="34" charset="0"/>
                <a:ea typeface="Calibri" panose="020F0502020204030204" pitchFamily="34" charset="0"/>
                <a:cs typeface="Calibri" panose="020F0502020204030204" pitchFamily="34" charset="0"/>
              </a:rPr>
              <a:t>, C.-G. 1998. Tammelan suot ja turpeen käyttökelpoisuus. Osa 1. Turve-tutkimusraportti 314. Espoo: Geologian tutkimuskeskus. PDF-dokumentti. Saatavissa: https://tupa.gtk.fi/raportti/turve/ttr_314.pdf [viitattu 26.10.2023].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Syke. 2015. Suokasvillisuuden aluejako. CC BY 4.0 DEED, muokannut Sakari Nikki. Suomen ympäristökeskus. Paikkatietoaineisto. Päivitetty 12.5.2015.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3"/>
              </a:rPr>
              <a:t>https://www.syke.fi/fi-FI/Avoin_tieto/Paikkatietoaineistot/Ladattavat_paikkatietoaineistot</a:t>
            </a:r>
            <a:r>
              <a:rPr lang="fi-FI" sz="1800" dirty="0">
                <a:effectLst/>
                <a:latin typeface="Arial" panose="020B0604020202020204" pitchFamily="34" charset="0"/>
                <a:ea typeface="Calibri" panose="020F0502020204030204" pitchFamily="34" charset="0"/>
                <a:cs typeface="Calibri" panose="020F0502020204030204" pitchFamily="34" charset="0"/>
              </a:rPr>
              <a:t> [viitattu 11.10.2023].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Tahvanainen, T. &amp; Haapalehto, T. 2013. Pintaturpeen ominaisuudet ja turpeen kertyminen.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Similä, M. &amp; Penttinen, J. (toim.) Ojitettujen soiden ennallistamisopas. Metsähallituksen luonnonsuojelujulkaisuja. Sarja B 188. Vantaa: Metsähallitus, 66–71.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6"/>
              </a:rPr>
              <a:t>https://julkaisut.metsa.fi/assets/pdf/lp/Bsarja/b188.pdf</a:t>
            </a:r>
            <a:r>
              <a:rPr lang="fi-FI" sz="1800" dirty="0">
                <a:effectLst/>
                <a:latin typeface="Arial" panose="020B0604020202020204" pitchFamily="34" charset="0"/>
                <a:ea typeface="Calibri" panose="020F0502020204030204" pitchFamily="34" charset="0"/>
                <a:cs typeface="Calibri" panose="020F0502020204030204" pitchFamily="34" charset="0"/>
              </a:rPr>
              <a:t> [viitattu 27.10.2023].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Taivainen, J. 2016. Kulttuuriperintöinventointi Kolari Suur-</a:t>
            </a:r>
            <a:r>
              <a:rPr lang="fi-FI" sz="1800" dirty="0" err="1">
                <a:effectLst/>
                <a:latin typeface="Arial" panose="020B0604020202020204" pitchFamily="34" charset="0"/>
                <a:ea typeface="Calibri" panose="020F0502020204030204" pitchFamily="34" charset="0"/>
                <a:cs typeface="Calibri" panose="020F0502020204030204" pitchFamily="34" charset="0"/>
              </a:rPr>
              <a:t>Teuravuoman</a:t>
            </a:r>
            <a:r>
              <a:rPr lang="fi-FI" sz="1800" dirty="0">
                <a:effectLst/>
                <a:latin typeface="Arial" panose="020B0604020202020204" pitchFamily="34" charset="0"/>
                <a:ea typeface="Calibri" panose="020F0502020204030204" pitchFamily="34" charset="0"/>
                <a:cs typeface="Calibri" panose="020F0502020204030204" pitchFamily="34" charset="0"/>
              </a:rPr>
              <a:t> alue. Metsähallitus. PDF-dokumentti.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4"/>
              </a:rPr>
              <a:t>https://www.metsa.fi/wp-content/uploads/2020/02/Suur_Teuravuoman-kulttuuriperinto_inventointi_2016-1.pdf</a:t>
            </a:r>
            <a:r>
              <a:rPr lang="fi-FI" sz="1800" dirty="0">
                <a:effectLst/>
                <a:latin typeface="Arial" panose="020B0604020202020204" pitchFamily="34" charset="0"/>
                <a:ea typeface="Calibri" panose="020F0502020204030204" pitchFamily="34" charset="0"/>
                <a:cs typeface="Calibri" panose="020F0502020204030204" pitchFamily="34" charset="0"/>
              </a:rPr>
              <a:t> [viitattu 15.10.2023].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Tilastokeskus. 2023. Väestö ja yhteiskunta. WWW-dokumentti. Päivitetty 3.4.2023.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5"/>
              </a:rPr>
              <a:t>https://www.tilastokeskus.fi/tup/suoluk/suoluk_vaesto.html#vaestorakenne</a:t>
            </a:r>
            <a:r>
              <a:rPr lang="fi-FI" sz="1800" dirty="0">
                <a:effectLst/>
                <a:latin typeface="Arial" panose="020B0604020202020204" pitchFamily="34" charset="0"/>
                <a:ea typeface="Calibri" panose="020F0502020204030204" pitchFamily="34" charset="0"/>
                <a:cs typeface="Calibri" panose="020F0502020204030204" pitchFamily="34" charset="0"/>
              </a:rPr>
              <a:t> [viitattu 12.10.2023].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Turunen, J. 2008. Suopinta-alan ja hiilivarastojen muutokset.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67–75.</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Vesterinen, P., Similä, M., </a:t>
            </a:r>
            <a:r>
              <a:rPr lang="fi-FI" sz="1800" dirty="0" err="1">
                <a:effectLst/>
                <a:latin typeface="Arial" panose="020B0604020202020204" pitchFamily="34" charset="0"/>
                <a:ea typeface="Calibri" panose="020F0502020204030204" pitchFamily="34" charset="0"/>
                <a:cs typeface="Calibri" panose="020F0502020204030204" pitchFamily="34" charset="0"/>
              </a:rPr>
              <a:t>Rehell</a:t>
            </a:r>
            <a:r>
              <a:rPr lang="fi-FI" sz="1800" dirty="0">
                <a:effectLst/>
                <a:latin typeface="Arial" panose="020B0604020202020204" pitchFamily="34" charset="0"/>
                <a:ea typeface="Calibri" panose="020F0502020204030204" pitchFamily="34" charset="0"/>
                <a:cs typeface="Calibri" panose="020F0502020204030204" pitchFamily="34" charset="0"/>
              </a:rPr>
              <a:t>, S., Haapalehto, S. &amp; Perkiö, R. 2013. Ennallistaminen. Teoksessa </a:t>
            </a:r>
            <a:r>
              <a:rPr lang="fi-FI" sz="1800" dirty="0" err="1">
                <a:effectLst/>
                <a:latin typeface="Arial" panose="020B0604020202020204" pitchFamily="34" charset="0"/>
                <a:ea typeface="Calibri" panose="020F0502020204030204" pitchFamily="34" charset="0"/>
                <a:cs typeface="Calibri" panose="020F0502020204030204" pitchFamily="34" charset="0"/>
              </a:rPr>
              <a:t>Aapala</a:t>
            </a:r>
            <a:r>
              <a:rPr lang="fi-FI" sz="1800" dirty="0">
                <a:effectLst/>
                <a:latin typeface="Arial" panose="020B0604020202020204" pitchFamily="34" charset="0"/>
                <a:ea typeface="Calibri" panose="020F0502020204030204" pitchFamily="34" charset="0"/>
                <a:cs typeface="Calibri" panose="020F0502020204030204" pitchFamily="34" charset="0"/>
              </a:rPr>
              <a:t>, K., Similä, M. &amp; Penttinen, J. (toim.) Ojitettujen soiden ennallistamisopas. Metsähallituksen luonnonsuojelujulkaisuja. Sarja B 188. Vantaa: Metsähallitus, 138–151. E-kirja.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6"/>
              </a:rPr>
              <a:t>https://julkaisut.metsa.fi/assets/pdf/lp/Bsarja/b188.pdf</a:t>
            </a:r>
            <a:r>
              <a:rPr lang="fi-FI" sz="1800" dirty="0">
                <a:effectLst/>
                <a:latin typeface="Arial" panose="020B0604020202020204" pitchFamily="34" charset="0"/>
                <a:ea typeface="Calibri" panose="020F0502020204030204" pitchFamily="34" charset="0"/>
                <a:cs typeface="Calibri" panose="020F0502020204030204" pitchFamily="34" charset="0"/>
              </a:rPr>
              <a:t> [viitattu 12.1.2024].</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Virtanen, K. 2008. Soiden synty ja kehitys. Teoksessa Korhonen, R., Korpela, L. &amp; </a:t>
            </a:r>
            <a:r>
              <a:rPr lang="fi-FI" sz="1800" dirty="0" err="1">
                <a:effectLst/>
                <a:latin typeface="Arial" panose="020B0604020202020204" pitchFamily="34" charset="0"/>
                <a:ea typeface="Calibri" panose="020F0502020204030204" pitchFamily="34" charset="0"/>
                <a:cs typeface="Calibri" panose="020F0502020204030204" pitchFamily="34" charset="0"/>
              </a:rPr>
              <a:t>Sarkkola</a:t>
            </a:r>
            <a:r>
              <a:rPr lang="fi-FI" sz="1800" dirty="0">
                <a:effectLst/>
                <a:latin typeface="Arial" panose="020B0604020202020204" pitchFamily="34" charset="0"/>
                <a:ea typeface="Calibri" panose="020F0502020204030204" pitchFamily="34" charset="0"/>
                <a:cs typeface="Calibri" panose="020F0502020204030204" pitchFamily="34" charset="0"/>
              </a:rPr>
              <a:t>, S. (toim.) Suomi – suomaa: soiden ja turpeen tutkimus sekä kestävä käyttö. Helsinki: Suoseura ry &amp; Helsinki: Maahenki oy, 12–20.</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Väre, H. &amp; Laine, J. 2014. Suokasvio. Helsinki: Metsäkustannus oy.</a:t>
            </a: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Wolfram Alpha. 2023a. 4.878×10^6 square kilometers. </a:t>
            </a:r>
            <a:r>
              <a:rPr lang="fi-FI" sz="1800" dirty="0">
                <a:effectLst/>
                <a:latin typeface="Arial" panose="020B0604020202020204" pitchFamily="34" charset="0"/>
                <a:ea typeface="Calibri" panose="020F0502020204030204" pitchFamily="34" charset="0"/>
                <a:cs typeface="Calibri" panose="020F0502020204030204" pitchFamily="34" charset="0"/>
              </a:rPr>
              <a:t>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6"/>
              </a:rPr>
              <a:t>https://www.wolframalpha.com/input?i=4.878%C3%9710%5E6+square+kilometers</a:t>
            </a:r>
            <a:r>
              <a:rPr lang="fi-FI" sz="1800" dirty="0">
                <a:effectLst/>
                <a:latin typeface="Arial" panose="020B0604020202020204" pitchFamily="34" charset="0"/>
                <a:ea typeface="Calibri" panose="020F0502020204030204" pitchFamily="34" charset="0"/>
                <a:cs typeface="Calibri" panose="020F0502020204030204" pitchFamily="34" charset="0"/>
              </a:rPr>
              <a:t> [viitattu 14.10.2023].</a:t>
            </a:r>
          </a:p>
          <a:p>
            <a:pPr marL="0" indent="0">
              <a:buNone/>
            </a:pPr>
            <a:r>
              <a:rPr lang="en-US" sz="1800" dirty="0">
                <a:effectLst/>
                <a:latin typeface="Arial" panose="020B0604020202020204" pitchFamily="34" charset="0"/>
                <a:ea typeface="Calibri" panose="020F0502020204030204" pitchFamily="34" charset="0"/>
                <a:cs typeface="Calibri" panose="020F0502020204030204" pitchFamily="34" charset="0"/>
              </a:rPr>
              <a:t>Wolfram Alpha. 2023b. Earth land area in hectares. </a:t>
            </a:r>
            <a:r>
              <a:rPr lang="fi-FI" sz="1800" dirty="0">
                <a:effectLst/>
                <a:latin typeface="Arial" panose="020B0604020202020204" pitchFamily="34" charset="0"/>
                <a:ea typeface="Calibri" panose="020F0502020204030204" pitchFamily="34" charset="0"/>
                <a:cs typeface="Calibri" panose="020F0502020204030204" pitchFamily="34" charset="0"/>
              </a:rPr>
              <a:t>WWW-dokumentti.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7"/>
              </a:rPr>
              <a:t>https://www.wolframalpha.com/input?i=Earth+land+area+in+hectares</a:t>
            </a:r>
            <a:r>
              <a:rPr lang="fi-FI" sz="1800" dirty="0">
                <a:effectLst/>
                <a:latin typeface="Arial" panose="020B0604020202020204" pitchFamily="34" charset="0"/>
                <a:ea typeface="Calibri" panose="020F0502020204030204" pitchFamily="34" charset="0"/>
                <a:cs typeface="Calibri" panose="020F0502020204030204" pitchFamily="34" charset="0"/>
              </a:rPr>
              <a:t> [viitattu 14.10.2023].</a:t>
            </a:r>
          </a:p>
          <a:p>
            <a:pPr marL="0" indent="0">
              <a:buNone/>
            </a:pPr>
            <a:r>
              <a:rPr lang="fi-FI" sz="1800" dirty="0">
                <a:effectLst/>
                <a:latin typeface="Arial" panose="020B0604020202020204" pitchFamily="34" charset="0"/>
                <a:ea typeface="Calibri" panose="020F0502020204030204" pitchFamily="34" charset="0"/>
                <a:cs typeface="Calibri" panose="020F0502020204030204" pitchFamily="34" charset="0"/>
              </a:rPr>
              <a:t>YM. 2024. Natura 2000 -alueiden verkosto suojelee luontotyyppejä ja lajeja. Ympäristöministeriö. Saatavissa: </a:t>
            </a:r>
            <a:r>
              <a:rPr lang="fi-FI" sz="1800" u="sng" dirty="0">
                <a:solidFill>
                  <a:srgbClr val="0563C1"/>
                </a:solidFill>
                <a:effectLst/>
                <a:latin typeface="Arial" panose="020B0604020202020204" pitchFamily="34" charset="0"/>
                <a:ea typeface="Calibri" panose="020F0502020204030204" pitchFamily="34" charset="0"/>
                <a:cs typeface="Calibri" panose="020F0502020204030204" pitchFamily="34" charset="0"/>
                <a:hlinkClick r:id="rId38"/>
              </a:rPr>
              <a:t>https://ym.fi/natura-2000-verkosto</a:t>
            </a:r>
            <a:r>
              <a:rPr lang="fi-FI" sz="1800" dirty="0">
                <a:effectLst/>
                <a:latin typeface="Arial" panose="020B0604020202020204" pitchFamily="34" charset="0"/>
                <a:ea typeface="Calibri" panose="020F0502020204030204" pitchFamily="34" charset="0"/>
                <a:cs typeface="Calibri" panose="020F0502020204030204" pitchFamily="34" charset="0"/>
              </a:rPr>
              <a:t> [viitattu 1.3.2024].</a:t>
            </a:r>
          </a:p>
        </p:txBody>
      </p:sp>
      <p:sp useBgFill="1">
        <p:nvSpPr>
          <p:cNvPr id="2" name="Vapaamuotoinen: Muoto 1">
            <a:extLst>
              <a:ext uri="{FF2B5EF4-FFF2-40B4-BE49-F238E27FC236}">
                <a16:creationId xmlns:a16="http://schemas.microsoft.com/office/drawing/2014/main" id="{EAB9FB87-EF15-FE80-FB96-513F34116281}"/>
              </a:ext>
            </a:extLst>
          </p:cNvPr>
          <p:cNvSpPr/>
          <p:nvPr/>
        </p:nvSpPr>
        <p:spPr>
          <a:xfrm>
            <a:off x="0" y="0"/>
            <a:ext cx="12192000" cy="6858000"/>
          </a:xfrm>
          <a:custGeom>
            <a:avLst/>
            <a:gdLst>
              <a:gd name="connsiteX0" fmla="*/ 72001 w 12192000"/>
              <a:gd name="connsiteY0" fmla="*/ 72000 h 6858000"/>
              <a:gd name="connsiteX1" fmla="*/ 72001 w 12192000"/>
              <a:gd name="connsiteY1" fmla="*/ 6786000 h 6858000"/>
              <a:gd name="connsiteX2" fmla="*/ 12120000 w 12192000"/>
              <a:gd name="connsiteY2" fmla="*/ 6786000 h 6858000"/>
              <a:gd name="connsiteX3" fmla="*/ 12120000 w 12192000"/>
              <a:gd name="connsiteY3" fmla="*/ 72000 h 6858000"/>
              <a:gd name="connsiteX4" fmla="*/ 0 w 12192000"/>
              <a:gd name="connsiteY4" fmla="*/ 0 h 6858000"/>
              <a:gd name="connsiteX5" fmla="*/ 12192000 w 12192000"/>
              <a:gd name="connsiteY5" fmla="*/ 0 h 6858000"/>
              <a:gd name="connsiteX6" fmla="*/ 12192000 w 12192000"/>
              <a:gd name="connsiteY6" fmla="*/ 0 h 6858000"/>
              <a:gd name="connsiteX7" fmla="*/ 12192000 w 12192000"/>
              <a:gd name="connsiteY7" fmla="*/ 72000 h 6858000"/>
              <a:gd name="connsiteX8" fmla="*/ 12192000 w 12192000"/>
              <a:gd name="connsiteY8" fmla="*/ 6786000 h 6858000"/>
              <a:gd name="connsiteX9" fmla="*/ 12192000 w 12192000"/>
              <a:gd name="connsiteY9" fmla="*/ 6858000 h 6858000"/>
              <a:gd name="connsiteX10" fmla="*/ 12120000 w 12192000"/>
              <a:gd name="connsiteY10" fmla="*/ 6858000 h 6858000"/>
              <a:gd name="connsiteX11" fmla="*/ 72001 w 12192000"/>
              <a:gd name="connsiteY11" fmla="*/ 6858000 h 6858000"/>
              <a:gd name="connsiteX12" fmla="*/ 1 w 12192000"/>
              <a:gd name="connsiteY12" fmla="*/ 6858000 h 6858000"/>
              <a:gd name="connsiteX13" fmla="*/ 1 w 12192000"/>
              <a:gd name="connsiteY13" fmla="*/ 6786000 h 6858000"/>
              <a:gd name="connsiteX14" fmla="*/ 1 w 12192000"/>
              <a:gd name="connsiteY14" fmla="*/ 72000 h 6858000"/>
              <a:gd name="connsiteX15" fmla="*/ 0 w 12192000"/>
              <a:gd name="connsiteY15" fmla="*/ 72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72001" y="72000"/>
                </a:moveTo>
                <a:lnTo>
                  <a:pt x="72001" y="6786000"/>
                </a:lnTo>
                <a:lnTo>
                  <a:pt x="12120000" y="6786000"/>
                </a:lnTo>
                <a:lnTo>
                  <a:pt x="12120000" y="72000"/>
                </a:lnTo>
                <a:close/>
                <a:moveTo>
                  <a:pt x="0" y="0"/>
                </a:moveTo>
                <a:lnTo>
                  <a:pt x="12192000" y="0"/>
                </a:lnTo>
                <a:lnTo>
                  <a:pt x="12192000" y="0"/>
                </a:lnTo>
                <a:lnTo>
                  <a:pt x="12192000" y="72000"/>
                </a:lnTo>
                <a:lnTo>
                  <a:pt x="12192000" y="6786000"/>
                </a:lnTo>
                <a:lnTo>
                  <a:pt x="12192000" y="6858000"/>
                </a:lnTo>
                <a:lnTo>
                  <a:pt x="12120000" y="6858000"/>
                </a:lnTo>
                <a:lnTo>
                  <a:pt x="72001" y="6858000"/>
                </a:lnTo>
                <a:lnTo>
                  <a:pt x="1" y="6858000"/>
                </a:lnTo>
                <a:lnTo>
                  <a:pt x="1" y="6786000"/>
                </a:lnTo>
                <a:lnTo>
                  <a:pt x="1" y="72000"/>
                </a:lnTo>
                <a:lnTo>
                  <a:pt x="0" y="7200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fi-FI"/>
          </a:p>
        </p:txBody>
      </p:sp>
    </p:spTree>
    <p:extLst>
      <p:ext uri="{BB962C8B-B14F-4D97-AF65-F5344CB8AC3E}">
        <p14:creationId xmlns:p14="http://schemas.microsoft.com/office/powerpoint/2010/main" val="2505772768"/>
      </p:ext>
    </p:extLst>
  </p:cSld>
  <p:clrMapOvr>
    <a:masterClrMapping/>
  </p:clrMapOvr>
</p:sld>
</file>

<file path=ppt/theme/theme1.xml><?xml version="1.0" encoding="utf-8"?>
<a:theme xmlns:a="http://schemas.openxmlformats.org/drawingml/2006/main" name="Office-teema">
  <a:themeElements>
    <a:clrScheme name="Keltainen">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te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Asiakirja" ma:contentTypeID="0x010100A4DF741C6041B749A7A727DC6CE231FE" ma:contentTypeVersion="0" ma:contentTypeDescription="Luo uusi asiakirja." ma:contentTypeScope="" ma:versionID="2788cc352762ac52f9f4616323134e26">
  <xsd:schema xmlns:xsd="http://www.w3.org/2001/XMLSchema" xmlns:xs="http://www.w3.org/2001/XMLSchema" xmlns:p="http://schemas.microsoft.com/office/2006/metadata/properties" targetNamespace="http://schemas.microsoft.com/office/2006/metadata/properties" ma:root="true" ma:fieldsID="1027075f4d2eb76e2b014f097639cf5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A698EB-8B8E-421C-AFB2-9215BABDDB74}"/>
</file>

<file path=customXml/itemProps2.xml><?xml version="1.0" encoding="utf-8"?>
<ds:datastoreItem xmlns:ds="http://schemas.openxmlformats.org/officeDocument/2006/customXml" ds:itemID="{6E1A2951-72C7-4F4C-8FEB-B989A99F339E}"/>
</file>

<file path=docProps/app.xml><?xml version="1.0" encoding="utf-8"?>
<Properties xmlns="http://schemas.openxmlformats.org/officeDocument/2006/extended-properties" xmlns:vt="http://schemas.openxmlformats.org/officeDocument/2006/docPropsVTypes">
  <Template>Berliini</Template>
  <TotalTime>3899</TotalTime>
  <Words>9061</Words>
  <Application>Microsoft Office PowerPoint</Application>
  <PresentationFormat>Laajakuva</PresentationFormat>
  <Paragraphs>928</Paragraphs>
  <Slides>62</Slides>
  <Notes>62</Notes>
  <HiddenSlides>0</HiddenSlides>
  <MMClips>0</MMClips>
  <ScaleCrop>false</ScaleCrop>
  <HeadingPairs>
    <vt:vector size="6" baseType="variant">
      <vt:variant>
        <vt:lpstr>Käytetyt fontit</vt:lpstr>
      </vt:variant>
      <vt:variant>
        <vt:i4>4</vt:i4>
      </vt:variant>
      <vt:variant>
        <vt:lpstr>Teema</vt:lpstr>
      </vt:variant>
      <vt:variant>
        <vt:i4>1</vt:i4>
      </vt:variant>
      <vt:variant>
        <vt:lpstr>Dian otsikot</vt:lpstr>
      </vt:variant>
      <vt:variant>
        <vt:i4>62</vt:i4>
      </vt:variant>
    </vt:vector>
  </HeadingPairs>
  <TitlesOfParts>
    <vt:vector size="67" baseType="lpstr">
      <vt:lpstr>Arial</vt:lpstr>
      <vt:lpstr>ArialMT</vt:lpstr>
      <vt:lpstr>Calibri</vt:lpstr>
      <vt:lpstr>Wingdings</vt:lpstr>
      <vt:lpstr>Office-teema</vt:lpstr>
      <vt:lpstr>Eteläisen Suomen suot</vt:lpstr>
      <vt:lpstr>PowerPoint-esitys</vt:lpstr>
      <vt:lpstr>PowerPoint-esitys</vt:lpstr>
      <vt:lpstr>Sisällys</vt:lpstr>
      <vt:lpstr>Yleistä soista</vt:lpstr>
      <vt:lpstr>PowerPoint-esitys</vt:lpstr>
      <vt:lpstr>Mikä on suo?</vt:lpstr>
      <vt:lpstr>Soita on kaikkialla</vt:lpstr>
      <vt:lpstr>Maailman soisin maa</vt:lpstr>
      <vt:lpstr>Maanmittauslaitoksen maastokartta</vt:lpstr>
      <vt:lpstr>Kysymyksiä soista</vt:lpstr>
      <vt:lpstr>Soiden synty</vt:lpstr>
      <vt:lpstr>Soistumisen edellytykset</vt:lpstr>
      <vt:lpstr>Soistumistavat</vt:lpstr>
      <vt:lpstr>Kysymyksiä soistumisesta</vt:lpstr>
      <vt:lpstr>Soiden rakenne</vt:lpstr>
      <vt:lpstr>Turve ja vesi</vt:lpstr>
      <vt:lpstr>Pienmuodot</vt:lpstr>
      <vt:lpstr>Rimpipinnan kasvit</vt:lpstr>
      <vt:lpstr>Välipinnan kasvit</vt:lpstr>
      <vt:lpstr>Mätäspinnan kasvit</vt:lpstr>
      <vt:lpstr>Rahkasammalet</vt:lpstr>
      <vt:lpstr>Soiden puut</vt:lpstr>
      <vt:lpstr>Soiden eläimet</vt:lpstr>
      <vt:lpstr>PowerPoint-esitys</vt:lpstr>
      <vt:lpstr>PowerPoint-esitys</vt:lpstr>
      <vt:lpstr>PowerPoint-esitys</vt:lpstr>
      <vt:lpstr>Kysymyksiä soiden rakenteesta</vt:lpstr>
      <vt:lpstr>Soiden luokittelu</vt:lpstr>
      <vt:lpstr>Ravinteiden alkuperä</vt:lpstr>
      <vt:lpstr>Suoyhdistymätyypit</vt:lpstr>
      <vt:lpstr>Soiden päätyyppiryhmät</vt:lpstr>
      <vt:lpstr>Soiden päätyyppiryhmät</vt:lpstr>
      <vt:lpstr>Soiden päätyyppiryhmät</vt:lpstr>
      <vt:lpstr>Soiden päätyyppiryhmät</vt:lpstr>
      <vt:lpstr>Luonnontilaiset suotyypit</vt:lpstr>
      <vt:lpstr>Avosoiden ja sekatyypin soiden kasvilajiryhmät</vt:lpstr>
      <vt:lpstr>(5) Rahkaisuus</vt:lpstr>
      <vt:lpstr>(4) Lyhytkortisuus</vt:lpstr>
      <vt:lpstr>(3) Saraisuus</vt:lpstr>
      <vt:lpstr>(2) Ruohoisuus</vt:lpstr>
      <vt:lpstr>(1) Ruskosammaleisuus</vt:lpstr>
      <vt:lpstr>Turpeen luokittelu</vt:lpstr>
      <vt:lpstr>Soiden luonnontilaisuus sanoina</vt:lpstr>
      <vt:lpstr>Turvekangas</vt:lpstr>
      <vt:lpstr>Soiden luonnontilaisuusasteikko</vt:lpstr>
      <vt:lpstr>Kysymyksiä soiden luokittelusta</vt:lpstr>
      <vt:lpstr>Soiden käyttö ja merkitys</vt:lpstr>
      <vt:lpstr>Talouskäyttö</vt:lpstr>
      <vt:lpstr>Talouskäyttö</vt:lpstr>
      <vt:lpstr>Talouskäyttö</vt:lpstr>
      <vt:lpstr>Virkistys- ja hyötykäyttö</vt:lpstr>
      <vt:lpstr>PowerPoint-esitys</vt:lpstr>
      <vt:lpstr>Suolla liikkuminen</vt:lpstr>
      <vt:lpstr>Soiden ennallistaminen</vt:lpstr>
      <vt:lpstr>Soiden ennallistaminen</vt:lpstr>
      <vt:lpstr>Soiden ennallistaminen</vt:lpstr>
      <vt:lpstr>Soiden suojelu</vt:lpstr>
      <vt:lpstr>Suot ja ilmasto</vt:lpstr>
      <vt:lpstr>Kysymyksiä soiden käytöstä ja merkityksestä</vt:lpstr>
      <vt:lpstr>Lähteet</vt:lpstr>
      <vt:lpstr>PowerPoint-esitys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Eteläisen Suomen suot</dc:title>
  <dc:creator>Nikki Sakari</dc:creator>
  <cp:lastModifiedBy>Nikki Sakari</cp:lastModifiedBy>
  <cp:revision>3</cp:revision>
  <cp:lastPrinted>2024-04-15T13:13:30Z</cp:lastPrinted>
  <dcterms:created xsi:type="dcterms:W3CDTF">2024-02-01T12:29:46Z</dcterms:created>
  <dcterms:modified xsi:type="dcterms:W3CDTF">2024-04-24T06:33:15Z</dcterms:modified>
</cp:coreProperties>
</file>