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501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6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185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44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639746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29906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22423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08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749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79363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5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B059118-FE50-4D5A-8996-7564D72293AB}" type="datetimeFigureOut">
              <a:rPr lang="fi-FI" smtClean="0"/>
              <a:t>22.2.2018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48EAFEB-01E8-4CC2-BB24-0DAA8A9B3A1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7874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Mikämikä</a:t>
            </a:r>
            <a:r>
              <a:rPr lang="fi-FI" dirty="0"/>
              <a:t>-</a:t>
            </a:r>
            <a:r>
              <a:rPr lang="fi-FI" dirty="0" smtClean="0"/>
              <a:t>päivä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POMM1042</a:t>
            </a:r>
          </a:p>
          <a:p>
            <a:r>
              <a:rPr lang="fi-FI" dirty="0" smtClean="0"/>
              <a:t>Käsityön soveltava opintojakso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789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 ja luokat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503123"/>
            <a:ext cx="10178322" cy="4376469"/>
          </a:xfrm>
        </p:spPr>
        <p:txBody>
          <a:bodyPr/>
          <a:lstStyle/>
          <a:p>
            <a:endParaRPr lang="fi-FI" dirty="0" smtClean="0"/>
          </a:p>
          <a:p>
            <a:r>
              <a:rPr lang="fi-FI" sz="3200" dirty="0" smtClean="0"/>
              <a:t>Kuokkalan koulu</a:t>
            </a:r>
          </a:p>
          <a:p>
            <a:pPr lvl="1"/>
            <a:r>
              <a:rPr lang="fi-FI" sz="2800" dirty="0" smtClean="0"/>
              <a:t>2D Sinikka Sihvonen ja 1B Johanna Terva-Aho </a:t>
            </a:r>
            <a:endParaRPr lang="fi-FI" sz="2800" dirty="0" smtClean="0"/>
          </a:p>
          <a:p>
            <a:pPr lvl="2"/>
            <a:r>
              <a:rPr lang="fi-FI" sz="2600" dirty="0" smtClean="0"/>
              <a:t>Aino,  Alli, </a:t>
            </a:r>
            <a:r>
              <a:rPr lang="fi-FI" sz="2600" dirty="0" smtClean="0"/>
              <a:t>Loviisa, Fanny ja Anna-Maija</a:t>
            </a:r>
            <a:endParaRPr lang="fi-FI" sz="2600" dirty="0" smtClean="0"/>
          </a:p>
          <a:p>
            <a:pPr lvl="1"/>
            <a:r>
              <a:rPr lang="fi-FI" sz="2800" dirty="0" smtClean="0"/>
              <a:t>4A, Tarja Virtanen</a:t>
            </a:r>
          </a:p>
          <a:p>
            <a:pPr lvl="2"/>
            <a:r>
              <a:rPr lang="fi-FI" sz="2600" dirty="0" smtClean="0"/>
              <a:t>Nea, Emma, Petri ja Henna</a:t>
            </a:r>
          </a:p>
          <a:p>
            <a:pPr lvl="2"/>
            <a:endParaRPr lang="fi-FI" sz="2600" dirty="0" smtClean="0"/>
          </a:p>
          <a:p>
            <a:pPr lvl="1"/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857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Mikämikä</a:t>
            </a:r>
            <a:r>
              <a:rPr lang="fi-FI" dirty="0" smtClean="0"/>
              <a:t>-päivän ideointia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596045"/>
            <a:ext cx="10178322" cy="4283548"/>
          </a:xfrm>
        </p:spPr>
        <p:txBody>
          <a:bodyPr>
            <a:noAutofit/>
          </a:bodyPr>
          <a:lstStyle/>
          <a:p>
            <a:r>
              <a:rPr lang="fi-FI" sz="3200" dirty="0" smtClean="0"/>
              <a:t>Lähtökohtana laaja-alaisen osaamisen kokonaisuudet</a:t>
            </a:r>
          </a:p>
          <a:p>
            <a:pPr lvl="1"/>
            <a:r>
              <a:rPr lang="fi-FI" sz="2800" dirty="0"/>
              <a:t>Ajattelu ja oppimaan oppiminen (L1</a:t>
            </a:r>
            <a:r>
              <a:rPr lang="fi-FI" sz="2800" dirty="0" smtClean="0"/>
              <a:t>)</a:t>
            </a:r>
          </a:p>
          <a:p>
            <a:pPr lvl="1"/>
            <a:r>
              <a:rPr lang="fi-FI" sz="2800" dirty="0"/>
              <a:t>Kulttuurinen osaaminen, vuorovaikutus ja ilmaisu (L2</a:t>
            </a:r>
            <a:r>
              <a:rPr lang="fi-FI" sz="2800" dirty="0" smtClean="0"/>
              <a:t>)</a:t>
            </a:r>
          </a:p>
          <a:p>
            <a:pPr lvl="1"/>
            <a:r>
              <a:rPr lang="fi-FI" sz="2800" dirty="0"/>
              <a:t>Itsestä huolehtiminen ja arjen taidot (L3</a:t>
            </a:r>
            <a:r>
              <a:rPr lang="fi-FI" sz="2800" dirty="0" smtClean="0"/>
              <a:t>)</a:t>
            </a:r>
          </a:p>
          <a:p>
            <a:pPr lvl="1"/>
            <a:r>
              <a:rPr lang="fi-FI" sz="2800" dirty="0"/>
              <a:t>Monilukutaito (L4</a:t>
            </a:r>
            <a:r>
              <a:rPr lang="fi-FI" sz="2800" dirty="0" smtClean="0"/>
              <a:t>)</a:t>
            </a:r>
          </a:p>
          <a:p>
            <a:pPr lvl="1"/>
            <a:r>
              <a:rPr lang="fi-FI" sz="2800" dirty="0"/>
              <a:t>Tieto- ja viestintäteknologinen osaaminen (L5</a:t>
            </a:r>
            <a:r>
              <a:rPr lang="fi-FI" sz="2800" dirty="0" smtClean="0"/>
              <a:t>)</a:t>
            </a:r>
          </a:p>
          <a:p>
            <a:pPr lvl="1"/>
            <a:r>
              <a:rPr lang="fi-FI" sz="2800" dirty="0"/>
              <a:t>Työelämätaidot ja yrittäjyys (L6</a:t>
            </a:r>
            <a:r>
              <a:rPr lang="fi-FI" sz="2800" dirty="0" smtClean="0"/>
              <a:t>)</a:t>
            </a:r>
          </a:p>
          <a:p>
            <a:pPr lvl="1"/>
            <a:r>
              <a:rPr lang="fi-FI" sz="2800" dirty="0"/>
              <a:t>Osallistuminen, vaikuttaminen ja kestävän tulevaisuuden rakentaminen (L7)</a:t>
            </a:r>
          </a:p>
        </p:txBody>
      </p:sp>
    </p:spTree>
    <p:extLst>
      <p:ext uri="{BB962C8B-B14F-4D97-AF65-F5344CB8AC3E}">
        <p14:creationId xmlns:p14="http://schemas.microsoft.com/office/powerpoint/2010/main" val="194986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6829"/>
            <a:ext cx="10515600" cy="5570134"/>
          </a:xfrm>
        </p:spPr>
        <p:txBody>
          <a:bodyPr/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sz="3200" dirty="0" smtClean="0"/>
              <a:t>Ideointia pareittain</a:t>
            </a:r>
          </a:p>
          <a:p>
            <a:pPr lvl="1"/>
            <a:r>
              <a:rPr lang="fi-FI" sz="2800" dirty="0" smtClean="0"/>
              <a:t>https://padlet.com/tinkeri2002/4juoh2hcvkcq</a:t>
            </a:r>
          </a:p>
          <a:p>
            <a:endParaRPr lang="fi-FI" dirty="0" smtClean="0"/>
          </a:p>
          <a:p>
            <a:r>
              <a:rPr lang="fi-FI" sz="3200" dirty="0" smtClean="0"/>
              <a:t>Mahdollisimman monta erilaista ideaa</a:t>
            </a:r>
            <a:endParaRPr lang="fi-FI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644" y="2064911"/>
            <a:ext cx="2653970" cy="265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88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09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Valmistautuminen </a:t>
            </a:r>
            <a:r>
              <a:rPr lang="fi-FI" dirty="0" err="1" smtClean="0"/>
              <a:t>Mikämikä</a:t>
            </a:r>
            <a:r>
              <a:rPr lang="fi-FI" dirty="0" smtClean="0"/>
              <a:t>-päivään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6538"/>
            <a:ext cx="10515600" cy="5303521"/>
          </a:xfrm>
        </p:spPr>
        <p:txBody>
          <a:bodyPr>
            <a:normAutofit/>
          </a:bodyPr>
          <a:lstStyle/>
          <a:p>
            <a:r>
              <a:rPr lang="fi-FI" sz="2800" dirty="0" smtClean="0"/>
              <a:t>Tutustuminen koulun Peda.net-sivuihin</a:t>
            </a:r>
          </a:p>
          <a:p>
            <a:endParaRPr lang="fi-FI" dirty="0" smtClean="0"/>
          </a:p>
          <a:p>
            <a:r>
              <a:rPr lang="fi-FI" sz="2800" dirty="0" smtClean="0"/>
              <a:t>Ryhmien ideat kurssin Peda.net-sivuille 14.2. mennessä</a:t>
            </a:r>
          </a:p>
          <a:p>
            <a:pPr lvl="1"/>
            <a:r>
              <a:rPr lang="fi-FI" dirty="0" smtClean="0"/>
              <a:t>A ja B vaihtoehto</a:t>
            </a:r>
          </a:p>
          <a:p>
            <a:pPr lvl="1"/>
            <a:r>
              <a:rPr lang="fi-FI" dirty="0" smtClean="0"/>
              <a:t>Riitan ja Timon mahdolliset kommentit</a:t>
            </a:r>
          </a:p>
          <a:p>
            <a:pPr lvl="1"/>
            <a:endParaRPr lang="fi-FI" dirty="0"/>
          </a:p>
          <a:p>
            <a:r>
              <a:rPr lang="fi-FI" sz="2800" u="sng" dirty="0" smtClean="0"/>
              <a:t>Ryhmien ideat opettajalle 16.2. mennessä</a:t>
            </a:r>
          </a:p>
          <a:p>
            <a:pPr lvl="1"/>
            <a:r>
              <a:rPr lang="fi-FI" dirty="0" smtClean="0"/>
              <a:t>A ja B vaihtoehto</a:t>
            </a:r>
          </a:p>
          <a:p>
            <a:pPr lvl="1"/>
            <a:endParaRPr lang="fi-FI" dirty="0"/>
          </a:p>
          <a:p>
            <a:r>
              <a:rPr lang="fi-FI" sz="2800" dirty="0" smtClean="0"/>
              <a:t>Ryhmän vierailu koululla viim. viikolla 10</a:t>
            </a:r>
          </a:p>
          <a:p>
            <a:pPr lvl="1"/>
            <a:r>
              <a:rPr lang="fi-FI" dirty="0" smtClean="0"/>
              <a:t>Tutustuminen opettajaan, luokkaan ja toimintaympäristöön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598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473</TotalTime>
  <Words>147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Mikämikä-päivä</vt:lpstr>
      <vt:lpstr>Koulu ja luokat</vt:lpstr>
      <vt:lpstr>Mikämikä-päivän ideointia</vt:lpstr>
      <vt:lpstr>PowerPoint Presentation</vt:lpstr>
      <vt:lpstr>Valmistautuminen Mikämikä-päivään 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Rissanen, Timo</dc:creator>
  <cp:lastModifiedBy>Rissanen, Timo</cp:lastModifiedBy>
  <cp:revision>11</cp:revision>
  <dcterms:created xsi:type="dcterms:W3CDTF">2018-02-07T11:47:38Z</dcterms:created>
  <dcterms:modified xsi:type="dcterms:W3CDTF">2018-02-22T08:44:21Z</dcterms:modified>
</cp:coreProperties>
</file>