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1" r:id="rId10"/>
  </p:sldIdLst>
  <p:sldSz cx="9144000" cy="6858000" type="screen4x3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35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68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23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30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949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687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0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58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103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36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FA5F7AA-E829-4FA0-862D-4AA7648A4D2F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83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483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1600" dirty="0" smtClean="0"/>
              <a:t>Hiekanpään koulu - Jopo</a:t>
            </a:r>
            <a:br>
              <a:rPr lang="fi-FI" sz="1600" dirty="0" smtClean="0"/>
            </a:br>
            <a:r>
              <a:rPr lang="fi-FI" dirty="0" smtClean="0"/>
              <a:t>TYÖPAIKKAOPISKELU </a:t>
            </a:r>
            <a:br>
              <a:rPr lang="fi-FI" dirty="0" smtClean="0"/>
            </a:br>
            <a:r>
              <a:rPr lang="fi-FI" dirty="0" smtClean="0"/>
              <a:t>Kesport Kovanen</a:t>
            </a:r>
            <a:endParaRPr lang="fi-FI" i="1" dirty="0">
              <a:solidFill>
                <a:srgbClr val="FF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11760" y="4581128"/>
            <a:ext cx="6400800" cy="1473200"/>
          </a:xfrm>
        </p:spPr>
        <p:txBody>
          <a:bodyPr>
            <a:normAutofit/>
          </a:bodyPr>
          <a:lstStyle/>
          <a:p>
            <a:r>
              <a:rPr lang="fi-FI" i="1" dirty="0" smtClean="0"/>
              <a:t>Veeli Viinikainen</a:t>
            </a:r>
          </a:p>
          <a:p>
            <a:r>
              <a:rPr lang="fi-FI" i="1" dirty="0" smtClean="0"/>
              <a:t>Jakso 2.  5.11- 11.12</a:t>
            </a:r>
          </a:p>
        </p:txBody>
      </p:sp>
    </p:spTree>
    <p:extLst>
      <p:ext uri="{BB962C8B-B14F-4D97-AF65-F5344CB8AC3E}">
        <p14:creationId xmlns:p14="http://schemas.microsoft.com/office/powerpoint/2010/main" val="7916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Omat tavoitteet työpaikkajaksolta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Olin työpaikka opiskelussa Kesport Kovasella 5.11 - 11.12 </a:t>
            </a:r>
          </a:p>
          <a:p>
            <a:r>
              <a:rPr lang="fi-FI" dirty="0" smtClean="0"/>
              <a:t>Valitsin tämän työpaikan, koska halusin johonkin urheiluliikkeeseen </a:t>
            </a:r>
          </a:p>
          <a:p>
            <a:r>
              <a:rPr lang="fi-FI" dirty="0" smtClean="0"/>
              <a:t>Minulla ei ole kummempia odotuksia työpaikalta</a:t>
            </a:r>
          </a:p>
          <a:p>
            <a:r>
              <a:rPr lang="fi-FI" dirty="0" smtClean="0"/>
              <a:t>Haluan oppia jakson aikana asiakaspalvelua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1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i-FI" dirty="0" smtClean="0"/>
              <a:t>Työpaikan yleisesittely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altLang="fi-FI" dirty="0" smtClean="0"/>
              <a:t>Yrityksen nimi on Kesport </a:t>
            </a:r>
            <a:r>
              <a:rPr lang="fi-FI" altLang="fi-FI" dirty="0" smtClean="0"/>
              <a:t>Kovanen </a:t>
            </a:r>
          </a:p>
          <a:p>
            <a:r>
              <a:rPr lang="fi-FI" altLang="fi-FI" dirty="0" smtClean="0"/>
              <a:t>Yritys on perustettu 1988?</a:t>
            </a:r>
            <a:endParaRPr lang="fi-FI" dirty="0" smtClean="0"/>
          </a:p>
          <a:p>
            <a:r>
              <a:rPr lang="fi-FI" dirty="0" smtClean="0"/>
              <a:t>Se sijaitsee Pieksämäellä Keskuskadulla</a:t>
            </a:r>
          </a:p>
          <a:p>
            <a:r>
              <a:rPr lang="fi-FI" dirty="0" smtClean="0"/>
              <a:t>Työpaikalla myydään urheiluvälineitä, vaatteita ja huolletaan ja myydään pyöriä</a:t>
            </a:r>
          </a:p>
          <a:p>
            <a:r>
              <a:rPr lang="fi-FI" dirty="0" smtClean="0"/>
              <a:t>Ammattinimikkeitä on Myyjä,  Tekstiilivastaava ja toimitusjohtaja</a:t>
            </a:r>
          </a:p>
          <a:p>
            <a:r>
              <a:rPr lang="fi-FI" dirty="0" smtClean="0"/>
              <a:t>Koulutuksia on merkonomi ja myyjän ammattitutkinto </a:t>
            </a:r>
          </a:p>
        </p:txBody>
      </p:sp>
    </p:spTree>
    <p:extLst>
      <p:ext uri="{BB962C8B-B14F-4D97-AF65-F5344CB8AC3E}">
        <p14:creationId xmlns:p14="http://schemas.microsoft.com/office/powerpoint/2010/main" val="16786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1" y="2638045"/>
            <a:ext cx="7364289" cy="3101983"/>
          </a:xfrm>
        </p:spPr>
        <p:txBody>
          <a:bodyPr/>
          <a:lstStyle/>
          <a:p>
            <a:r>
              <a:rPr lang="fi-FI" dirty="0" smtClean="0"/>
              <a:t>Ensimmäisellä viikolla hinnoittelin paitoja, renkaita ja jumppa tarvikkeita.  Vein paljon pyörälaatikoita autotallista ja vein autotalliin varkauteen lähtevät tavarat, koeajoin myös sähköpyörän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7635" y="3941634"/>
            <a:ext cx="3332989" cy="249974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5286" y="4172660"/>
            <a:ext cx="3068960" cy="230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4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Toisella viikolla en ollut töissä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734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3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1" y="2638045"/>
            <a:ext cx="6480719" cy="3101983"/>
          </a:xfrm>
        </p:spPr>
        <p:txBody>
          <a:bodyPr/>
          <a:lstStyle/>
          <a:p>
            <a:r>
              <a:rPr lang="fi-FI" dirty="0" smtClean="0"/>
              <a:t>Kolmannella viikolla pesin vuokrapyöriä, hinnoittelin renkaita, pumppasin jalkapalloja ja kannoin varastoon hyllyllisen kenkiä ja järjestelin ne.</a:t>
            </a:r>
          </a:p>
          <a:p>
            <a:r>
              <a:rPr lang="fi-FI" dirty="0" smtClean="0"/>
              <a:t>Laitoimme aulaan kaksi jouluverhoa ja aloitin rakentamaan monohyllyä.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4606" y="5017742"/>
            <a:ext cx="2204867" cy="147565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3630" y="4507631"/>
            <a:ext cx="2852937" cy="184780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0735" y="4562538"/>
            <a:ext cx="2541091" cy="204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6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4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Neljännellä viikolla pesin yhden pyörän, rakensin loppuun monohyllyn ja kannoin kaikki monot varastosta ja järjestelin siihen, kannoin myös kaikki sukset varastosta.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7616" y="4424688"/>
            <a:ext cx="2780928" cy="208569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9572" y="4193663"/>
            <a:ext cx="3044957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8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5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07127" y="2638045"/>
            <a:ext cx="5936673" cy="3101983"/>
          </a:xfrm>
        </p:spPr>
        <p:txBody>
          <a:bodyPr/>
          <a:lstStyle/>
          <a:p>
            <a:r>
              <a:rPr lang="fi-FI" dirty="0" smtClean="0"/>
              <a:t>Viimeisellä viikolla kannoin suksivoiteet myymälään ja järjestelin ne suksivoidehyllyyn, vein ison kasan kenkälaatikoita roskiin ja hain varastosta jotain </a:t>
            </a:r>
            <a:r>
              <a:rPr lang="fi-FI" smtClean="0"/>
              <a:t>muita joulujuttuja.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5662" y="3917227"/>
            <a:ext cx="3332989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5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Pohdinta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2636912"/>
            <a:ext cx="7408333" cy="2802624"/>
          </a:xfrm>
        </p:spPr>
        <p:txBody>
          <a:bodyPr>
            <a:normAutofit/>
          </a:bodyPr>
          <a:lstStyle/>
          <a:p>
            <a:r>
              <a:rPr lang="fi-FI" dirty="0" smtClean="0"/>
              <a:t>Mukavinta oli pyörien peseminen</a:t>
            </a:r>
          </a:p>
          <a:p>
            <a:r>
              <a:rPr lang="fi-FI" dirty="0" smtClean="0"/>
              <a:t>Opin </a:t>
            </a:r>
            <a:r>
              <a:rPr lang="fi-FI" dirty="0" smtClean="0"/>
              <a:t>kasaamaan monohyllyn</a:t>
            </a:r>
          </a:p>
          <a:p>
            <a:r>
              <a:rPr lang="fi-FI" dirty="0" smtClean="0"/>
              <a:t>Ongelmia </a:t>
            </a:r>
            <a:r>
              <a:rPr lang="fi-FI" dirty="0" smtClean="0"/>
              <a:t>jakson </a:t>
            </a:r>
            <a:r>
              <a:rPr lang="fi-FI" dirty="0" smtClean="0"/>
              <a:t>aikana</a:t>
            </a:r>
            <a:r>
              <a:rPr lang="fi-FI" dirty="0"/>
              <a:t> </a:t>
            </a:r>
            <a:r>
              <a:rPr lang="fi-FI" dirty="0" smtClean="0"/>
              <a:t>ei ollut</a:t>
            </a:r>
          </a:p>
          <a:p>
            <a:r>
              <a:rPr lang="fi-FI" dirty="0" smtClean="0"/>
              <a:t>Sain ohjausta ja apua silloin kun kysyin</a:t>
            </a:r>
          </a:p>
          <a:p>
            <a:r>
              <a:rPr lang="fi-FI" dirty="0" smtClean="0"/>
              <a:t>Ala ei ehkä kiinnostaisi tulevaisuudessa</a:t>
            </a:r>
          </a:p>
          <a:p>
            <a:r>
              <a:rPr lang="fi-FI" dirty="0" smtClean="0"/>
              <a:t>Alalle päästäksesi pitäisi ainakin merkonomin koulutus käydä </a:t>
            </a:r>
          </a:p>
        </p:txBody>
      </p:sp>
    </p:spTree>
    <p:extLst>
      <p:ext uri="{BB962C8B-B14F-4D97-AF65-F5344CB8AC3E}">
        <p14:creationId xmlns:p14="http://schemas.microsoft.com/office/powerpoint/2010/main" val="39333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TM10001115[[fn=Pakkaus]]</Template>
  <TotalTime>170</TotalTime>
  <Words>230</Words>
  <Application>Microsoft Office PowerPoint</Application>
  <PresentationFormat>Näytössä katseltava diaesitys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Parcel</vt:lpstr>
      <vt:lpstr>Hiekanpään koulu - Jopo TYÖPAIKKAOPISKELU  Kesport Kovanen</vt:lpstr>
      <vt:lpstr>Omat tavoitteet työpaikkajaksolta</vt:lpstr>
      <vt:lpstr>Työpaikan yleisesittely</vt:lpstr>
      <vt:lpstr>Viikko 1</vt:lpstr>
      <vt:lpstr>Viikko 2</vt:lpstr>
      <vt:lpstr>Viikko 3</vt:lpstr>
      <vt:lpstr>Viikko 4</vt:lpstr>
      <vt:lpstr>Viikko 5</vt:lpstr>
      <vt:lpstr>Pohdinta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TYÖPAIKKAOPISKELU</dc:title>
  <dc:creator>Ilkka Tarvainen</dc:creator>
  <cp:lastModifiedBy>Veeli Viinikainen</cp:lastModifiedBy>
  <cp:revision>25</cp:revision>
  <cp:lastPrinted>2014-12-17T10:38:59Z</cp:lastPrinted>
  <dcterms:created xsi:type="dcterms:W3CDTF">2014-12-15T09:08:56Z</dcterms:created>
  <dcterms:modified xsi:type="dcterms:W3CDTF">2020-12-04T10:23:26Z</dcterms:modified>
</cp:coreProperties>
</file>