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7" r:id="rId2"/>
    <p:sldId id="258" r:id="rId3"/>
    <p:sldId id="260" r:id="rId4"/>
    <p:sldId id="261" r:id="rId5"/>
  </p:sldIdLst>
  <p:sldSz cx="9144000" cy="6858000" type="screen4x3"/>
  <p:notesSz cx="6858000" cy="9144000"/>
  <p:embeddedFontLst>
    <p:embeddedFont>
      <p:font typeface="Merriweather Sans" panose="020B0604020202020204" charset="0"/>
      <p:italic r:id="rId7"/>
      <p:boldItalic r:id="rId8"/>
    </p:embeddedFont>
    <p:embeddedFont>
      <p:font typeface="Verdana" panose="020B060403050404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5224932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38902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26633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724295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65567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 dirty="0"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8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8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8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127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190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3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81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31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54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63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69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76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25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Merriweather Sans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0" y="0"/>
            <a:ext cx="915987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88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571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77000"/>
            <a:ext cx="34290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1200" b="0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Sund</a:t>
            </a:r>
            <a:endParaRPr lang="fi-FI" sz="12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Verdana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Sunt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Fundera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på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mediekonsumtion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Hur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många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timmar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per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dag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använder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du internet?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Hur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många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timmar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per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dag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spelar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du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mobilspel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Hur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många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vakna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timmar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per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dag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är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du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utan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telefon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Sammanställ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statistik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över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klassens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mediekonsumtion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633" y="330318"/>
            <a:ext cx="2457450" cy="1857375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Verdana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Internetkunskap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in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grupper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fyra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elever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varje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Varje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grupp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väljer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en av de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fyra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medieformerna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som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presenteras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avsnitt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3 (s. 20–21 i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läroboken</a:t>
            </a:r>
            <a:r>
              <a:rPr lang="fi-FI" sz="2000" b="0" i="0" u="none" strike="noStrike" cap="none" dirty="0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fi-FI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	</a:t>
            </a:r>
            <a:r>
              <a:rPr lang="fi-FI" sz="2000" b="0" i="0" u="none" strike="noStrike" cap="none" dirty="0" err="1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Reklamer</a:t>
            </a:r>
            <a:endParaRPr lang="fi-FI" sz="2000" b="0" i="0" u="none" strike="noStrike" cap="none" dirty="0" smtClean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/>
              <a:t>	</a:t>
            </a:r>
            <a:r>
              <a:rPr lang="fi-FI" dirty="0" err="1" smtClean="0"/>
              <a:t>Dokusåpor</a:t>
            </a:r>
            <a:endParaRPr lang="fi-FI" dirty="0" smtClean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	</a:t>
            </a:r>
            <a:r>
              <a:rPr lang="fi-FI" dirty="0" err="1" smtClean="0"/>
              <a:t>Bildgallerier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videotjänster</a:t>
            </a:r>
            <a:endParaRPr lang="fi-FI" dirty="0" smtClean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	</a:t>
            </a:r>
            <a:r>
              <a:rPr lang="fi-FI" sz="2000" b="0" i="0" u="none" strike="noStrike" cap="none" dirty="0" err="1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Nätmobbning</a:t>
            </a:r>
            <a:endParaRPr lang="fi-FI"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Diskutera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ämnet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inom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gruppen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och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gör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en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plan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för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hur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kan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minska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de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risker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som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hänger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ihop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ert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tema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Verdana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Våra värderingar styr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sz="2000" b="0" i="0" u="none" strike="noStrike" cap="none" dirty="0" err="1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Våra</a:t>
            </a:r>
            <a:r>
              <a:rPr lang="fi-FI" sz="2000" b="0" i="0" u="none" strike="noStrike" cap="none" dirty="0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handlingar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avslöjar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våra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värderingar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eftersom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är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via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handling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som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värderingarna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blir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verklighet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Skriv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minst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tre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av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värderingar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i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häfte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Motivera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dina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värderingar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och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beskriv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hur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du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handlar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enligt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dem.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indent="0">
              <a:buNone/>
            </a:pPr>
            <a:endParaRPr lang="sv-FI" dirty="0"/>
          </a:p>
        </p:txBody>
      </p:sp>
      <p:sp>
        <p:nvSpPr>
          <p:cNvPr id="115" name="Shape 115"/>
          <p:cNvSpPr/>
          <p:nvPr/>
        </p:nvSpPr>
        <p:spPr>
          <a:xfrm>
            <a:off x="4572000" y="1600200"/>
            <a:ext cx="4190999" cy="44497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erriweather Sans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140" y="1469119"/>
            <a:ext cx="3220117" cy="471192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Verdana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Är du Sund?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50833" y="1052736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Varför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är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ett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mediefritt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tillstånd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viktigt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är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mediefärdigheter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Vad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betyder</a:t>
            </a:r>
            <a:r>
              <a:rPr lang="fi-FI" sz="2000" b="0" i="0" u="none" strike="noStrike" cap="none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000" b="0" i="0" u="none" strike="noStrike" cap="none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upphovsrättslagstiftning</a:t>
            </a:r>
            <a:r>
              <a:rPr lang="fi-FI" sz="2000" b="0" i="0" u="none" strike="noStrike" cap="none" dirty="0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  <a:endParaRPr lang="fi-FI"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459" y="3191452"/>
            <a:ext cx="4297680" cy="272796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135</Words>
  <Application>Microsoft Office PowerPoint</Application>
  <PresentationFormat>Bildspel på skärmen (4:3)</PresentationFormat>
  <Paragraphs>34</Paragraphs>
  <Slides>4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Merriweather Sans</vt:lpstr>
      <vt:lpstr>Verdana</vt:lpstr>
      <vt:lpstr>Arial</vt:lpstr>
      <vt:lpstr>Blank Presentation</vt:lpstr>
      <vt:lpstr>Sunt</vt:lpstr>
      <vt:lpstr>Internetkunskap</vt:lpstr>
      <vt:lpstr>Våra värderingar styr</vt:lpstr>
      <vt:lpstr>Är du Sund?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Tallgren Vilja</dc:creator>
  <cp:lastModifiedBy>Sjölund Erica</cp:lastModifiedBy>
  <cp:revision>5</cp:revision>
  <dcterms:modified xsi:type="dcterms:W3CDTF">2018-01-09T17:08:33Z</dcterms:modified>
</cp:coreProperties>
</file>