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4" r:id="rId30"/>
    <p:sldId id="285" r:id="rId31"/>
    <p:sldId id="286" r:id="rId32"/>
    <p:sldId id="289" r:id="rId3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ED7E5-C0B7-4D22-8082-BB49FA22F87F}" type="datetimeFigureOut">
              <a:rPr lang="fi-FI"/>
              <a:t>30.5.2017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31629-EB41-404D-8AC8-6E26FEF032C7}" type="slidenum">
              <a:rPr lang="fi-FI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316337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28690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76319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5248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97009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12132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742293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7616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17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5426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2640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97498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4697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20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19182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21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42405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22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497801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23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74711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24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22197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2730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26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424060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27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12623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28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182841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29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63860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398697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30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531550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31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78230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32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52222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927916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72404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93767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037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7965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331629-EB41-404D-8AC8-6E26FEF032C7}" type="slidenum">
              <a:rPr lang="fi-FI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931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30.5.2017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30.5.2017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30.5.2017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30.5.2017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30.5.2017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A257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Kuva 4" descr="903960d00422cb12b42018dcdfdac4f8.jpg"/>
          <p:cNvPicPr>
            <a:picLocks noChangeAspect="1"/>
          </p:cNvPicPr>
          <p:nvPr/>
        </p:nvPicPr>
        <p:blipFill rotWithShape="1">
          <a:blip r:embed="rId3"/>
          <a:srcRect t="24472" r="1" b="11670"/>
          <a:stretch/>
        </p:blipFill>
        <p:spPr>
          <a:xfrm>
            <a:off x="652948" y="647612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4995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Aiheeseen liittyvä kuva"/>
          <p:cNvPicPr>
            <a:picLocks noChangeAspect="1"/>
          </p:cNvPicPr>
          <p:nvPr/>
        </p:nvPicPr>
        <p:blipFill rotWithShape="1">
          <a:blip r:embed="rId3"/>
          <a:srcRect t="8600" r="1" b="58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142096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F6C3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sumopaini"/>
          <p:cNvPicPr>
            <a:picLocks noChangeAspect="1"/>
          </p:cNvPicPr>
          <p:nvPr/>
        </p:nvPicPr>
        <p:blipFill rotWithShape="1">
          <a:blip r:embed="rId3"/>
          <a:srcRect t="11238" r="1" b="1222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849028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nih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2842" y="1123527"/>
            <a:ext cx="8186311" cy="46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4614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FF38C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japanese photos"/>
          <p:cNvPicPr>
            <a:picLocks noChangeAspect="1"/>
          </p:cNvPicPr>
          <p:nvPr/>
        </p:nvPicPr>
        <p:blipFill rotWithShape="1">
          <a:blip r:embed="rId3"/>
          <a:srcRect t="15330" r="1" b="293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19334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B449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kimono"/>
          <p:cNvPicPr>
            <a:picLocks noChangeAspect="1"/>
          </p:cNvPicPr>
          <p:nvPr/>
        </p:nvPicPr>
        <p:blipFill rotWithShape="1">
          <a:blip r:embed="rId3"/>
          <a:srcRect r="1" b="2346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14930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9A4D8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Aiheeseen liittyvä kuva"/>
          <p:cNvPicPr>
            <a:picLocks noChangeAspect="1"/>
          </p:cNvPicPr>
          <p:nvPr/>
        </p:nvPicPr>
        <p:blipFill rotWithShape="1">
          <a:blip r:embed="rId3"/>
          <a:srcRect t="22776" r="1" b="97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722674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3089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pokemon"/>
          <p:cNvPicPr>
            <a:picLocks noChangeAspect="1"/>
          </p:cNvPicPr>
          <p:nvPr/>
        </p:nvPicPr>
        <p:blipFill rotWithShape="1">
          <a:blip r:embed="rId3"/>
          <a:srcRect t="8684" r="1" b="49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60373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D6B1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japan culture"/>
          <p:cNvPicPr>
            <a:picLocks noChangeAspect="1"/>
          </p:cNvPicPr>
          <p:nvPr/>
        </p:nvPicPr>
        <p:blipFill rotWithShape="1">
          <a:blip r:embed="rId3"/>
          <a:srcRect r="1" b="9980"/>
          <a:stretch/>
        </p:blipFill>
        <p:spPr>
          <a:xfrm>
            <a:off x="704850" y="796362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3095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töyhtöiibi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956" y="643467"/>
            <a:ext cx="7428088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13526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BE8C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red panda"/>
          <p:cNvPicPr>
            <a:picLocks noChangeAspect="1"/>
          </p:cNvPicPr>
          <p:nvPr/>
        </p:nvPicPr>
        <p:blipFill rotWithShape="1">
          <a:blip r:embed="rId3"/>
          <a:srcRect t="3000" r="1" b="15262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47296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316A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sakura fuji"/>
          <p:cNvPicPr>
            <a:picLocks noChangeAspect="1"/>
          </p:cNvPicPr>
          <p:nvPr/>
        </p:nvPicPr>
        <p:blipFill rotWithShape="1">
          <a:blip r:embed="rId3"/>
          <a:srcRect t="10877" r="1" b="738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752777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56BE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tokyo street"/>
          <p:cNvPicPr>
            <a:picLocks noChangeAspect="1"/>
          </p:cNvPicPr>
          <p:nvPr/>
        </p:nvPicPr>
        <p:blipFill rotWithShape="1">
          <a:blip r:embed="rId3"/>
          <a:srcRect t="4141" r="1" b="544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56515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DE3B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tokyo"/>
          <p:cNvPicPr>
            <a:picLocks noChangeAspect="1"/>
          </p:cNvPicPr>
          <p:nvPr/>
        </p:nvPicPr>
        <p:blipFill rotWithShape="1">
          <a:blip r:embed="rId3"/>
          <a:srcRect r="1" b="3154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64543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0A6A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Aiheeseen liittyvä kuva"/>
          <p:cNvPicPr>
            <a:picLocks noChangeAspect="1"/>
          </p:cNvPicPr>
          <p:nvPr/>
        </p:nvPicPr>
        <p:blipFill rotWithShape="1">
          <a:blip r:embed="rId3"/>
          <a:srcRect t="18261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359412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japanese food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8488" y="643467"/>
            <a:ext cx="831502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50350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japanese desse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229" y="643467"/>
            <a:ext cx="8377542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561695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A22F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japanese"/>
          <p:cNvPicPr>
            <a:picLocks noChangeAspect="1"/>
          </p:cNvPicPr>
          <p:nvPr/>
        </p:nvPicPr>
        <p:blipFill rotWithShape="1">
          <a:blip r:embed="rId3"/>
          <a:srcRect t="9179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984605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BD523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japan nature"/>
          <p:cNvPicPr>
            <a:picLocks noChangeAspect="1"/>
          </p:cNvPicPr>
          <p:nvPr/>
        </p:nvPicPr>
        <p:blipFill rotWithShape="1">
          <a:blip r:embed="rId3"/>
          <a:srcRect t="15070" r="1" b="810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81567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699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sakura"/>
          <p:cNvPicPr>
            <a:picLocks noChangeAspect="1"/>
          </p:cNvPicPr>
          <p:nvPr/>
        </p:nvPicPr>
        <p:blipFill rotWithShape="1">
          <a:blip r:embed="rId3"/>
          <a:srcRect t="8927" r="1" b="11869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093946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F4B9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samurai"/>
          <p:cNvPicPr>
            <a:picLocks noChangeAspect="1"/>
          </p:cNvPicPr>
          <p:nvPr/>
        </p:nvPicPr>
        <p:blipFill rotWithShape="1">
          <a:blip r:embed="rId3"/>
          <a:srcRect r="1" b="918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503780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D816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kimono"/>
          <p:cNvPicPr>
            <a:picLocks noChangeAspect="1"/>
          </p:cNvPicPr>
          <p:nvPr/>
        </p:nvPicPr>
        <p:blipFill rotWithShape="1">
          <a:blip r:embed="rId3"/>
          <a:srcRect t="7475" r="1" b="21324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65673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BFC2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hachiko statue"/>
          <p:cNvPicPr>
            <a:picLocks noChangeAspect="1"/>
          </p:cNvPicPr>
          <p:nvPr/>
        </p:nvPicPr>
        <p:blipFill rotWithShape="1">
          <a:blip r:embed="rId3"/>
          <a:srcRect t="9179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883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6890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Aiheeseen liittyvä kuva"/>
          <p:cNvPicPr>
            <a:picLocks noChangeAspect="1"/>
          </p:cNvPicPr>
          <p:nvPr/>
        </p:nvPicPr>
        <p:blipFill rotWithShape="1">
          <a:blip r:embed="rId3"/>
          <a:srcRect t="13943" r="1" b="557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55161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7AB2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japan"/>
          <p:cNvPicPr>
            <a:picLocks noChangeAspect="1"/>
          </p:cNvPicPr>
          <p:nvPr/>
        </p:nvPicPr>
        <p:blipFill rotWithShape="1">
          <a:blip r:embed="rId3"/>
          <a:srcRect t="13103" r="1" b="9785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10459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BD65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Aiheeseen liittyvä kuva"/>
          <p:cNvPicPr>
            <a:picLocks noChangeAspect="1"/>
          </p:cNvPicPr>
          <p:nvPr/>
        </p:nvPicPr>
        <p:blipFill rotWithShape="1">
          <a:blip r:embed="rId3"/>
          <a:srcRect t="12040" r="1" b="11426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0045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569C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Aiheeseen liittyvä kuva"/>
          <p:cNvPicPr>
            <a:picLocks noChangeAspect="1"/>
          </p:cNvPicPr>
          <p:nvPr/>
        </p:nvPicPr>
        <p:blipFill rotWithShape="1">
          <a:blip r:embed="rId3"/>
          <a:srcRect t="11879" r="1" b="1514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51603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D94C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Aiheeseen liittyvä kuva"/>
          <p:cNvPicPr>
            <a:picLocks noChangeAspect="1"/>
          </p:cNvPicPr>
          <p:nvPr/>
        </p:nvPicPr>
        <p:blipFill rotWithShape="1">
          <a:blip r:embed="rId3"/>
          <a:srcRect t="22565" r="1" b="90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781711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samurai"/>
          <p:cNvPicPr>
            <a:picLocks noChangeAspect="1"/>
          </p:cNvPicPr>
          <p:nvPr/>
        </p:nvPicPr>
        <p:blipFill rotWithShape="1">
          <a:blip r:embed="rId3"/>
          <a:srcRect r="1" b="9180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65841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D1D55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geisha"/>
          <p:cNvPicPr>
            <a:picLocks noChangeAspect="1"/>
          </p:cNvPicPr>
          <p:nvPr/>
        </p:nvPicPr>
        <p:blipFill rotWithShape="1">
          <a:blip r:embed="rId3"/>
          <a:srcRect t="9298" r="1" b="14168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142861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FF93D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sakura"/>
          <p:cNvPicPr>
            <a:picLocks noChangeAspect="1"/>
          </p:cNvPicPr>
          <p:nvPr/>
        </p:nvPicPr>
        <p:blipFill rotWithShape="1">
          <a:blip r:embed="rId3"/>
          <a:srcRect t="2699" r="1" b="648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8709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>
            <a:solidFill>
              <a:srgbClr val="878D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Kuva 2" descr="Kuvahaun tulos haulle sakura fuji"/>
          <p:cNvPicPr>
            <a:picLocks noChangeAspect="1"/>
          </p:cNvPicPr>
          <p:nvPr/>
        </p:nvPicPr>
        <p:blipFill rotWithShape="1">
          <a:blip r:embed="rId3"/>
          <a:srcRect t="25420" r="1" b="1"/>
          <a:stretch/>
        </p:blipFill>
        <p:spPr>
          <a:xfrm>
            <a:off x="643467" y="643467"/>
            <a:ext cx="10905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42350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32</Slides>
  <Notes>32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modified xsi:type="dcterms:W3CDTF">2017-05-30T09:45:10Z</dcterms:modified>
</cp:coreProperties>
</file>