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9"/>
  </p:notesMasterIdLst>
  <p:handoutMasterIdLst>
    <p:handoutMasterId r:id="rId10"/>
  </p:handoutMasterIdLst>
  <p:sldIdLst>
    <p:sldId id="256" r:id="rId5"/>
    <p:sldId id="260" r:id="rId6"/>
    <p:sldId id="314" r:id="rId7"/>
    <p:sldId id="317" r:id="rId8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0"/>
            <p14:sldId id="314"/>
            <p14:sldId id="31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53"/>
    <p:restoredTop sz="94473"/>
  </p:normalViewPr>
  <p:slideViewPr>
    <p:cSldViewPr snapToGrid="0">
      <p:cViewPr varScale="1">
        <p:scale>
          <a:sx n="29" d="100"/>
          <a:sy n="29" d="100"/>
        </p:scale>
        <p:origin x="320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30.7.2021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rPr lang="en-FI"/>
              <a:t>30.7.2021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Sarjan nimi + luvun nro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21. </a:t>
            </a:r>
            <a:r>
              <a:rPr lang="en-GB" dirty="0" err="1"/>
              <a:t>Kansainvälinen</a:t>
            </a:r>
            <a:r>
              <a:rPr lang="en-GB" dirty="0"/>
              <a:t> </a:t>
            </a:r>
            <a:r>
              <a:rPr lang="en-GB" dirty="0" err="1"/>
              <a:t>politiikka</a:t>
            </a:r>
            <a:r>
              <a:rPr lang="en-GB" dirty="0"/>
              <a:t> </a:t>
            </a:r>
            <a:r>
              <a:rPr lang="en-GB" dirty="0" err="1"/>
              <a:t>muutoksessa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/>
              <a:t>Forum Historia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Tietoisku</a:t>
            </a:r>
            <a:r>
              <a:rPr lang="en-GB" dirty="0">
                <a:solidFill>
                  <a:schemeClr val="tx1"/>
                </a:solidFill>
              </a:rPr>
              <a:t>: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err="1">
                <a:solidFill>
                  <a:schemeClr val="tx1"/>
                </a:solidFill>
              </a:rPr>
              <a:t>Kansainvälisen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politiikan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muuttuminen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Kansainvälisen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politiikan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muuttuminen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381377"/>
            <a:ext cx="8702040" cy="8002903"/>
          </a:xfrm>
        </p:spPr>
        <p:txBody>
          <a:bodyPr/>
          <a:lstStyle/>
          <a:p>
            <a:r>
              <a:rPr lang="en-GB" dirty="0"/>
              <a:t>1800-luku–1918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kansallisvaltioiden</a:t>
            </a:r>
            <a:r>
              <a:rPr lang="en-GB" dirty="0"/>
              <a:t> </a:t>
            </a:r>
            <a:r>
              <a:rPr lang="en-GB" dirty="0" err="1"/>
              <a:t>keskinäinen</a:t>
            </a:r>
            <a:r>
              <a:rPr lang="en-GB" dirty="0"/>
              <a:t> </a:t>
            </a:r>
            <a:r>
              <a:rPr lang="en-GB" dirty="0" err="1"/>
              <a:t>kilpailu</a:t>
            </a:r>
            <a:r>
              <a:rPr lang="en-GB" dirty="0"/>
              <a:t> </a:t>
            </a:r>
            <a:r>
              <a:rPr lang="en-GB" dirty="0" err="1"/>
              <a:t>siirtomaista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asemasta</a:t>
            </a:r>
            <a:r>
              <a:rPr lang="en-GB" dirty="0"/>
              <a:t> maailmassa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ensimmäinen</a:t>
            </a:r>
            <a:r>
              <a:rPr lang="en-GB" dirty="0"/>
              <a:t> </a:t>
            </a:r>
            <a:r>
              <a:rPr lang="en-GB" dirty="0" err="1"/>
              <a:t>maailmansota</a:t>
            </a:r>
            <a:endParaRPr lang="en-GB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johtavia</a:t>
            </a:r>
            <a:r>
              <a:rPr lang="en-GB" dirty="0"/>
              <a:t> </a:t>
            </a:r>
            <a:r>
              <a:rPr lang="en-GB" dirty="0" err="1"/>
              <a:t>valtioita</a:t>
            </a:r>
            <a:r>
              <a:rPr lang="en-GB" dirty="0"/>
              <a:t>: </a:t>
            </a:r>
            <a:r>
              <a:rPr lang="en-GB" dirty="0" err="1"/>
              <a:t>Englanti</a:t>
            </a:r>
            <a:r>
              <a:rPr lang="en-GB" dirty="0"/>
              <a:t>, </a:t>
            </a:r>
            <a:r>
              <a:rPr lang="en-GB" dirty="0" err="1"/>
              <a:t>Saksa</a:t>
            </a:r>
            <a:r>
              <a:rPr lang="en-GB" dirty="0"/>
              <a:t>, </a:t>
            </a:r>
            <a:r>
              <a:rPr lang="en-GB" dirty="0" err="1"/>
              <a:t>Ranska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8CD576-8EB5-5645-90BA-F47EFC9C057A}"/>
              </a:ext>
            </a:extLst>
          </p:cNvPr>
          <p:cNvSpPr txBox="1">
            <a:spLocks/>
          </p:cNvSpPr>
          <p:nvPr/>
        </p:nvSpPr>
        <p:spPr>
          <a:xfrm>
            <a:off x="12192000" y="3381376"/>
            <a:ext cx="8702040" cy="80029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1918–1945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kansallisvaltioiden</a:t>
            </a:r>
            <a:r>
              <a:rPr lang="en-GB" dirty="0"/>
              <a:t> </a:t>
            </a:r>
            <a:r>
              <a:rPr lang="en-GB" dirty="0" err="1"/>
              <a:t>keskinäinen</a:t>
            </a:r>
            <a:r>
              <a:rPr lang="en-GB" dirty="0"/>
              <a:t> </a:t>
            </a:r>
            <a:r>
              <a:rPr lang="en-GB" dirty="0" err="1"/>
              <a:t>kilpailu</a:t>
            </a:r>
            <a:endParaRPr lang="en-GB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demokratian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diktatuurien</a:t>
            </a:r>
            <a:r>
              <a:rPr lang="en-GB" dirty="0"/>
              <a:t> </a:t>
            </a:r>
            <a:r>
              <a:rPr lang="en-GB" dirty="0" err="1"/>
              <a:t>kamppailu</a:t>
            </a:r>
            <a:endParaRPr lang="en-GB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maailmansota</a:t>
            </a:r>
            <a:endParaRPr lang="en-GB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johtavia</a:t>
            </a:r>
            <a:r>
              <a:rPr lang="en-GB" dirty="0"/>
              <a:t> </a:t>
            </a:r>
            <a:r>
              <a:rPr lang="en-GB" dirty="0" err="1"/>
              <a:t>valtioita</a:t>
            </a:r>
            <a:r>
              <a:rPr lang="en-GB" dirty="0"/>
              <a:t>: </a:t>
            </a:r>
            <a:r>
              <a:rPr lang="en-GB" dirty="0" err="1"/>
              <a:t>Englanti</a:t>
            </a:r>
            <a:r>
              <a:rPr lang="en-GB" dirty="0"/>
              <a:t>, </a:t>
            </a:r>
            <a:r>
              <a:rPr lang="en-GB" dirty="0" err="1"/>
              <a:t>Saksa</a:t>
            </a:r>
            <a:r>
              <a:rPr lang="en-GB" dirty="0"/>
              <a:t>, </a:t>
            </a:r>
            <a:r>
              <a:rPr lang="en-GB" dirty="0" err="1"/>
              <a:t>Ranska</a:t>
            </a:r>
            <a:r>
              <a:rPr lang="en-GB" dirty="0"/>
              <a:t>, USA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7110F85E-162A-1140-9E8E-8863234CD939}"/>
              </a:ext>
            </a:extLst>
          </p:cNvPr>
          <p:cNvSpPr/>
          <p:nvPr/>
        </p:nvSpPr>
        <p:spPr>
          <a:xfrm>
            <a:off x="10293504" y="6896052"/>
            <a:ext cx="1898496" cy="640080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A1DE5079-80A1-3744-BF0A-631B1FBE35B5}"/>
              </a:ext>
            </a:extLst>
          </p:cNvPr>
          <p:cNvSpPr/>
          <p:nvPr/>
        </p:nvSpPr>
        <p:spPr>
          <a:xfrm>
            <a:off x="20981112" y="6896052"/>
            <a:ext cx="1898496" cy="640080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0470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Kansainvälisen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politiikan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muuttuminen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381377"/>
            <a:ext cx="9890760" cy="8002903"/>
          </a:xfrm>
        </p:spPr>
        <p:txBody>
          <a:bodyPr/>
          <a:lstStyle/>
          <a:p>
            <a:r>
              <a:rPr lang="en-GB" dirty="0"/>
              <a:t>1945–1990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maailmanpolitiikan</a:t>
            </a:r>
            <a:r>
              <a:rPr lang="en-GB" dirty="0"/>
              <a:t> </a:t>
            </a:r>
            <a:r>
              <a:rPr lang="en-GB" dirty="0" err="1"/>
              <a:t>kaksinapaisuus</a:t>
            </a:r>
            <a:r>
              <a:rPr lang="en-GB" dirty="0"/>
              <a:t>, </a:t>
            </a:r>
            <a:r>
              <a:rPr lang="en-GB" dirty="0" err="1"/>
              <a:t>suurvaltojen</a:t>
            </a:r>
            <a:r>
              <a:rPr lang="en-GB" dirty="0"/>
              <a:t> </a:t>
            </a:r>
            <a:r>
              <a:rPr lang="en-GB" dirty="0" err="1"/>
              <a:t>blokit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kylmä</a:t>
            </a:r>
            <a:r>
              <a:rPr lang="en-GB" dirty="0"/>
              <a:t> </a:t>
            </a:r>
            <a:r>
              <a:rPr lang="en-GB" dirty="0" err="1"/>
              <a:t>sota</a:t>
            </a:r>
            <a:endParaRPr lang="en-GB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suurvaltojen</a:t>
            </a:r>
            <a:r>
              <a:rPr lang="en-GB" dirty="0"/>
              <a:t> </a:t>
            </a:r>
            <a:r>
              <a:rPr lang="en-GB" dirty="0" err="1"/>
              <a:t>kilpailu</a:t>
            </a:r>
            <a:r>
              <a:rPr lang="en-GB" dirty="0"/>
              <a:t> </a:t>
            </a:r>
            <a:r>
              <a:rPr lang="en-GB" dirty="0" err="1"/>
              <a:t>herruudesta</a:t>
            </a:r>
            <a:endParaRPr lang="en-GB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siirtomaiden</a:t>
            </a:r>
            <a:r>
              <a:rPr lang="en-GB" dirty="0"/>
              <a:t> </a:t>
            </a:r>
            <a:r>
              <a:rPr lang="en-GB" dirty="0" err="1"/>
              <a:t>itsenäistyminen</a:t>
            </a:r>
            <a:endParaRPr lang="en-GB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johtavia</a:t>
            </a:r>
            <a:r>
              <a:rPr lang="en-GB" dirty="0"/>
              <a:t> </a:t>
            </a:r>
            <a:r>
              <a:rPr lang="en-GB" dirty="0" err="1"/>
              <a:t>valtioita</a:t>
            </a:r>
            <a:r>
              <a:rPr lang="en-GB" dirty="0"/>
              <a:t>: USA, NL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8CD576-8EB5-5645-90BA-F47EFC9C057A}"/>
              </a:ext>
            </a:extLst>
          </p:cNvPr>
          <p:cNvSpPr txBox="1">
            <a:spLocks/>
          </p:cNvSpPr>
          <p:nvPr/>
        </p:nvSpPr>
        <p:spPr>
          <a:xfrm>
            <a:off x="13700760" y="3381377"/>
            <a:ext cx="9890760" cy="8002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1990 – 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maailmanpolitiikan</a:t>
            </a:r>
            <a:r>
              <a:rPr lang="en-GB" dirty="0"/>
              <a:t> </a:t>
            </a:r>
            <a:r>
              <a:rPr lang="en-GB" dirty="0" err="1"/>
              <a:t>moninapaisuus</a:t>
            </a:r>
            <a:endParaRPr lang="en-GB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globaalien</a:t>
            </a:r>
            <a:r>
              <a:rPr lang="en-GB" dirty="0"/>
              <a:t> </a:t>
            </a:r>
            <a:r>
              <a:rPr lang="en-GB" dirty="0" err="1"/>
              <a:t>toimijoiden</a:t>
            </a:r>
            <a:r>
              <a:rPr lang="en-GB" dirty="0"/>
              <a:t> </a:t>
            </a:r>
            <a:r>
              <a:rPr lang="en-GB" dirty="0" err="1"/>
              <a:t>korostuminen</a:t>
            </a:r>
            <a:endParaRPr lang="en-GB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ilmastonmuutos</a:t>
            </a:r>
            <a:r>
              <a:rPr lang="en-GB" dirty="0"/>
              <a:t>, </a:t>
            </a:r>
            <a:r>
              <a:rPr lang="en-GB" dirty="0" err="1"/>
              <a:t>terrorismi</a:t>
            </a:r>
            <a:r>
              <a:rPr lang="en-GB" dirty="0"/>
              <a:t>, </a:t>
            </a:r>
            <a:r>
              <a:rPr lang="en-GB" dirty="0" err="1"/>
              <a:t>pandemiat</a:t>
            </a:r>
            <a:endParaRPr lang="en-GB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nationalismin</a:t>
            </a:r>
            <a:r>
              <a:rPr lang="en-GB" dirty="0"/>
              <a:t> </a:t>
            </a:r>
            <a:r>
              <a:rPr lang="en-GB" dirty="0" err="1"/>
              <a:t>uusi</a:t>
            </a:r>
            <a:r>
              <a:rPr lang="en-GB" dirty="0"/>
              <a:t> </a:t>
            </a:r>
            <a:r>
              <a:rPr lang="en-GB" dirty="0" err="1"/>
              <a:t>nousu</a:t>
            </a:r>
            <a:endParaRPr lang="en-GB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johtavia</a:t>
            </a:r>
            <a:r>
              <a:rPr lang="en-GB" dirty="0"/>
              <a:t> </a:t>
            </a:r>
            <a:r>
              <a:rPr lang="en-GB" dirty="0" err="1"/>
              <a:t>toimijoita</a:t>
            </a:r>
            <a:r>
              <a:rPr lang="en-GB" dirty="0"/>
              <a:t>: USA, EU, </a:t>
            </a:r>
            <a:r>
              <a:rPr lang="en-GB" dirty="0" err="1"/>
              <a:t>Kiina</a:t>
            </a:r>
            <a:endParaRPr lang="en-GB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7110F85E-162A-1140-9E8E-8863234CD939}"/>
              </a:ext>
            </a:extLst>
          </p:cNvPr>
          <p:cNvSpPr/>
          <p:nvPr/>
        </p:nvSpPr>
        <p:spPr>
          <a:xfrm>
            <a:off x="11070744" y="6896052"/>
            <a:ext cx="1898496" cy="640080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37655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Cloubi-värit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f6b07d-974e-4bcb-ace5-6e722d967269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</TotalTime>
  <Words>117</Words>
  <Application>Microsoft Macintosh PowerPoint</Application>
  <PresentationFormat>Custom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Office-teema</vt:lpstr>
      <vt:lpstr>21. Kansainvälinen politiikka muutoksessa</vt:lpstr>
      <vt:lpstr>Tietoisku: Kansainvälisen politiikan muuttuminen</vt:lpstr>
      <vt:lpstr>Kansainvälisen politiikan muuttuminen</vt:lpstr>
      <vt:lpstr>Kansainvälisen politiikan muuttuminen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Haapakangas, Sanna E</cp:lastModifiedBy>
  <cp:revision>62</cp:revision>
  <cp:lastPrinted>2017-11-30T08:45:33Z</cp:lastPrinted>
  <dcterms:created xsi:type="dcterms:W3CDTF">2020-05-05T09:10:38Z</dcterms:created>
  <dcterms:modified xsi:type="dcterms:W3CDTF">2021-07-30T13:41:57Z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