
<file path=[Content_Types].xml><?xml version="1.0" encoding="utf-8"?>
<Types xmlns="http://schemas.openxmlformats.org/package/2006/content-types"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customXml/itemProps1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revisionInfo.xml" ContentType="application/vnd.ms-powerpoint.revisioninfo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9" r:id="rId4"/>
    <p:sldMasterId id="2147483760" r:id="rId5"/>
  </p:sldMasterIdLst>
  <p:notesMasterIdLst>
    <p:notesMasterId r:id="rId20"/>
  </p:notesMasterIdLst>
  <p:sldIdLst>
    <p:sldId id="256" r:id="rId6"/>
    <p:sldId id="257" r:id="rId7"/>
    <p:sldId id="259" r:id="rId8"/>
    <p:sldId id="258" r:id="rId9"/>
    <p:sldId id="260" r:id="rId10"/>
    <p:sldId id="261" r:id="rId11"/>
    <p:sldId id="262" r:id="rId12"/>
    <p:sldId id="263" r:id="rId13"/>
    <p:sldId id="264" r:id="rId14"/>
    <p:sldId id="265" r:id="rId15"/>
    <p:sldId id="266" r:id="rId16"/>
    <p:sldId id="267" r:id="rId17"/>
    <p:sldId id="269" r:id="rId18"/>
    <p:sldId id="268" r:id="rId19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3AEE04F5-04D6-4040-BEF7-5607132E7390}" v="626" dt="2020-03-22T14:14:02.876"/>
    <p1510:client id="{6A1179CD-D451-419F-8878-7C2460594963}" v="24" dt="2020-03-23T08:10:24.309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109" d="100"/>
          <a:sy n="109" d="100"/>
        </p:scale>
        <p:origin x="-594" y="-8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3.xml"/><Relationship Id="rId13" Type="http://schemas.openxmlformats.org/officeDocument/2006/relationships/slide" Target="slides/slide8.xml"/><Relationship Id="rId18" Type="http://schemas.openxmlformats.org/officeDocument/2006/relationships/slide" Target="slides/slide13.xml"/><Relationship Id="rId3" Type="http://schemas.openxmlformats.org/officeDocument/2006/relationships/customXml" Target="../customXml/item3.xml"/><Relationship Id="rId21" Type="http://schemas.openxmlformats.org/officeDocument/2006/relationships/presProps" Target="presProps.xml"/><Relationship Id="rId7" Type="http://schemas.openxmlformats.org/officeDocument/2006/relationships/slide" Target="slides/slide2.xml"/><Relationship Id="rId12" Type="http://schemas.openxmlformats.org/officeDocument/2006/relationships/slide" Target="slides/slide7.xml"/><Relationship Id="rId17" Type="http://schemas.openxmlformats.org/officeDocument/2006/relationships/slide" Target="slides/slide12.xml"/><Relationship Id="rId25" Type="http://schemas.microsoft.com/office/2015/10/relationships/revisionInfo" Target="revisionInfo.xml"/><Relationship Id="rId2" Type="http://schemas.openxmlformats.org/officeDocument/2006/relationships/customXml" Target="../customXml/item2.xml"/><Relationship Id="rId16" Type="http://schemas.openxmlformats.org/officeDocument/2006/relationships/slide" Target="slides/slide11.xml"/><Relationship Id="rId20" Type="http://schemas.openxmlformats.org/officeDocument/2006/relationships/notesMaster" Target="notesMasters/notesMaster1.xml"/><Relationship Id="rId1" Type="http://schemas.openxmlformats.org/officeDocument/2006/relationships/customXml" Target="../customXml/item1.xml"/><Relationship Id="rId6" Type="http://schemas.openxmlformats.org/officeDocument/2006/relationships/slide" Target="slides/slide1.xml"/><Relationship Id="rId11" Type="http://schemas.openxmlformats.org/officeDocument/2006/relationships/slide" Target="slides/slide6.xml"/><Relationship Id="rId24" Type="http://schemas.openxmlformats.org/officeDocument/2006/relationships/tableStyles" Target="tableStyles.xml"/><Relationship Id="rId5" Type="http://schemas.openxmlformats.org/officeDocument/2006/relationships/slideMaster" Target="slideMasters/slideMaster2.xml"/><Relationship Id="rId15" Type="http://schemas.openxmlformats.org/officeDocument/2006/relationships/slide" Target="slides/slide10.xml"/><Relationship Id="rId23" Type="http://schemas.openxmlformats.org/officeDocument/2006/relationships/theme" Target="theme/theme1.xml"/><Relationship Id="rId10" Type="http://schemas.openxmlformats.org/officeDocument/2006/relationships/slide" Target="slides/slide5.xml"/><Relationship Id="rId19" Type="http://schemas.openxmlformats.org/officeDocument/2006/relationships/slide" Target="slides/slide14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4.xml"/><Relationship Id="rId14" Type="http://schemas.openxmlformats.org/officeDocument/2006/relationships/slide" Target="slides/slide9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Ylätunnisteen paikkamerkki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3" name="Päivämäärän paikkamerkki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AD2B408-1529-49E0-A879-76AA6FBD518D}" type="datetimeFigureOut">
              <a:rPr lang="fi-FI" smtClean="0"/>
              <a:pPr/>
              <a:t>23.3.2020</a:t>
            </a:fld>
            <a:endParaRPr lang="fi-FI"/>
          </a:p>
        </p:txBody>
      </p:sp>
      <p:sp>
        <p:nvSpPr>
          <p:cNvPr id="4" name="Dian kuvan paikkamerkki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i-FI"/>
          </a:p>
        </p:txBody>
      </p:sp>
      <p:sp>
        <p:nvSpPr>
          <p:cNvPr id="5" name="Huomautusten paikkamerkki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953AD46-32B7-4A9A-ABCD-8C13A7572105}" type="slidenum">
              <a:rPr lang="fi-FI" smtClean="0"/>
              <a:pPr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394993872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an kuvan paikkamerkki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Huomautusten paikkamerkki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https://forms.office.com/Pages/DesignPage.aspx?fragment=FormId%3DO0iJ2pBC3kOlW2tlr1zJKU0v4yKAizhDiqtjomxrE4BURUxNWVYyTE5LMURQVEhMUkNZSk5LM1gzWC4u%26Token%3Df340b9fb838847d3b457d724ff474926</a:t>
            </a:r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F953AD46-32B7-4A9A-ABCD-8C13A7572105}" type="slidenum">
              <a:rPr lang="fi-FI" smtClean="0"/>
              <a:pPr/>
              <a:t>1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xmlns="" val="285414800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Graphic 1" descr="Tag=AccentColor&#10;Flavor=Light&#10;Target=Fill">
            <a:extLst>
              <a:ext uri="{FF2B5EF4-FFF2-40B4-BE49-F238E27FC236}">
                <a16:creationId xmlns:a16="http://schemas.microsoft.com/office/drawing/2014/main" xmlns="" id="{0D57E7FA-E8FC-45AC-868F-CDC8144939D6}"/>
              </a:ext>
            </a:extLst>
          </p:cNvPr>
          <p:cNvSpPr/>
          <p:nvPr/>
        </p:nvSpPr>
        <p:spPr>
          <a:xfrm rot="10800000" flipV="1">
            <a:off x="2599854" y="527562"/>
            <a:ext cx="6992292" cy="5102484"/>
          </a:xfrm>
          <a:custGeom>
            <a:avLst/>
            <a:gdLst>
              <a:gd name="connsiteX0" fmla="*/ 5458905 w 6886274"/>
              <a:gd name="connsiteY0" fmla="*/ 754119 h 5025119"/>
              <a:gd name="connsiteX1" fmla="*/ 3455557 w 6886274"/>
              <a:gd name="connsiteY1" fmla="*/ 1027709 h 5025119"/>
              <a:gd name="connsiteX2" fmla="*/ 3338677 w 6886274"/>
              <a:gd name="connsiteY2" fmla="*/ 1021381 h 5025119"/>
              <a:gd name="connsiteX3" fmla="*/ 2518280 w 6886274"/>
              <a:gd name="connsiteY3" fmla="*/ 980435 h 5025119"/>
              <a:gd name="connsiteX4" fmla="*/ 1673687 w 6886274"/>
              <a:gd name="connsiteY4" fmla="*/ 739229 h 5025119"/>
              <a:gd name="connsiteX5" fmla="*/ 1183459 w 6886274"/>
              <a:gd name="connsiteY5" fmla="*/ 397149 h 5025119"/>
              <a:gd name="connsiteX6" fmla="*/ 977987 w 6886274"/>
              <a:gd name="connsiteY6" fmla="*/ 241184 h 5025119"/>
              <a:gd name="connsiteX7" fmla="*/ 788150 w 6886274"/>
              <a:gd name="connsiteY7" fmla="*/ 66980 h 5025119"/>
              <a:gd name="connsiteX8" fmla="*/ 721148 w 6886274"/>
              <a:gd name="connsiteY8" fmla="*/ 31990 h 5025119"/>
              <a:gd name="connsiteX9" fmla="*/ 701792 w 6886274"/>
              <a:gd name="connsiteY9" fmla="*/ 32362 h 5025119"/>
              <a:gd name="connsiteX10" fmla="*/ 686530 w 6886274"/>
              <a:gd name="connsiteY10" fmla="*/ 43157 h 5025119"/>
              <a:gd name="connsiteX11" fmla="*/ 693603 w 6886274"/>
              <a:gd name="connsiteY11" fmla="*/ 58046 h 5025119"/>
              <a:gd name="connsiteX12" fmla="*/ 705886 w 6886274"/>
              <a:gd name="connsiteY12" fmla="*/ 65491 h 5025119"/>
              <a:gd name="connsiteX13" fmla="*/ 762838 w 6886274"/>
              <a:gd name="connsiteY13" fmla="*/ 112764 h 5025119"/>
              <a:gd name="connsiteX14" fmla="*/ 764327 w 6886274"/>
              <a:gd name="connsiteY14" fmla="*/ 140309 h 5025119"/>
              <a:gd name="connsiteX15" fmla="*/ 775121 w 6886274"/>
              <a:gd name="connsiteY15" fmla="*/ 159666 h 5025119"/>
              <a:gd name="connsiteX16" fmla="*/ 823139 w 6886274"/>
              <a:gd name="connsiteY16" fmla="*/ 176416 h 5025119"/>
              <a:gd name="connsiteX17" fmla="*/ 707748 w 6886274"/>
              <a:gd name="connsiteY17" fmla="*/ 109414 h 5025119"/>
              <a:gd name="connsiteX18" fmla="*/ 681319 w 6886274"/>
              <a:gd name="connsiteY18" fmla="*/ 69958 h 5025119"/>
              <a:gd name="connsiteX19" fmla="*/ 640746 w 6886274"/>
              <a:gd name="connsiteY19" fmla="*/ 67352 h 5025119"/>
              <a:gd name="connsiteX20" fmla="*/ 614318 w 6886274"/>
              <a:gd name="connsiteY20" fmla="*/ 61396 h 5025119"/>
              <a:gd name="connsiteX21" fmla="*/ 560716 w 6886274"/>
              <a:gd name="connsiteY21" fmla="*/ 3701 h 5025119"/>
              <a:gd name="connsiteX22" fmla="*/ 540616 w 6886274"/>
              <a:gd name="connsiteY22" fmla="*/ 3701 h 5025119"/>
              <a:gd name="connsiteX23" fmla="*/ 543594 w 6886274"/>
              <a:gd name="connsiteY23" fmla="*/ 21940 h 5025119"/>
              <a:gd name="connsiteX24" fmla="*/ 558855 w 6886274"/>
              <a:gd name="connsiteY24" fmla="*/ 51346 h 5025119"/>
              <a:gd name="connsiteX25" fmla="*/ 557366 w 6886274"/>
              <a:gd name="connsiteY25" fmla="*/ 72563 h 5025119"/>
              <a:gd name="connsiteX26" fmla="*/ 570022 w 6886274"/>
              <a:gd name="connsiteY26" fmla="*/ 120209 h 5025119"/>
              <a:gd name="connsiteX27" fmla="*/ 599801 w 6886274"/>
              <a:gd name="connsiteY27" fmla="*/ 192794 h 5025119"/>
              <a:gd name="connsiteX28" fmla="*/ 614318 w 6886274"/>
              <a:gd name="connsiteY28" fmla="*/ 212150 h 5025119"/>
              <a:gd name="connsiteX29" fmla="*/ 623996 w 6886274"/>
              <a:gd name="connsiteY29" fmla="*/ 220711 h 5025119"/>
              <a:gd name="connsiteX30" fmla="*/ 821278 w 6886274"/>
              <a:gd name="connsiteY30" fmla="*/ 503235 h 5025119"/>
              <a:gd name="connsiteX31" fmla="*/ 1033822 w 6886274"/>
              <a:gd name="connsiteY31" fmla="*/ 694562 h 5025119"/>
              <a:gd name="connsiteX32" fmla="*/ 1039406 w 6886274"/>
              <a:gd name="connsiteY32" fmla="*/ 702378 h 5025119"/>
              <a:gd name="connsiteX33" fmla="*/ 944114 w 6886274"/>
              <a:gd name="connsiteY33" fmla="*/ 662550 h 5025119"/>
              <a:gd name="connsiteX34" fmla="*/ 733432 w 6886274"/>
              <a:gd name="connsiteY34" fmla="*/ 500629 h 5025119"/>
              <a:gd name="connsiteX35" fmla="*/ 606501 w 6886274"/>
              <a:gd name="connsiteY35" fmla="*/ 399755 h 5025119"/>
              <a:gd name="connsiteX36" fmla="*/ 588634 w 6886274"/>
              <a:gd name="connsiteY36" fmla="*/ 381143 h 5025119"/>
              <a:gd name="connsiteX37" fmla="*/ 575978 w 6886274"/>
              <a:gd name="connsiteY37" fmla="*/ 375560 h 5025119"/>
              <a:gd name="connsiteX38" fmla="*/ 567044 w 6886274"/>
              <a:gd name="connsiteY38" fmla="*/ 388588 h 5025119"/>
              <a:gd name="connsiteX39" fmla="*/ 578956 w 6886274"/>
              <a:gd name="connsiteY39" fmla="*/ 437722 h 5025119"/>
              <a:gd name="connsiteX40" fmla="*/ 675736 w 6886274"/>
              <a:gd name="connsiteY40" fmla="*/ 535619 h 5025119"/>
              <a:gd name="connsiteX41" fmla="*/ 811600 w 6886274"/>
              <a:gd name="connsiteY41" fmla="*/ 652872 h 5025119"/>
              <a:gd name="connsiteX42" fmla="*/ 818300 w 6886274"/>
              <a:gd name="connsiteY42" fmla="*/ 666272 h 5025119"/>
              <a:gd name="connsiteX43" fmla="*/ 741621 w 6886274"/>
              <a:gd name="connsiteY43" fmla="*/ 608576 h 5025119"/>
              <a:gd name="connsiteX44" fmla="*/ 666430 w 6886274"/>
              <a:gd name="connsiteY44" fmla="*/ 553114 h 5025119"/>
              <a:gd name="connsiteX45" fmla="*/ 645585 w 6886274"/>
              <a:gd name="connsiteY45" fmla="*/ 547903 h 5025119"/>
              <a:gd name="connsiteX46" fmla="*/ 640002 w 6886274"/>
              <a:gd name="connsiteY46" fmla="*/ 570236 h 5025119"/>
              <a:gd name="connsiteX47" fmla="*/ 675736 w 6886274"/>
              <a:gd name="connsiteY47" fmla="*/ 628677 h 5025119"/>
              <a:gd name="connsiteX48" fmla="*/ 855896 w 6886274"/>
              <a:gd name="connsiteY48" fmla="*/ 786875 h 5025119"/>
              <a:gd name="connsiteX49" fmla="*/ 946348 w 6886274"/>
              <a:gd name="connsiteY49" fmla="*/ 877699 h 5025119"/>
              <a:gd name="connsiteX50" fmla="*/ 950442 w 6886274"/>
              <a:gd name="connsiteY50" fmla="*/ 899661 h 5025119"/>
              <a:gd name="connsiteX51" fmla="*/ 991760 w 6886274"/>
              <a:gd name="connsiteY51" fmla="*/ 937629 h 5025119"/>
              <a:gd name="connsiteX52" fmla="*/ 1018188 w 6886274"/>
              <a:gd name="connsiteY52" fmla="*/ 945445 h 5025119"/>
              <a:gd name="connsiteX53" fmla="*/ 1315601 w 6886274"/>
              <a:gd name="connsiteY53" fmla="*/ 1196329 h 5025119"/>
              <a:gd name="connsiteX54" fmla="*/ 1454443 w 6886274"/>
              <a:gd name="connsiteY54" fmla="*/ 1279709 h 5025119"/>
              <a:gd name="connsiteX55" fmla="*/ 1454443 w 6886274"/>
              <a:gd name="connsiteY55" fmla="*/ 1285665 h 5025119"/>
              <a:gd name="connsiteX56" fmla="*/ 1453327 w 6886274"/>
              <a:gd name="connsiteY56" fmla="*/ 1291993 h 5025119"/>
              <a:gd name="connsiteX57" fmla="*/ 1256416 w 6886274"/>
              <a:gd name="connsiteY57" fmla="*/ 1166923 h 5025119"/>
              <a:gd name="connsiteX58" fmla="*/ 745715 w 6886274"/>
              <a:gd name="connsiteY58" fmla="*/ 798786 h 5025119"/>
              <a:gd name="connsiteX59" fmla="*/ 592356 w 6886274"/>
              <a:gd name="connsiteY59" fmla="*/ 656966 h 5025119"/>
              <a:gd name="connsiteX60" fmla="*/ 485526 w 6886274"/>
              <a:gd name="connsiteY60" fmla="*/ 567259 h 5025119"/>
              <a:gd name="connsiteX61" fmla="*/ 430063 w 6886274"/>
              <a:gd name="connsiteY61" fmla="*/ 550136 h 5025119"/>
              <a:gd name="connsiteX62" fmla="*/ 408846 w 6886274"/>
              <a:gd name="connsiteY62" fmla="*/ 563164 h 5025119"/>
              <a:gd name="connsiteX63" fmla="*/ 421130 w 6886274"/>
              <a:gd name="connsiteY63" fmla="*/ 581403 h 5025119"/>
              <a:gd name="connsiteX64" fmla="*/ 426713 w 6886274"/>
              <a:gd name="connsiteY64" fmla="*/ 584009 h 5025119"/>
              <a:gd name="connsiteX65" fmla="*/ 487015 w 6886274"/>
              <a:gd name="connsiteY65" fmla="*/ 635005 h 5025119"/>
              <a:gd name="connsiteX66" fmla="*/ 487015 w 6886274"/>
              <a:gd name="connsiteY66" fmla="*/ 655105 h 5025119"/>
              <a:gd name="connsiteX67" fmla="*/ 497437 w 6886274"/>
              <a:gd name="connsiteY67" fmla="*/ 678183 h 5025119"/>
              <a:gd name="connsiteX68" fmla="*/ 539871 w 6886274"/>
              <a:gd name="connsiteY68" fmla="*/ 691584 h 5025119"/>
              <a:gd name="connsiteX69" fmla="*/ 485898 w 6886274"/>
              <a:gd name="connsiteY69" fmla="*/ 681906 h 5025119"/>
              <a:gd name="connsiteX70" fmla="*/ 410335 w 6886274"/>
              <a:gd name="connsiteY70" fmla="*/ 600387 h 5025119"/>
              <a:gd name="connsiteX71" fmla="*/ 397307 w 6886274"/>
              <a:gd name="connsiteY71" fmla="*/ 582892 h 5025119"/>
              <a:gd name="connsiteX72" fmla="*/ 363062 w 6886274"/>
              <a:gd name="connsiteY72" fmla="*/ 584009 h 5025119"/>
              <a:gd name="connsiteX73" fmla="*/ 334772 w 6886274"/>
              <a:gd name="connsiteY73" fmla="*/ 578426 h 5025119"/>
              <a:gd name="connsiteX74" fmla="*/ 281915 w 6886274"/>
              <a:gd name="connsiteY74" fmla="*/ 522219 h 5025119"/>
              <a:gd name="connsiteX75" fmla="*/ 263304 w 6886274"/>
              <a:gd name="connsiteY75" fmla="*/ 521846 h 5025119"/>
              <a:gd name="connsiteX76" fmla="*/ 263676 w 6886274"/>
              <a:gd name="connsiteY76" fmla="*/ 538225 h 5025119"/>
              <a:gd name="connsiteX77" fmla="*/ 275215 w 6886274"/>
              <a:gd name="connsiteY77" fmla="*/ 563164 h 5025119"/>
              <a:gd name="connsiteX78" fmla="*/ 271121 w 6886274"/>
              <a:gd name="connsiteY78" fmla="*/ 604854 h 5025119"/>
              <a:gd name="connsiteX79" fmla="*/ 274471 w 6886274"/>
              <a:gd name="connsiteY79" fmla="*/ 627560 h 5025119"/>
              <a:gd name="connsiteX80" fmla="*/ 319138 w 6886274"/>
              <a:gd name="connsiteY80" fmla="*/ 718012 h 5025119"/>
              <a:gd name="connsiteX81" fmla="*/ 326583 w 6886274"/>
              <a:gd name="connsiteY81" fmla="*/ 729551 h 5025119"/>
              <a:gd name="connsiteX82" fmla="*/ 349289 w 6886274"/>
              <a:gd name="connsiteY82" fmla="*/ 748163 h 5025119"/>
              <a:gd name="connsiteX83" fmla="*/ 528332 w 6886274"/>
              <a:gd name="connsiteY83" fmla="*/ 1007608 h 5025119"/>
              <a:gd name="connsiteX84" fmla="*/ 766932 w 6886274"/>
              <a:gd name="connsiteY84" fmla="*/ 1222758 h 5025119"/>
              <a:gd name="connsiteX85" fmla="*/ 681319 w 6886274"/>
              <a:gd name="connsiteY85" fmla="*/ 1190746 h 5025119"/>
              <a:gd name="connsiteX86" fmla="*/ 469520 w 6886274"/>
              <a:gd name="connsiteY86" fmla="*/ 1032920 h 5025119"/>
              <a:gd name="connsiteX87" fmla="*/ 325466 w 6886274"/>
              <a:gd name="connsiteY87" fmla="*/ 917900 h 5025119"/>
              <a:gd name="connsiteX88" fmla="*/ 312066 w 6886274"/>
              <a:gd name="connsiteY88" fmla="*/ 903383 h 5025119"/>
              <a:gd name="connsiteX89" fmla="*/ 296805 w 6886274"/>
              <a:gd name="connsiteY89" fmla="*/ 895566 h 5025119"/>
              <a:gd name="connsiteX90" fmla="*/ 288243 w 6886274"/>
              <a:gd name="connsiteY90" fmla="*/ 910828 h 5025119"/>
              <a:gd name="connsiteX91" fmla="*/ 309460 w 6886274"/>
              <a:gd name="connsiteY91" fmla="*/ 971129 h 5025119"/>
              <a:gd name="connsiteX92" fmla="*/ 407729 w 6886274"/>
              <a:gd name="connsiteY92" fmla="*/ 1062698 h 5025119"/>
              <a:gd name="connsiteX93" fmla="*/ 544338 w 6886274"/>
              <a:gd name="connsiteY93" fmla="*/ 1189257 h 5025119"/>
              <a:gd name="connsiteX94" fmla="*/ 454630 w 6886274"/>
              <a:gd name="connsiteY94" fmla="*/ 1120766 h 5025119"/>
              <a:gd name="connsiteX95" fmla="*/ 385396 w 6886274"/>
              <a:gd name="connsiteY95" fmla="*/ 1070515 h 5025119"/>
              <a:gd name="connsiteX96" fmla="*/ 366040 w 6886274"/>
              <a:gd name="connsiteY96" fmla="*/ 1067537 h 5025119"/>
              <a:gd name="connsiteX97" fmla="*/ 361573 w 6886274"/>
              <a:gd name="connsiteY97" fmla="*/ 1086149 h 5025119"/>
              <a:gd name="connsiteX98" fmla="*/ 402146 w 6886274"/>
              <a:gd name="connsiteY98" fmla="*/ 1152778 h 5025119"/>
              <a:gd name="connsiteX99" fmla="*/ 475475 w 6886274"/>
              <a:gd name="connsiteY99" fmla="*/ 1218663 h 5025119"/>
              <a:gd name="connsiteX100" fmla="*/ 393957 w 6886274"/>
              <a:gd name="connsiteY100" fmla="*/ 1201913 h 5025119"/>
              <a:gd name="connsiteX101" fmla="*/ 460586 w 6886274"/>
              <a:gd name="connsiteY101" fmla="*/ 1260353 h 5025119"/>
              <a:gd name="connsiteX102" fmla="*/ 561089 w 6886274"/>
              <a:gd name="connsiteY102" fmla="*/ 1291993 h 5025119"/>
              <a:gd name="connsiteX103" fmla="*/ 602034 w 6886274"/>
              <a:gd name="connsiteY103" fmla="*/ 1328843 h 5025119"/>
              <a:gd name="connsiteX104" fmla="*/ 641863 w 6886274"/>
              <a:gd name="connsiteY104" fmla="*/ 1368672 h 5025119"/>
              <a:gd name="connsiteX105" fmla="*/ 651541 w 6886274"/>
              <a:gd name="connsiteY105" fmla="*/ 1404406 h 5025119"/>
              <a:gd name="connsiteX106" fmla="*/ 688392 w 6886274"/>
              <a:gd name="connsiteY106" fmla="*/ 1457263 h 5025119"/>
              <a:gd name="connsiteX107" fmla="*/ 692486 w 6886274"/>
              <a:gd name="connsiteY107" fmla="*/ 1458008 h 5025119"/>
              <a:gd name="connsiteX108" fmla="*/ 719287 w 6886274"/>
              <a:gd name="connsiteY108" fmla="*/ 1485181 h 5025119"/>
              <a:gd name="connsiteX109" fmla="*/ 745343 w 6886274"/>
              <a:gd name="connsiteY109" fmla="*/ 1512353 h 5025119"/>
              <a:gd name="connsiteX110" fmla="*/ 750926 w 6886274"/>
              <a:gd name="connsiteY110" fmla="*/ 1516448 h 5025119"/>
              <a:gd name="connsiteX111" fmla="*/ 890141 w 6886274"/>
              <a:gd name="connsiteY111" fmla="*/ 1685813 h 5025119"/>
              <a:gd name="connsiteX112" fmla="*/ 899074 w 6886274"/>
              <a:gd name="connsiteY112" fmla="*/ 1693630 h 5025119"/>
              <a:gd name="connsiteX113" fmla="*/ 605012 w 6886274"/>
              <a:gd name="connsiteY113" fmla="*/ 1669435 h 5025119"/>
              <a:gd name="connsiteX114" fmla="*/ 229431 w 6886274"/>
              <a:gd name="connsiteY114" fmla="*/ 1545110 h 5025119"/>
              <a:gd name="connsiteX115" fmla="*/ 251765 w 6886274"/>
              <a:gd name="connsiteY115" fmla="*/ 1614717 h 5025119"/>
              <a:gd name="connsiteX116" fmla="*/ 237992 w 6886274"/>
              <a:gd name="connsiteY116" fmla="*/ 1675391 h 5025119"/>
              <a:gd name="connsiteX117" fmla="*/ 232781 w 6886274"/>
              <a:gd name="connsiteY117" fmla="*/ 1807160 h 5025119"/>
              <a:gd name="connsiteX118" fmla="*/ 236131 w 6886274"/>
              <a:gd name="connsiteY118" fmla="*/ 1828750 h 5025119"/>
              <a:gd name="connsiteX119" fmla="*/ 152007 w 6886274"/>
              <a:gd name="connsiteY119" fmla="*/ 1842150 h 5025119"/>
              <a:gd name="connsiteX120" fmla="*/ 653030 w 6886274"/>
              <a:gd name="connsiteY120" fmla="*/ 2213265 h 5025119"/>
              <a:gd name="connsiteX121" fmla="*/ 318394 w 6886274"/>
              <a:gd name="connsiteY121" fmla="*/ 2143285 h 5025119"/>
              <a:gd name="connsiteX122" fmla="*/ 272982 w 6886274"/>
              <a:gd name="connsiteY122" fmla="*/ 2258305 h 5025119"/>
              <a:gd name="connsiteX123" fmla="*/ 430435 w 6886274"/>
              <a:gd name="connsiteY123" fmla="*/ 2360668 h 5025119"/>
              <a:gd name="connsiteX124" fmla="*/ 488876 w 6886274"/>
              <a:gd name="connsiteY124" fmla="*/ 2563162 h 5025119"/>
              <a:gd name="connsiteX125" fmla="*/ 460586 w 6886274"/>
              <a:gd name="connsiteY125" fmla="*/ 2748533 h 5025119"/>
              <a:gd name="connsiteX126" fmla="*/ 393212 w 6886274"/>
              <a:gd name="connsiteY126" fmla="*/ 2807345 h 5025119"/>
              <a:gd name="connsiteX127" fmla="*/ 295688 w 6886274"/>
              <a:gd name="connsiteY127" fmla="*/ 2913059 h 5025119"/>
              <a:gd name="connsiteX128" fmla="*/ 235386 w 6886274"/>
              <a:gd name="connsiteY128" fmla="*/ 2978572 h 5025119"/>
              <a:gd name="connsiteX129" fmla="*/ 25448 w 6886274"/>
              <a:gd name="connsiteY129" fmla="*/ 2952888 h 5025119"/>
              <a:gd name="connsiteX130" fmla="*/ 305738 w 6886274"/>
              <a:gd name="connsiteY130" fmla="*/ 3119275 h 5025119"/>
              <a:gd name="connsiteX131" fmla="*/ 79049 w 6886274"/>
              <a:gd name="connsiteY131" fmla="*/ 3098430 h 5025119"/>
              <a:gd name="connsiteX132" fmla="*/ 4975 w 6886274"/>
              <a:gd name="connsiteY132" fmla="*/ 3109969 h 5025119"/>
              <a:gd name="connsiteX133" fmla="*/ 47037 w 6886274"/>
              <a:gd name="connsiteY133" fmla="*/ 3163943 h 5025119"/>
              <a:gd name="connsiteX134" fmla="*/ 213425 w 6886274"/>
              <a:gd name="connsiteY134" fmla="*/ 3255139 h 5025119"/>
              <a:gd name="connsiteX135" fmla="*/ 556622 w 6886274"/>
              <a:gd name="connsiteY135" fmla="*/ 3502301 h 5025119"/>
              <a:gd name="connsiteX136" fmla="*/ 224592 w 6886274"/>
              <a:gd name="connsiteY136" fmla="*/ 3388771 h 5025119"/>
              <a:gd name="connsiteX137" fmla="*/ 574861 w 6886274"/>
              <a:gd name="connsiteY137" fmla="*/ 3643004 h 5025119"/>
              <a:gd name="connsiteX138" fmla="*/ 652657 w 6886274"/>
              <a:gd name="connsiteY138" fmla="*/ 3727501 h 5025119"/>
              <a:gd name="connsiteX139" fmla="*/ 810111 w 6886274"/>
              <a:gd name="connsiteY139" fmla="*/ 3937067 h 5025119"/>
              <a:gd name="connsiteX140" fmla="*/ 802294 w 6886274"/>
              <a:gd name="connsiteY140" fmla="*/ 3960890 h 5025119"/>
              <a:gd name="connsiteX141" fmla="*/ 620646 w 6886274"/>
              <a:gd name="connsiteY141" fmla="*/ 3927017 h 5025119"/>
              <a:gd name="connsiteX142" fmla="*/ 856268 w 6886274"/>
              <a:gd name="connsiteY142" fmla="*/ 4103082 h 5025119"/>
              <a:gd name="connsiteX143" fmla="*/ 1099707 w 6886274"/>
              <a:gd name="connsiteY143" fmla="*/ 4238574 h 5025119"/>
              <a:gd name="connsiteX144" fmla="*/ 926992 w 6886274"/>
              <a:gd name="connsiteY144" fmla="*/ 4218102 h 5025119"/>
              <a:gd name="connsiteX145" fmla="*/ 689508 w 6886274"/>
              <a:gd name="connsiteY145" fmla="*/ 4140677 h 5025119"/>
              <a:gd name="connsiteX146" fmla="*/ 606873 w 6886274"/>
              <a:gd name="connsiteY146" fmla="*/ 4169711 h 5025119"/>
              <a:gd name="connsiteX147" fmla="*/ 831701 w 6886274"/>
              <a:gd name="connsiteY147" fmla="*/ 4297759 h 5025119"/>
              <a:gd name="connsiteX148" fmla="*/ 960493 w 6886274"/>
              <a:gd name="connsiteY148" fmla="*/ 4356944 h 5025119"/>
              <a:gd name="connsiteX149" fmla="*/ 1012233 w 6886274"/>
              <a:gd name="connsiteY149" fmla="*/ 4402356 h 5025119"/>
              <a:gd name="connsiteX150" fmla="*/ 1159636 w 6886274"/>
              <a:gd name="connsiteY150" fmla="*/ 4564276 h 5025119"/>
              <a:gd name="connsiteX151" fmla="*/ 1592169 w 6886274"/>
              <a:gd name="connsiteY151" fmla="*/ 4741458 h 5025119"/>
              <a:gd name="connsiteX152" fmla="*/ 3110499 w 6886274"/>
              <a:gd name="connsiteY152" fmla="*/ 5032171 h 5025119"/>
              <a:gd name="connsiteX153" fmla="*/ 6033630 w 6886274"/>
              <a:gd name="connsiteY153" fmla="*/ 4091915 h 5025119"/>
              <a:gd name="connsiteX154" fmla="*/ 6180661 w 6886274"/>
              <a:gd name="connsiteY154" fmla="*/ 3957912 h 5025119"/>
              <a:gd name="connsiteX155" fmla="*/ 6305359 w 6886274"/>
              <a:gd name="connsiteY155" fmla="*/ 3837309 h 5025119"/>
              <a:gd name="connsiteX156" fmla="*/ 6240218 w 6886274"/>
              <a:gd name="connsiteY156" fmla="*/ 3796364 h 5025119"/>
              <a:gd name="connsiteX157" fmla="*/ 6328437 w 6886274"/>
              <a:gd name="connsiteY157" fmla="*/ 3681344 h 5025119"/>
              <a:gd name="connsiteX158" fmla="*/ 6608355 w 6886274"/>
              <a:gd name="connsiteY158" fmla="*/ 3326236 h 5025119"/>
              <a:gd name="connsiteX159" fmla="*/ 6731191 w 6886274"/>
              <a:gd name="connsiteY159" fmla="*/ 3248067 h 5025119"/>
              <a:gd name="connsiteX160" fmla="*/ 6880456 w 6886274"/>
              <a:gd name="connsiteY160" fmla="*/ 3051529 h 5025119"/>
              <a:gd name="connsiteX161" fmla="*/ 6901673 w 6886274"/>
              <a:gd name="connsiteY161" fmla="*/ 2763795 h 5025119"/>
              <a:gd name="connsiteX162" fmla="*/ 6871150 w 6886274"/>
              <a:gd name="connsiteY162" fmla="*/ 2948421 h 5025119"/>
              <a:gd name="connsiteX163" fmla="*/ 6848444 w 6886274"/>
              <a:gd name="connsiteY163" fmla="*/ 2890353 h 5025119"/>
              <a:gd name="connsiteX164" fmla="*/ 6878223 w 6886274"/>
              <a:gd name="connsiteY164" fmla="*/ 2873230 h 5025119"/>
              <a:gd name="connsiteX165" fmla="*/ 6762459 w 6886274"/>
              <a:gd name="connsiteY165" fmla="*/ 2568745 h 5025119"/>
              <a:gd name="connsiteX166" fmla="*/ 6673123 w 6886274"/>
              <a:gd name="connsiteY166" fmla="*/ 2451493 h 5025119"/>
              <a:gd name="connsiteX167" fmla="*/ 6662700 w 6886274"/>
              <a:gd name="connsiteY167" fmla="*/ 2346896 h 5025119"/>
              <a:gd name="connsiteX168" fmla="*/ 6487752 w 6886274"/>
              <a:gd name="connsiteY168" fmla="*/ 2285105 h 5025119"/>
              <a:gd name="connsiteX169" fmla="*/ 6652278 w 6886274"/>
              <a:gd name="connsiteY169" fmla="*/ 2063628 h 5025119"/>
              <a:gd name="connsiteX170" fmla="*/ 6668656 w 6886274"/>
              <a:gd name="connsiteY170" fmla="*/ 2017843 h 5025119"/>
              <a:gd name="connsiteX171" fmla="*/ 6570015 w 6886274"/>
              <a:gd name="connsiteY171" fmla="*/ 1854062 h 5025119"/>
              <a:gd name="connsiteX172" fmla="*/ 6554009 w 6886274"/>
              <a:gd name="connsiteY172" fmla="*/ 1827633 h 5025119"/>
              <a:gd name="connsiteX173" fmla="*/ 6517531 w 6886274"/>
              <a:gd name="connsiteY173" fmla="*/ 1775149 h 5025119"/>
              <a:gd name="connsiteX174" fmla="*/ 6412934 w 6886274"/>
              <a:gd name="connsiteY174" fmla="*/ 1762493 h 5025119"/>
              <a:gd name="connsiteX175" fmla="*/ 6467279 w 6886274"/>
              <a:gd name="connsiteY175" fmla="*/ 1725642 h 5025119"/>
              <a:gd name="connsiteX176" fmla="*/ 6572621 w 6886274"/>
              <a:gd name="connsiteY176" fmla="*/ 1600200 h 5025119"/>
              <a:gd name="connsiteX177" fmla="*/ 6502641 w 6886274"/>
              <a:gd name="connsiteY177" fmla="*/ 1480341 h 5025119"/>
              <a:gd name="connsiteX178" fmla="*/ 6481796 w 6886274"/>
              <a:gd name="connsiteY178" fmla="*/ 1461358 h 5025119"/>
              <a:gd name="connsiteX179" fmla="*/ 6509713 w 6886274"/>
              <a:gd name="connsiteY179" fmla="*/ 1436418 h 5025119"/>
              <a:gd name="connsiteX180" fmla="*/ 6567037 w 6886274"/>
              <a:gd name="connsiteY180" fmla="*/ 1348199 h 5025119"/>
              <a:gd name="connsiteX181" fmla="*/ 6596816 w 6886274"/>
              <a:gd name="connsiteY181" fmla="*/ 1286781 h 5025119"/>
              <a:gd name="connsiteX182" fmla="*/ 6632178 w 6886274"/>
              <a:gd name="connsiteY182" fmla="*/ 1261842 h 5025119"/>
              <a:gd name="connsiteX183" fmla="*/ 6639994 w 6886274"/>
              <a:gd name="connsiteY183" fmla="*/ 1240625 h 5025119"/>
              <a:gd name="connsiteX184" fmla="*/ 6622127 w 6886274"/>
              <a:gd name="connsiteY184" fmla="*/ 1136400 h 5025119"/>
              <a:gd name="connsiteX185" fmla="*/ 6612077 w 6886274"/>
              <a:gd name="connsiteY185" fmla="*/ 1109599 h 5025119"/>
              <a:gd name="connsiteX186" fmla="*/ 6531675 w 6886274"/>
              <a:gd name="connsiteY186" fmla="*/ 1009469 h 5025119"/>
              <a:gd name="connsiteX187" fmla="*/ 6456113 w 6886274"/>
              <a:gd name="connsiteY187" fmla="*/ 845315 h 5025119"/>
              <a:gd name="connsiteX188" fmla="*/ 6440851 w 6886274"/>
              <a:gd name="connsiteY188" fmla="*/ 739229 h 5025119"/>
              <a:gd name="connsiteX189" fmla="*/ 6434523 w 6886274"/>
              <a:gd name="connsiteY189" fmla="*/ 715034 h 5025119"/>
              <a:gd name="connsiteX190" fmla="*/ 6432290 w 6886274"/>
              <a:gd name="connsiteY190" fmla="*/ 617510 h 5025119"/>
              <a:gd name="connsiteX191" fmla="*/ 6416284 w 6886274"/>
              <a:gd name="connsiteY191" fmla="*/ 595176 h 5025119"/>
              <a:gd name="connsiteX192" fmla="*/ 6267763 w 6886274"/>
              <a:gd name="connsiteY192" fmla="*/ 591826 h 5025119"/>
              <a:gd name="connsiteX193" fmla="*/ 6236496 w 6886274"/>
              <a:gd name="connsiteY193" fmla="*/ 521102 h 5025119"/>
              <a:gd name="connsiteX194" fmla="*/ 6257341 w 6886274"/>
              <a:gd name="connsiteY194" fmla="*/ 487229 h 5025119"/>
              <a:gd name="connsiteX195" fmla="*/ 6248780 w 6886274"/>
              <a:gd name="connsiteY195" fmla="*/ 465267 h 5025119"/>
              <a:gd name="connsiteX196" fmla="*/ 6226818 w 6886274"/>
              <a:gd name="connsiteY196" fmla="*/ 473456 h 5025119"/>
              <a:gd name="connsiteX197" fmla="*/ 6115149 w 6886274"/>
              <a:gd name="connsiteY197" fmla="*/ 551625 h 5025119"/>
              <a:gd name="connsiteX198" fmla="*/ 5951739 w 6886274"/>
              <a:gd name="connsiteY198" fmla="*/ 659944 h 5025119"/>
              <a:gd name="connsiteX199" fmla="*/ 5917122 w 6886274"/>
              <a:gd name="connsiteY199" fmla="*/ 644310 h 5025119"/>
              <a:gd name="connsiteX200" fmla="*/ 5890694 w 6886274"/>
              <a:gd name="connsiteY200" fmla="*/ 630538 h 5025119"/>
              <a:gd name="connsiteX201" fmla="*/ 5837464 w 6886274"/>
              <a:gd name="connsiteY201" fmla="*/ 646916 h 5025119"/>
              <a:gd name="connsiteX202" fmla="*/ 5809175 w 6886274"/>
              <a:gd name="connsiteY202" fmla="*/ 683395 h 5025119"/>
              <a:gd name="connsiteX203" fmla="*/ 5815503 w 6886274"/>
              <a:gd name="connsiteY203" fmla="*/ 698656 h 5025119"/>
              <a:gd name="connsiteX204" fmla="*/ 5746268 w 6886274"/>
              <a:gd name="connsiteY204" fmla="*/ 667389 h 5025119"/>
              <a:gd name="connsiteX205" fmla="*/ 5458905 w 6886274"/>
              <a:gd name="connsiteY205" fmla="*/ 754119 h 5025119"/>
              <a:gd name="connsiteX206" fmla="*/ 885302 w 6886274"/>
              <a:gd name="connsiteY206" fmla="*/ 1333310 h 5025119"/>
              <a:gd name="connsiteX207" fmla="*/ 862596 w 6886274"/>
              <a:gd name="connsiteY207" fmla="*/ 1314326 h 5025119"/>
              <a:gd name="connsiteX208" fmla="*/ 866318 w 6886274"/>
              <a:gd name="connsiteY208" fmla="*/ 1309860 h 5025119"/>
              <a:gd name="connsiteX209" fmla="*/ 912103 w 6886274"/>
              <a:gd name="connsiteY209" fmla="*/ 1341127 h 5025119"/>
              <a:gd name="connsiteX210" fmla="*/ 885302 w 6886274"/>
              <a:gd name="connsiteY210" fmla="*/ 1333310 h 5025119"/>
              <a:gd name="connsiteX211" fmla="*/ 1140280 w 6886274"/>
              <a:gd name="connsiteY211" fmla="*/ 787619 h 5025119"/>
              <a:gd name="connsiteX212" fmla="*/ 1414987 w 6886274"/>
              <a:gd name="connsiteY212" fmla="*/ 975596 h 5025119"/>
              <a:gd name="connsiteX213" fmla="*/ 1410892 w 6886274"/>
              <a:gd name="connsiteY213" fmla="*/ 980063 h 5025119"/>
              <a:gd name="connsiteX214" fmla="*/ 1140280 w 6886274"/>
              <a:gd name="connsiteY214" fmla="*/ 787619 h 5025119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  <a:cxn ang="0">
                <a:pos x="connsiteX22" y="connsiteY22"/>
              </a:cxn>
              <a:cxn ang="0">
                <a:pos x="connsiteX23" y="connsiteY23"/>
              </a:cxn>
              <a:cxn ang="0">
                <a:pos x="connsiteX24" y="connsiteY24"/>
              </a:cxn>
              <a:cxn ang="0">
                <a:pos x="connsiteX25" y="connsiteY25"/>
              </a:cxn>
              <a:cxn ang="0">
                <a:pos x="connsiteX26" y="connsiteY26"/>
              </a:cxn>
              <a:cxn ang="0">
                <a:pos x="connsiteX27" y="connsiteY27"/>
              </a:cxn>
              <a:cxn ang="0">
                <a:pos x="connsiteX28" y="connsiteY28"/>
              </a:cxn>
              <a:cxn ang="0">
                <a:pos x="connsiteX29" y="connsiteY29"/>
              </a:cxn>
              <a:cxn ang="0">
                <a:pos x="connsiteX30" y="connsiteY30"/>
              </a:cxn>
              <a:cxn ang="0">
                <a:pos x="connsiteX31" y="connsiteY31"/>
              </a:cxn>
              <a:cxn ang="0">
                <a:pos x="connsiteX32" y="connsiteY32"/>
              </a:cxn>
              <a:cxn ang="0">
                <a:pos x="connsiteX33" y="connsiteY33"/>
              </a:cxn>
              <a:cxn ang="0">
                <a:pos x="connsiteX34" y="connsiteY34"/>
              </a:cxn>
              <a:cxn ang="0">
                <a:pos x="connsiteX35" y="connsiteY35"/>
              </a:cxn>
              <a:cxn ang="0">
                <a:pos x="connsiteX36" y="connsiteY36"/>
              </a:cxn>
              <a:cxn ang="0">
                <a:pos x="connsiteX37" y="connsiteY37"/>
              </a:cxn>
              <a:cxn ang="0">
                <a:pos x="connsiteX38" y="connsiteY38"/>
              </a:cxn>
              <a:cxn ang="0">
                <a:pos x="connsiteX39" y="connsiteY39"/>
              </a:cxn>
              <a:cxn ang="0">
                <a:pos x="connsiteX40" y="connsiteY40"/>
              </a:cxn>
              <a:cxn ang="0">
                <a:pos x="connsiteX41" y="connsiteY41"/>
              </a:cxn>
              <a:cxn ang="0">
                <a:pos x="connsiteX42" y="connsiteY42"/>
              </a:cxn>
              <a:cxn ang="0">
                <a:pos x="connsiteX43" y="connsiteY43"/>
              </a:cxn>
              <a:cxn ang="0">
                <a:pos x="connsiteX44" y="connsiteY44"/>
              </a:cxn>
              <a:cxn ang="0">
                <a:pos x="connsiteX45" y="connsiteY45"/>
              </a:cxn>
              <a:cxn ang="0">
                <a:pos x="connsiteX46" y="connsiteY46"/>
              </a:cxn>
              <a:cxn ang="0">
                <a:pos x="connsiteX47" y="connsiteY47"/>
              </a:cxn>
              <a:cxn ang="0">
                <a:pos x="connsiteX48" y="connsiteY48"/>
              </a:cxn>
              <a:cxn ang="0">
                <a:pos x="connsiteX49" y="connsiteY49"/>
              </a:cxn>
              <a:cxn ang="0">
                <a:pos x="connsiteX50" y="connsiteY50"/>
              </a:cxn>
              <a:cxn ang="0">
                <a:pos x="connsiteX51" y="connsiteY51"/>
              </a:cxn>
              <a:cxn ang="0">
                <a:pos x="connsiteX52" y="connsiteY52"/>
              </a:cxn>
              <a:cxn ang="0">
                <a:pos x="connsiteX53" y="connsiteY53"/>
              </a:cxn>
              <a:cxn ang="0">
                <a:pos x="connsiteX54" y="connsiteY54"/>
              </a:cxn>
              <a:cxn ang="0">
                <a:pos x="connsiteX55" y="connsiteY55"/>
              </a:cxn>
              <a:cxn ang="0">
                <a:pos x="connsiteX56" y="connsiteY56"/>
              </a:cxn>
              <a:cxn ang="0">
                <a:pos x="connsiteX57" y="connsiteY57"/>
              </a:cxn>
              <a:cxn ang="0">
                <a:pos x="connsiteX58" y="connsiteY58"/>
              </a:cxn>
              <a:cxn ang="0">
                <a:pos x="connsiteX59" y="connsiteY59"/>
              </a:cxn>
              <a:cxn ang="0">
                <a:pos x="connsiteX60" y="connsiteY60"/>
              </a:cxn>
              <a:cxn ang="0">
                <a:pos x="connsiteX61" y="connsiteY61"/>
              </a:cxn>
              <a:cxn ang="0">
                <a:pos x="connsiteX62" y="connsiteY62"/>
              </a:cxn>
              <a:cxn ang="0">
                <a:pos x="connsiteX63" y="connsiteY63"/>
              </a:cxn>
              <a:cxn ang="0">
                <a:pos x="connsiteX64" y="connsiteY64"/>
              </a:cxn>
              <a:cxn ang="0">
                <a:pos x="connsiteX65" y="connsiteY65"/>
              </a:cxn>
              <a:cxn ang="0">
                <a:pos x="connsiteX66" y="connsiteY66"/>
              </a:cxn>
              <a:cxn ang="0">
                <a:pos x="connsiteX67" y="connsiteY67"/>
              </a:cxn>
              <a:cxn ang="0">
                <a:pos x="connsiteX68" y="connsiteY68"/>
              </a:cxn>
              <a:cxn ang="0">
                <a:pos x="connsiteX69" y="connsiteY69"/>
              </a:cxn>
              <a:cxn ang="0">
                <a:pos x="connsiteX70" y="connsiteY70"/>
              </a:cxn>
              <a:cxn ang="0">
                <a:pos x="connsiteX71" y="connsiteY71"/>
              </a:cxn>
              <a:cxn ang="0">
                <a:pos x="connsiteX72" y="connsiteY72"/>
              </a:cxn>
              <a:cxn ang="0">
                <a:pos x="connsiteX73" y="connsiteY73"/>
              </a:cxn>
              <a:cxn ang="0">
                <a:pos x="connsiteX74" y="connsiteY74"/>
              </a:cxn>
              <a:cxn ang="0">
                <a:pos x="connsiteX75" y="connsiteY75"/>
              </a:cxn>
              <a:cxn ang="0">
                <a:pos x="connsiteX76" y="connsiteY76"/>
              </a:cxn>
              <a:cxn ang="0">
                <a:pos x="connsiteX77" y="connsiteY77"/>
              </a:cxn>
              <a:cxn ang="0">
                <a:pos x="connsiteX78" y="connsiteY78"/>
              </a:cxn>
              <a:cxn ang="0">
                <a:pos x="connsiteX79" y="connsiteY79"/>
              </a:cxn>
              <a:cxn ang="0">
                <a:pos x="connsiteX80" y="connsiteY80"/>
              </a:cxn>
              <a:cxn ang="0">
                <a:pos x="connsiteX81" y="connsiteY81"/>
              </a:cxn>
              <a:cxn ang="0">
                <a:pos x="connsiteX82" y="connsiteY82"/>
              </a:cxn>
              <a:cxn ang="0">
                <a:pos x="connsiteX83" y="connsiteY83"/>
              </a:cxn>
              <a:cxn ang="0">
                <a:pos x="connsiteX84" y="connsiteY84"/>
              </a:cxn>
              <a:cxn ang="0">
                <a:pos x="connsiteX85" y="connsiteY85"/>
              </a:cxn>
              <a:cxn ang="0">
                <a:pos x="connsiteX86" y="connsiteY86"/>
              </a:cxn>
              <a:cxn ang="0">
                <a:pos x="connsiteX87" y="connsiteY87"/>
              </a:cxn>
              <a:cxn ang="0">
                <a:pos x="connsiteX88" y="connsiteY88"/>
              </a:cxn>
              <a:cxn ang="0">
                <a:pos x="connsiteX89" y="connsiteY89"/>
              </a:cxn>
              <a:cxn ang="0">
                <a:pos x="connsiteX90" y="connsiteY90"/>
              </a:cxn>
              <a:cxn ang="0">
                <a:pos x="connsiteX91" y="connsiteY91"/>
              </a:cxn>
              <a:cxn ang="0">
                <a:pos x="connsiteX92" y="connsiteY92"/>
              </a:cxn>
              <a:cxn ang="0">
                <a:pos x="connsiteX93" y="connsiteY93"/>
              </a:cxn>
              <a:cxn ang="0">
                <a:pos x="connsiteX94" y="connsiteY94"/>
              </a:cxn>
              <a:cxn ang="0">
                <a:pos x="connsiteX95" y="connsiteY95"/>
              </a:cxn>
              <a:cxn ang="0">
                <a:pos x="connsiteX96" y="connsiteY96"/>
              </a:cxn>
              <a:cxn ang="0">
                <a:pos x="connsiteX97" y="connsiteY97"/>
              </a:cxn>
              <a:cxn ang="0">
                <a:pos x="connsiteX98" y="connsiteY98"/>
              </a:cxn>
              <a:cxn ang="0">
                <a:pos x="connsiteX99" y="connsiteY99"/>
              </a:cxn>
              <a:cxn ang="0">
                <a:pos x="connsiteX100" y="connsiteY100"/>
              </a:cxn>
              <a:cxn ang="0">
                <a:pos x="connsiteX101" y="connsiteY101"/>
              </a:cxn>
              <a:cxn ang="0">
                <a:pos x="connsiteX102" y="connsiteY102"/>
              </a:cxn>
              <a:cxn ang="0">
                <a:pos x="connsiteX103" y="connsiteY103"/>
              </a:cxn>
              <a:cxn ang="0">
                <a:pos x="connsiteX104" y="connsiteY104"/>
              </a:cxn>
              <a:cxn ang="0">
                <a:pos x="connsiteX105" y="connsiteY105"/>
              </a:cxn>
              <a:cxn ang="0">
                <a:pos x="connsiteX106" y="connsiteY106"/>
              </a:cxn>
              <a:cxn ang="0">
                <a:pos x="connsiteX107" y="connsiteY107"/>
              </a:cxn>
              <a:cxn ang="0">
                <a:pos x="connsiteX108" y="connsiteY108"/>
              </a:cxn>
              <a:cxn ang="0">
                <a:pos x="connsiteX109" y="connsiteY109"/>
              </a:cxn>
              <a:cxn ang="0">
                <a:pos x="connsiteX110" y="connsiteY110"/>
              </a:cxn>
              <a:cxn ang="0">
                <a:pos x="connsiteX111" y="connsiteY111"/>
              </a:cxn>
              <a:cxn ang="0">
                <a:pos x="connsiteX112" y="connsiteY112"/>
              </a:cxn>
              <a:cxn ang="0">
                <a:pos x="connsiteX113" y="connsiteY113"/>
              </a:cxn>
              <a:cxn ang="0">
                <a:pos x="connsiteX114" y="connsiteY114"/>
              </a:cxn>
              <a:cxn ang="0">
                <a:pos x="connsiteX115" y="connsiteY115"/>
              </a:cxn>
              <a:cxn ang="0">
                <a:pos x="connsiteX116" y="connsiteY116"/>
              </a:cxn>
              <a:cxn ang="0">
                <a:pos x="connsiteX117" y="connsiteY117"/>
              </a:cxn>
              <a:cxn ang="0">
                <a:pos x="connsiteX118" y="connsiteY118"/>
              </a:cxn>
              <a:cxn ang="0">
                <a:pos x="connsiteX119" y="connsiteY119"/>
              </a:cxn>
              <a:cxn ang="0">
                <a:pos x="connsiteX120" y="connsiteY120"/>
              </a:cxn>
              <a:cxn ang="0">
                <a:pos x="connsiteX121" y="connsiteY121"/>
              </a:cxn>
              <a:cxn ang="0">
                <a:pos x="connsiteX122" y="connsiteY122"/>
              </a:cxn>
              <a:cxn ang="0">
                <a:pos x="connsiteX123" y="connsiteY123"/>
              </a:cxn>
              <a:cxn ang="0">
                <a:pos x="connsiteX124" y="connsiteY124"/>
              </a:cxn>
              <a:cxn ang="0">
                <a:pos x="connsiteX125" y="connsiteY125"/>
              </a:cxn>
              <a:cxn ang="0">
                <a:pos x="connsiteX126" y="connsiteY126"/>
              </a:cxn>
              <a:cxn ang="0">
                <a:pos x="connsiteX127" y="connsiteY127"/>
              </a:cxn>
              <a:cxn ang="0">
                <a:pos x="connsiteX128" y="connsiteY128"/>
              </a:cxn>
              <a:cxn ang="0">
                <a:pos x="connsiteX129" y="connsiteY129"/>
              </a:cxn>
              <a:cxn ang="0">
                <a:pos x="connsiteX130" y="connsiteY130"/>
              </a:cxn>
              <a:cxn ang="0">
                <a:pos x="connsiteX131" y="connsiteY131"/>
              </a:cxn>
              <a:cxn ang="0">
                <a:pos x="connsiteX132" y="connsiteY132"/>
              </a:cxn>
              <a:cxn ang="0">
                <a:pos x="connsiteX133" y="connsiteY133"/>
              </a:cxn>
              <a:cxn ang="0">
                <a:pos x="connsiteX134" y="connsiteY134"/>
              </a:cxn>
              <a:cxn ang="0">
                <a:pos x="connsiteX135" y="connsiteY135"/>
              </a:cxn>
              <a:cxn ang="0">
                <a:pos x="connsiteX136" y="connsiteY136"/>
              </a:cxn>
              <a:cxn ang="0">
                <a:pos x="connsiteX137" y="connsiteY137"/>
              </a:cxn>
              <a:cxn ang="0">
                <a:pos x="connsiteX138" y="connsiteY138"/>
              </a:cxn>
              <a:cxn ang="0">
                <a:pos x="connsiteX139" y="connsiteY139"/>
              </a:cxn>
              <a:cxn ang="0">
                <a:pos x="connsiteX140" y="connsiteY140"/>
              </a:cxn>
              <a:cxn ang="0">
                <a:pos x="connsiteX141" y="connsiteY141"/>
              </a:cxn>
              <a:cxn ang="0">
                <a:pos x="connsiteX142" y="connsiteY142"/>
              </a:cxn>
              <a:cxn ang="0">
                <a:pos x="connsiteX143" y="connsiteY143"/>
              </a:cxn>
              <a:cxn ang="0">
                <a:pos x="connsiteX144" y="connsiteY144"/>
              </a:cxn>
              <a:cxn ang="0">
                <a:pos x="connsiteX145" y="connsiteY145"/>
              </a:cxn>
              <a:cxn ang="0">
                <a:pos x="connsiteX146" y="connsiteY146"/>
              </a:cxn>
              <a:cxn ang="0">
                <a:pos x="connsiteX147" y="connsiteY147"/>
              </a:cxn>
              <a:cxn ang="0">
                <a:pos x="connsiteX148" y="connsiteY148"/>
              </a:cxn>
              <a:cxn ang="0">
                <a:pos x="connsiteX149" y="connsiteY149"/>
              </a:cxn>
              <a:cxn ang="0">
                <a:pos x="connsiteX150" y="connsiteY150"/>
              </a:cxn>
              <a:cxn ang="0">
                <a:pos x="connsiteX151" y="connsiteY151"/>
              </a:cxn>
              <a:cxn ang="0">
                <a:pos x="connsiteX152" y="connsiteY152"/>
              </a:cxn>
              <a:cxn ang="0">
                <a:pos x="connsiteX153" y="connsiteY153"/>
              </a:cxn>
              <a:cxn ang="0">
                <a:pos x="connsiteX154" y="connsiteY154"/>
              </a:cxn>
              <a:cxn ang="0">
                <a:pos x="connsiteX155" y="connsiteY155"/>
              </a:cxn>
              <a:cxn ang="0">
                <a:pos x="connsiteX156" y="connsiteY156"/>
              </a:cxn>
              <a:cxn ang="0">
                <a:pos x="connsiteX157" y="connsiteY157"/>
              </a:cxn>
              <a:cxn ang="0">
                <a:pos x="connsiteX158" y="connsiteY158"/>
              </a:cxn>
              <a:cxn ang="0">
                <a:pos x="connsiteX159" y="connsiteY159"/>
              </a:cxn>
              <a:cxn ang="0">
                <a:pos x="connsiteX160" y="connsiteY160"/>
              </a:cxn>
              <a:cxn ang="0">
                <a:pos x="connsiteX161" y="connsiteY161"/>
              </a:cxn>
              <a:cxn ang="0">
                <a:pos x="connsiteX162" y="connsiteY162"/>
              </a:cxn>
              <a:cxn ang="0">
                <a:pos x="connsiteX163" y="connsiteY163"/>
              </a:cxn>
              <a:cxn ang="0">
                <a:pos x="connsiteX164" y="connsiteY164"/>
              </a:cxn>
              <a:cxn ang="0">
                <a:pos x="connsiteX165" y="connsiteY165"/>
              </a:cxn>
              <a:cxn ang="0">
                <a:pos x="connsiteX166" y="connsiteY166"/>
              </a:cxn>
              <a:cxn ang="0">
                <a:pos x="connsiteX167" y="connsiteY167"/>
              </a:cxn>
              <a:cxn ang="0">
                <a:pos x="connsiteX168" y="connsiteY168"/>
              </a:cxn>
              <a:cxn ang="0">
                <a:pos x="connsiteX169" y="connsiteY169"/>
              </a:cxn>
              <a:cxn ang="0">
                <a:pos x="connsiteX170" y="connsiteY170"/>
              </a:cxn>
              <a:cxn ang="0">
                <a:pos x="connsiteX171" y="connsiteY171"/>
              </a:cxn>
              <a:cxn ang="0">
                <a:pos x="connsiteX172" y="connsiteY172"/>
              </a:cxn>
              <a:cxn ang="0">
                <a:pos x="connsiteX173" y="connsiteY173"/>
              </a:cxn>
              <a:cxn ang="0">
                <a:pos x="connsiteX174" y="connsiteY174"/>
              </a:cxn>
              <a:cxn ang="0">
                <a:pos x="connsiteX175" y="connsiteY175"/>
              </a:cxn>
              <a:cxn ang="0">
                <a:pos x="connsiteX176" y="connsiteY176"/>
              </a:cxn>
              <a:cxn ang="0">
                <a:pos x="connsiteX177" y="connsiteY177"/>
              </a:cxn>
              <a:cxn ang="0">
                <a:pos x="connsiteX178" y="connsiteY178"/>
              </a:cxn>
              <a:cxn ang="0">
                <a:pos x="connsiteX179" y="connsiteY179"/>
              </a:cxn>
              <a:cxn ang="0">
                <a:pos x="connsiteX180" y="connsiteY180"/>
              </a:cxn>
              <a:cxn ang="0">
                <a:pos x="connsiteX181" y="connsiteY181"/>
              </a:cxn>
              <a:cxn ang="0">
                <a:pos x="connsiteX182" y="connsiteY182"/>
              </a:cxn>
              <a:cxn ang="0">
                <a:pos x="connsiteX183" y="connsiteY183"/>
              </a:cxn>
              <a:cxn ang="0">
                <a:pos x="connsiteX184" y="connsiteY184"/>
              </a:cxn>
              <a:cxn ang="0">
                <a:pos x="connsiteX185" y="connsiteY185"/>
              </a:cxn>
              <a:cxn ang="0">
                <a:pos x="connsiteX186" y="connsiteY186"/>
              </a:cxn>
              <a:cxn ang="0">
                <a:pos x="connsiteX187" y="connsiteY187"/>
              </a:cxn>
              <a:cxn ang="0">
                <a:pos x="connsiteX188" y="connsiteY188"/>
              </a:cxn>
              <a:cxn ang="0">
                <a:pos x="connsiteX189" y="connsiteY189"/>
              </a:cxn>
              <a:cxn ang="0">
                <a:pos x="connsiteX190" y="connsiteY190"/>
              </a:cxn>
              <a:cxn ang="0">
                <a:pos x="connsiteX191" y="connsiteY191"/>
              </a:cxn>
              <a:cxn ang="0">
                <a:pos x="connsiteX192" y="connsiteY192"/>
              </a:cxn>
              <a:cxn ang="0">
                <a:pos x="connsiteX193" y="connsiteY193"/>
              </a:cxn>
              <a:cxn ang="0">
                <a:pos x="connsiteX194" y="connsiteY194"/>
              </a:cxn>
              <a:cxn ang="0">
                <a:pos x="connsiteX195" y="connsiteY195"/>
              </a:cxn>
              <a:cxn ang="0">
                <a:pos x="connsiteX196" y="connsiteY196"/>
              </a:cxn>
              <a:cxn ang="0">
                <a:pos x="connsiteX197" y="connsiteY197"/>
              </a:cxn>
              <a:cxn ang="0">
                <a:pos x="connsiteX198" y="connsiteY198"/>
              </a:cxn>
              <a:cxn ang="0">
                <a:pos x="connsiteX199" y="connsiteY199"/>
              </a:cxn>
              <a:cxn ang="0">
                <a:pos x="connsiteX200" y="connsiteY200"/>
              </a:cxn>
              <a:cxn ang="0">
                <a:pos x="connsiteX201" y="connsiteY201"/>
              </a:cxn>
              <a:cxn ang="0">
                <a:pos x="connsiteX202" y="connsiteY202"/>
              </a:cxn>
              <a:cxn ang="0">
                <a:pos x="connsiteX203" y="connsiteY203"/>
              </a:cxn>
              <a:cxn ang="0">
                <a:pos x="connsiteX204" y="connsiteY204"/>
              </a:cxn>
              <a:cxn ang="0">
                <a:pos x="connsiteX205" y="connsiteY205"/>
              </a:cxn>
              <a:cxn ang="0">
                <a:pos x="connsiteX206" y="connsiteY206"/>
              </a:cxn>
              <a:cxn ang="0">
                <a:pos x="connsiteX207" y="connsiteY207"/>
              </a:cxn>
              <a:cxn ang="0">
                <a:pos x="connsiteX208" y="connsiteY208"/>
              </a:cxn>
              <a:cxn ang="0">
                <a:pos x="connsiteX209" y="connsiteY209"/>
              </a:cxn>
              <a:cxn ang="0">
                <a:pos x="connsiteX210" y="connsiteY210"/>
              </a:cxn>
              <a:cxn ang="0">
                <a:pos x="connsiteX211" y="connsiteY211"/>
              </a:cxn>
              <a:cxn ang="0">
                <a:pos x="connsiteX212" y="connsiteY212"/>
              </a:cxn>
              <a:cxn ang="0">
                <a:pos x="connsiteX213" y="connsiteY213"/>
              </a:cxn>
              <a:cxn ang="0">
                <a:pos x="connsiteX214" y="connsiteY214"/>
              </a:cxn>
            </a:cxnLst>
            <a:rect l="l" t="t" r="r" b="b"/>
            <a:pathLst>
              <a:path w="6886274" h="5025119">
                <a:moveTo>
                  <a:pt x="5458905" y="754119"/>
                </a:moveTo>
                <a:cubicBezTo>
                  <a:pt x="5417216" y="775336"/>
                  <a:pt x="4594585" y="1111088"/>
                  <a:pt x="3455557" y="1027709"/>
                </a:cubicBezTo>
                <a:cubicBezTo>
                  <a:pt x="3415356" y="1024731"/>
                  <a:pt x="3377389" y="1022869"/>
                  <a:pt x="3338677" y="1021381"/>
                </a:cubicBezTo>
                <a:cubicBezTo>
                  <a:pt x="2996224" y="1006119"/>
                  <a:pt x="2660100" y="998674"/>
                  <a:pt x="2518280" y="980435"/>
                </a:cubicBezTo>
                <a:cubicBezTo>
                  <a:pt x="2407355" y="965918"/>
                  <a:pt x="1840075" y="843082"/>
                  <a:pt x="1673687" y="739229"/>
                </a:cubicBezTo>
                <a:cubicBezTo>
                  <a:pt x="1503578" y="632771"/>
                  <a:pt x="1343146" y="515146"/>
                  <a:pt x="1183459" y="397149"/>
                </a:cubicBezTo>
                <a:cubicBezTo>
                  <a:pt x="1114224" y="346153"/>
                  <a:pt x="1040522" y="299624"/>
                  <a:pt x="977987" y="241184"/>
                </a:cubicBezTo>
                <a:cubicBezTo>
                  <a:pt x="915453" y="182372"/>
                  <a:pt x="855896" y="121326"/>
                  <a:pt x="788150" y="66980"/>
                </a:cubicBezTo>
                <a:cubicBezTo>
                  <a:pt x="768794" y="51346"/>
                  <a:pt x="749438" y="34596"/>
                  <a:pt x="721148" y="31990"/>
                </a:cubicBezTo>
                <a:cubicBezTo>
                  <a:pt x="714820" y="31246"/>
                  <a:pt x="708120" y="31618"/>
                  <a:pt x="701792" y="32362"/>
                </a:cubicBezTo>
                <a:cubicBezTo>
                  <a:pt x="694720" y="33107"/>
                  <a:pt x="689136" y="36829"/>
                  <a:pt x="686530" y="43157"/>
                </a:cubicBezTo>
                <a:cubicBezTo>
                  <a:pt x="683925" y="50230"/>
                  <a:pt x="688392" y="54324"/>
                  <a:pt x="693603" y="58046"/>
                </a:cubicBezTo>
                <a:cubicBezTo>
                  <a:pt x="697325" y="60652"/>
                  <a:pt x="701047" y="64747"/>
                  <a:pt x="705886" y="65491"/>
                </a:cubicBezTo>
                <a:cubicBezTo>
                  <a:pt x="736782" y="69958"/>
                  <a:pt x="748321" y="92664"/>
                  <a:pt x="762838" y="112764"/>
                </a:cubicBezTo>
                <a:cubicBezTo>
                  <a:pt x="769166" y="121326"/>
                  <a:pt x="775866" y="128026"/>
                  <a:pt x="764327" y="140309"/>
                </a:cubicBezTo>
                <a:cubicBezTo>
                  <a:pt x="754277" y="151104"/>
                  <a:pt x="764699" y="156688"/>
                  <a:pt x="775121" y="159666"/>
                </a:cubicBezTo>
                <a:cubicBezTo>
                  <a:pt x="789638" y="163760"/>
                  <a:pt x="806761" y="163016"/>
                  <a:pt x="823139" y="176416"/>
                </a:cubicBezTo>
                <a:cubicBezTo>
                  <a:pt x="761721" y="177533"/>
                  <a:pt x="735665" y="142171"/>
                  <a:pt x="707748" y="109414"/>
                </a:cubicBezTo>
                <a:cubicBezTo>
                  <a:pt x="697325" y="97503"/>
                  <a:pt x="690253" y="83358"/>
                  <a:pt x="681319" y="69958"/>
                </a:cubicBezTo>
                <a:cubicBezTo>
                  <a:pt x="670152" y="53580"/>
                  <a:pt x="657124" y="52835"/>
                  <a:pt x="640746" y="67352"/>
                </a:cubicBezTo>
                <a:cubicBezTo>
                  <a:pt x="626229" y="80380"/>
                  <a:pt x="619157" y="79264"/>
                  <a:pt x="614318" y="61396"/>
                </a:cubicBezTo>
                <a:cubicBezTo>
                  <a:pt x="606873" y="33479"/>
                  <a:pt x="589750" y="13751"/>
                  <a:pt x="560716" y="3701"/>
                </a:cubicBezTo>
                <a:cubicBezTo>
                  <a:pt x="554388" y="1467"/>
                  <a:pt x="546572" y="-3372"/>
                  <a:pt x="540616" y="3701"/>
                </a:cubicBezTo>
                <a:cubicBezTo>
                  <a:pt x="535405" y="9656"/>
                  <a:pt x="539871" y="16729"/>
                  <a:pt x="543594" y="21940"/>
                </a:cubicBezTo>
                <a:cubicBezTo>
                  <a:pt x="550294" y="31246"/>
                  <a:pt x="556250" y="40179"/>
                  <a:pt x="558855" y="51346"/>
                </a:cubicBezTo>
                <a:cubicBezTo>
                  <a:pt x="560716" y="58791"/>
                  <a:pt x="562578" y="66980"/>
                  <a:pt x="557366" y="72563"/>
                </a:cubicBezTo>
                <a:cubicBezTo>
                  <a:pt x="535777" y="96386"/>
                  <a:pt x="551411" y="107553"/>
                  <a:pt x="570022" y="120209"/>
                </a:cubicBezTo>
                <a:cubicBezTo>
                  <a:pt x="595706" y="137332"/>
                  <a:pt x="605756" y="162643"/>
                  <a:pt x="599801" y="192794"/>
                </a:cubicBezTo>
                <a:cubicBezTo>
                  <a:pt x="597567" y="205078"/>
                  <a:pt x="599056" y="212522"/>
                  <a:pt x="614318" y="212150"/>
                </a:cubicBezTo>
                <a:cubicBezTo>
                  <a:pt x="620273" y="212150"/>
                  <a:pt x="621762" y="216245"/>
                  <a:pt x="623996" y="220711"/>
                </a:cubicBezTo>
                <a:cubicBezTo>
                  <a:pt x="671641" y="326053"/>
                  <a:pt x="740504" y="418366"/>
                  <a:pt x="821278" y="503235"/>
                </a:cubicBezTo>
                <a:cubicBezTo>
                  <a:pt x="886791" y="572098"/>
                  <a:pt x="959004" y="634260"/>
                  <a:pt x="1033822" y="694562"/>
                </a:cubicBezTo>
                <a:cubicBezTo>
                  <a:pt x="1036055" y="696423"/>
                  <a:pt x="1038289" y="698656"/>
                  <a:pt x="1039406" y="702378"/>
                </a:cubicBezTo>
                <a:cubicBezTo>
                  <a:pt x="1004044" y="694934"/>
                  <a:pt x="973521" y="679672"/>
                  <a:pt x="944114" y="662550"/>
                </a:cubicBezTo>
                <a:cubicBezTo>
                  <a:pt x="865946" y="617138"/>
                  <a:pt x="800061" y="558325"/>
                  <a:pt x="733432" y="500629"/>
                </a:cubicBezTo>
                <a:cubicBezTo>
                  <a:pt x="692858" y="465267"/>
                  <a:pt x="651169" y="431022"/>
                  <a:pt x="606501" y="399755"/>
                </a:cubicBezTo>
                <a:cubicBezTo>
                  <a:pt x="599056" y="394543"/>
                  <a:pt x="593845" y="387843"/>
                  <a:pt x="588634" y="381143"/>
                </a:cubicBezTo>
                <a:cubicBezTo>
                  <a:pt x="585656" y="377421"/>
                  <a:pt x="581934" y="374071"/>
                  <a:pt x="575978" y="375560"/>
                </a:cubicBezTo>
                <a:cubicBezTo>
                  <a:pt x="568533" y="377421"/>
                  <a:pt x="567789" y="383004"/>
                  <a:pt x="567044" y="388588"/>
                </a:cubicBezTo>
                <a:cubicBezTo>
                  <a:pt x="564811" y="406455"/>
                  <a:pt x="569650" y="422461"/>
                  <a:pt x="578956" y="437722"/>
                </a:cubicBezTo>
                <a:cubicBezTo>
                  <a:pt x="603151" y="476806"/>
                  <a:pt x="638885" y="506957"/>
                  <a:pt x="675736" y="535619"/>
                </a:cubicBezTo>
                <a:cubicBezTo>
                  <a:pt x="723381" y="572470"/>
                  <a:pt x="769538" y="610810"/>
                  <a:pt x="811600" y="652872"/>
                </a:cubicBezTo>
                <a:cubicBezTo>
                  <a:pt x="814578" y="655850"/>
                  <a:pt x="820161" y="657711"/>
                  <a:pt x="818300" y="666272"/>
                </a:cubicBezTo>
                <a:cubicBezTo>
                  <a:pt x="791872" y="646544"/>
                  <a:pt x="766932" y="627188"/>
                  <a:pt x="741621" y="608576"/>
                </a:cubicBezTo>
                <a:cubicBezTo>
                  <a:pt x="716681" y="589965"/>
                  <a:pt x="691369" y="571353"/>
                  <a:pt x="666430" y="553114"/>
                </a:cubicBezTo>
                <a:cubicBezTo>
                  <a:pt x="660474" y="548647"/>
                  <a:pt x="654146" y="542319"/>
                  <a:pt x="645585" y="547903"/>
                </a:cubicBezTo>
                <a:cubicBezTo>
                  <a:pt x="636652" y="553486"/>
                  <a:pt x="637768" y="562792"/>
                  <a:pt x="640002" y="570236"/>
                </a:cubicBezTo>
                <a:cubicBezTo>
                  <a:pt x="647074" y="592198"/>
                  <a:pt x="659358" y="611554"/>
                  <a:pt x="675736" y="628677"/>
                </a:cubicBezTo>
                <a:cubicBezTo>
                  <a:pt x="731570" y="685256"/>
                  <a:pt x="795966" y="734018"/>
                  <a:pt x="855896" y="786875"/>
                </a:cubicBezTo>
                <a:cubicBezTo>
                  <a:pt x="888280" y="815537"/>
                  <a:pt x="918058" y="846060"/>
                  <a:pt x="946348" y="877699"/>
                </a:cubicBezTo>
                <a:cubicBezTo>
                  <a:pt x="952676" y="884772"/>
                  <a:pt x="952303" y="891472"/>
                  <a:pt x="950442" y="899661"/>
                </a:cubicBezTo>
                <a:cubicBezTo>
                  <a:pt x="942998" y="932790"/>
                  <a:pt x="954537" y="943957"/>
                  <a:pt x="991760" y="937629"/>
                </a:cubicBezTo>
                <a:cubicBezTo>
                  <a:pt x="1003299" y="935767"/>
                  <a:pt x="1011116" y="937629"/>
                  <a:pt x="1018188" y="945445"/>
                </a:cubicBezTo>
                <a:cubicBezTo>
                  <a:pt x="1103802" y="1042225"/>
                  <a:pt x="1205048" y="1123744"/>
                  <a:pt x="1315601" y="1196329"/>
                </a:cubicBezTo>
                <a:cubicBezTo>
                  <a:pt x="1360641" y="1225735"/>
                  <a:pt x="1407170" y="1253653"/>
                  <a:pt x="1454443" y="1279709"/>
                </a:cubicBezTo>
                <a:cubicBezTo>
                  <a:pt x="1454443" y="1281570"/>
                  <a:pt x="1454443" y="1283804"/>
                  <a:pt x="1454443" y="1285665"/>
                </a:cubicBezTo>
                <a:cubicBezTo>
                  <a:pt x="1454071" y="1288270"/>
                  <a:pt x="1453699" y="1289759"/>
                  <a:pt x="1453327" y="1291993"/>
                </a:cubicBezTo>
                <a:cubicBezTo>
                  <a:pt x="1386697" y="1251792"/>
                  <a:pt x="1320812" y="1210474"/>
                  <a:pt x="1256416" y="1166923"/>
                </a:cubicBezTo>
                <a:cubicBezTo>
                  <a:pt x="1081840" y="1048926"/>
                  <a:pt x="915080" y="922367"/>
                  <a:pt x="745715" y="798786"/>
                </a:cubicBezTo>
                <a:cubicBezTo>
                  <a:pt x="688764" y="757096"/>
                  <a:pt x="643724" y="703867"/>
                  <a:pt x="592356" y="656966"/>
                </a:cubicBezTo>
                <a:cubicBezTo>
                  <a:pt x="558111" y="625699"/>
                  <a:pt x="525354" y="592943"/>
                  <a:pt x="485526" y="567259"/>
                </a:cubicBezTo>
                <a:cubicBezTo>
                  <a:pt x="469148" y="556836"/>
                  <a:pt x="452025" y="547530"/>
                  <a:pt x="430063" y="550136"/>
                </a:cubicBezTo>
                <a:cubicBezTo>
                  <a:pt x="421502" y="551253"/>
                  <a:pt x="411824" y="553486"/>
                  <a:pt x="408846" y="563164"/>
                </a:cubicBezTo>
                <a:cubicBezTo>
                  <a:pt x="406240" y="572842"/>
                  <a:pt x="414057" y="577309"/>
                  <a:pt x="421130" y="581403"/>
                </a:cubicBezTo>
                <a:cubicBezTo>
                  <a:pt x="422991" y="582520"/>
                  <a:pt x="424852" y="584009"/>
                  <a:pt x="426713" y="584009"/>
                </a:cubicBezTo>
                <a:cubicBezTo>
                  <a:pt x="462075" y="586242"/>
                  <a:pt x="470264" y="614532"/>
                  <a:pt x="487015" y="635005"/>
                </a:cubicBezTo>
                <a:cubicBezTo>
                  <a:pt x="492226" y="641333"/>
                  <a:pt x="492598" y="647661"/>
                  <a:pt x="487015" y="655105"/>
                </a:cubicBezTo>
                <a:cubicBezTo>
                  <a:pt x="476964" y="668505"/>
                  <a:pt x="484037" y="674461"/>
                  <a:pt x="497437" y="678183"/>
                </a:cubicBezTo>
                <a:cubicBezTo>
                  <a:pt x="510837" y="681906"/>
                  <a:pt x="525354" y="683022"/>
                  <a:pt x="539871" y="691584"/>
                </a:cubicBezTo>
                <a:cubicBezTo>
                  <a:pt x="516793" y="698656"/>
                  <a:pt x="500787" y="691212"/>
                  <a:pt x="485898" y="681906"/>
                </a:cubicBezTo>
                <a:cubicBezTo>
                  <a:pt x="452397" y="661433"/>
                  <a:pt x="430808" y="631282"/>
                  <a:pt x="410335" y="600387"/>
                </a:cubicBezTo>
                <a:cubicBezTo>
                  <a:pt x="406240" y="594431"/>
                  <a:pt x="402890" y="587731"/>
                  <a:pt x="397307" y="582892"/>
                </a:cubicBezTo>
                <a:cubicBezTo>
                  <a:pt x="386884" y="573214"/>
                  <a:pt x="375717" y="572098"/>
                  <a:pt x="363062" y="584009"/>
                </a:cubicBezTo>
                <a:cubicBezTo>
                  <a:pt x="346311" y="599643"/>
                  <a:pt x="340356" y="598526"/>
                  <a:pt x="334772" y="578426"/>
                </a:cubicBezTo>
                <a:cubicBezTo>
                  <a:pt x="327327" y="551253"/>
                  <a:pt x="310577" y="532269"/>
                  <a:pt x="281915" y="522219"/>
                </a:cubicBezTo>
                <a:cubicBezTo>
                  <a:pt x="275960" y="519985"/>
                  <a:pt x="269632" y="517007"/>
                  <a:pt x="263304" y="521846"/>
                </a:cubicBezTo>
                <a:cubicBezTo>
                  <a:pt x="256604" y="527430"/>
                  <a:pt x="261070" y="533013"/>
                  <a:pt x="263676" y="538225"/>
                </a:cubicBezTo>
                <a:cubicBezTo>
                  <a:pt x="267398" y="546414"/>
                  <a:pt x="271865" y="554603"/>
                  <a:pt x="275215" y="563164"/>
                </a:cubicBezTo>
                <a:cubicBezTo>
                  <a:pt x="281171" y="576937"/>
                  <a:pt x="282288" y="591454"/>
                  <a:pt x="271121" y="604854"/>
                </a:cubicBezTo>
                <a:cubicBezTo>
                  <a:pt x="262931" y="614532"/>
                  <a:pt x="263676" y="620860"/>
                  <a:pt x="274471" y="627560"/>
                </a:cubicBezTo>
                <a:cubicBezTo>
                  <a:pt x="309088" y="648405"/>
                  <a:pt x="331050" y="675578"/>
                  <a:pt x="319138" y="718012"/>
                </a:cubicBezTo>
                <a:cubicBezTo>
                  <a:pt x="317277" y="723968"/>
                  <a:pt x="319511" y="729924"/>
                  <a:pt x="326583" y="729551"/>
                </a:cubicBezTo>
                <a:cubicBezTo>
                  <a:pt x="342217" y="728435"/>
                  <a:pt x="344822" y="738113"/>
                  <a:pt x="349289" y="748163"/>
                </a:cubicBezTo>
                <a:cubicBezTo>
                  <a:pt x="392840" y="844571"/>
                  <a:pt x="455747" y="928695"/>
                  <a:pt x="528332" y="1007608"/>
                </a:cubicBezTo>
                <a:cubicBezTo>
                  <a:pt x="600173" y="1085777"/>
                  <a:pt x="680947" y="1155756"/>
                  <a:pt x="766932" y="1222758"/>
                </a:cubicBezTo>
                <a:cubicBezTo>
                  <a:pt x="742737" y="1220524"/>
                  <a:pt x="711470" y="1206752"/>
                  <a:pt x="681319" y="1190746"/>
                </a:cubicBezTo>
                <a:cubicBezTo>
                  <a:pt x="601662" y="1147939"/>
                  <a:pt x="536149" y="1089871"/>
                  <a:pt x="469520" y="1032920"/>
                </a:cubicBezTo>
                <a:cubicBezTo>
                  <a:pt x="422991" y="993091"/>
                  <a:pt x="377579" y="952146"/>
                  <a:pt x="325466" y="917900"/>
                </a:cubicBezTo>
                <a:cubicBezTo>
                  <a:pt x="319511" y="914178"/>
                  <a:pt x="315416" y="909339"/>
                  <a:pt x="312066" y="903383"/>
                </a:cubicBezTo>
                <a:cubicBezTo>
                  <a:pt x="309088" y="898172"/>
                  <a:pt x="304621" y="893333"/>
                  <a:pt x="296805" y="895566"/>
                </a:cubicBezTo>
                <a:cubicBezTo>
                  <a:pt x="288988" y="898172"/>
                  <a:pt x="288243" y="904872"/>
                  <a:pt x="288243" y="910828"/>
                </a:cubicBezTo>
                <a:cubicBezTo>
                  <a:pt x="289360" y="933162"/>
                  <a:pt x="295688" y="953262"/>
                  <a:pt x="309460" y="971129"/>
                </a:cubicBezTo>
                <a:cubicBezTo>
                  <a:pt x="336261" y="1006864"/>
                  <a:pt x="371995" y="1034781"/>
                  <a:pt x="407729" y="1062698"/>
                </a:cubicBezTo>
                <a:cubicBezTo>
                  <a:pt x="457236" y="1101038"/>
                  <a:pt x="503021" y="1142728"/>
                  <a:pt x="544338" y="1189257"/>
                </a:cubicBezTo>
                <a:cubicBezTo>
                  <a:pt x="514560" y="1166551"/>
                  <a:pt x="484781" y="1143472"/>
                  <a:pt x="454630" y="1120766"/>
                </a:cubicBezTo>
                <a:cubicBezTo>
                  <a:pt x="431924" y="1103644"/>
                  <a:pt x="408474" y="1087265"/>
                  <a:pt x="385396" y="1070515"/>
                </a:cubicBezTo>
                <a:cubicBezTo>
                  <a:pt x="379812" y="1066421"/>
                  <a:pt x="373856" y="1061954"/>
                  <a:pt x="366040" y="1067537"/>
                </a:cubicBezTo>
                <a:cubicBezTo>
                  <a:pt x="358967" y="1072376"/>
                  <a:pt x="360084" y="1079449"/>
                  <a:pt x="361573" y="1086149"/>
                </a:cubicBezTo>
                <a:cubicBezTo>
                  <a:pt x="367156" y="1112577"/>
                  <a:pt x="382790" y="1133794"/>
                  <a:pt x="402146" y="1152778"/>
                </a:cubicBezTo>
                <a:cubicBezTo>
                  <a:pt x="425596" y="1175484"/>
                  <a:pt x="450164" y="1197074"/>
                  <a:pt x="475475" y="1218663"/>
                </a:cubicBezTo>
                <a:cubicBezTo>
                  <a:pt x="448303" y="1212707"/>
                  <a:pt x="421130" y="1206752"/>
                  <a:pt x="393957" y="1201913"/>
                </a:cubicBezTo>
                <a:cubicBezTo>
                  <a:pt x="406240" y="1245091"/>
                  <a:pt x="434902" y="1253653"/>
                  <a:pt x="460586" y="1260353"/>
                </a:cubicBezTo>
                <a:cubicBezTo>
                  <a:pt x="495204" y="1268914"/>
                  <a:pt x="528332" y="1279709"/>
                  <a:pt x="561089" y="1291993"/>
                </a:cubicBezTo>
                <a:cubicBezTo>
                  <a:pt x="574861" y="1304276"/>
                  <a:pt x="588634" y="1316188"/>
                  <a:pt x="602034" y="1328843"/>
                </a:cubicBezTo>
                <a:cubicBezTo>
                  <a:pt x="615807" y="1341872"/>
                  <a:pt x="628835" y="1354900"/>
                  <a:pt x="641863" y="1368672"/>
                </a:cubicBezTo>
                <a:cubicBezTo>
                  <a:pt x="651169" y="1378722"/>
                  <a:pt x="662335" y="1387284"/>
                  <a:pt x="651541" y="1404406"/>
                </a:cubicBezTo>
                <a:cubicBezTo>
                  <a:pt x="646702" y="1412223"/>
                  <a:pt x="678341" y="1454658"/>
                  <a:pt x="688392" y="1457263"/>
                </a:cubicBezTo>
                <a:cubicBezTo>
                  <a:pt x="689881" y="1457635"/>
                  <a:pt x="691369" y="1458008"/>
                  <a:pt x="692486" y="1458008"/>
                </a:cubicBezTo>
                <a:cubicBezTo>
                  <a:pt x="714076" y="1456519"/>
                  <a:pt x="718915" y="1469175"/>
                  <a:pt x="719287" y="1485181"/>
                </a:cubicBezTo>
                <a:cubicBezTo>
                  <a:pt x="719659" y="1500814"/>
                  <a:pt x="715937" y="1520170"/>
                  <a:pt x="745343" y="1512353"/>
                </a:cubicBezTo>
                <a:cubicBezTo>
                  <a:pt x="748693" y="1511609"/>
                  <a:pt x="749438" y="1513842"/>
                  <a:pt x="750926" y="1516448"/>
                </a:cubicBezTo>
                <a:cubicBezTo>
                  <a:pt x="782938" y="1583077"/>
                  <a:pt x="836912" y="1634445"/>
                  <a:pt x="890141" y="1685813"/>
                </a:cubicBezTo>
                <a:cubicBezTo>
                  <a:pt x="893119" y="1688419"/>
                  <a:pt x="896097" y="1691024"/>
                  <a:pt x="899074" y="1693630"/>
                </a:cubicBezTo>
                <a:cubicBezTo>
                  <a:pt x="843240" y="1680602"/>
                  <a:pt x="658985" y="1663851"/>
                  <a:pt x="605012" y="1669435"/>
                </a:cubicBezTo>
                <a:cubicBezTo>
                  <a:pt x="556994" y="1674274"/>
                  <a:pt x="285638" y="1593128"/>
                  <a:pt x="229431" y="1545110"/>
                </a:cubicBezTo>
                <a:cubicBezTo>
                  <a:pt x="221614" y="1582705"/>
                  <a:pt x="238364" y="1597594"/>
                  <a:pt x="251765" y="1614717"/>
                </a:cubicBezTo>
                <a:cubicBezTo>
                  <a:pt x="270748" y="1638912"/>
                  <a:pt x="273726" y="1656035"/>
                  <a:pt x="237992" y="1675391"/>
                </a:cubicBezTo>
                <a:cubicBezTo>
                  <a:pt x="135628" y="1730481"/>
                  <a:pt x="136745" y="1732342"/>
                  <a:pt x="232781" y="1807160"/>
                </a:cubicBezTo>
                <a:cubicBezTo>
                  <a:pt x="237248" y="1810511"/>
                  <a:pt x="235014" y="1821305"/>
                  <a:pt x="236131" y="1828750"/>
                </a:cubicBezTo>
                <a:cubicBezTo>
                  <a:pt x="211191" y="1839917"/>
                  <a:pt x="181785" y="1810883"/>
                  <a:pt x="152007" y="1842150"/>
                </a:cubicBezTo>
                <a:cubicBezTo>
                  <a:pt x="280426" y="1979503"/>
                  <a:pt x="475848" y="2110157"/>
                  <a:pt x="653030" y="2213265"/>
                </a:cubicBezTo>
                <a:cubicBezTo>
                  <a:pt x="509721" y="2247138"/>
                  <a:pt x="423735" y="2128024"/>
                  <a:pt x="318394" y="2143285"/>
                </a:cubicBezTo>
                <a:cubicBezTo>
                  <a:pt x="265909" y="2180508"/>
                  <a:pt x="422246" y="2240810"/>
                  <a:pt x="272982" y="2258305"/>
                </a:cubicBezTo>
                <a:cubicBezTo>
                  <a:pt x="337750" y="2291061"/>
                  <a:pt x="385768" y="2323073"/>
                  <a:pt x="430435" y="2360668"/>
                </a:cubicBezTo>
                <a:cubicBezTo>
                  <a:pt x="509721" y="2428042"/>
                  <a:pt x="525354" y="2472710"/>
                  <a:pt x="488876" y="2563162"/>
                </a:cubicBezTo>
                <a:cubicBezTo>
                  <a:pt x="464681" y="2622719"/>
                  <a:pt x="429691" y="2677437"/>
                  <a:pt x="460586" y="2748533"/>
                </a:cubicBezTo>
                <a:cubicBezTo>
                  <a:pt x="481803" y="2797295"/>
                  <a:pt x="473614" y="2829307"/>
                  <a:pt x="393212" y="2807345"/>
                </a:cubicBezTo>
                <a:cubicBezTo>
                  <a:pt x="306483" y="2783895"/>
                  <a:pt x="273726" y="2827818"/>
                  <a:pt x="295688" y="2913059"/>
                </a:cubicBezTo>
                <a:cubicBezTo>
                  <a:pt x="309833" y="2967777"/>
                  <a:pt x="294943" y="2984900"/>
                  <a:pt x="235386" y="2978572"/>
                </a:cubicBezTo>
                <a:cubicBezTo>
                  <a:pt x="169501" y="2971499"/>
                  <a:pt x="106967" y="2935765"/>
                  <a:pt x="25448" y="2952888"/>
                </a:cubicBezTo>
                <a:cubicBezTo>
                  <a:pt x="90588" y="3052646"/>
                  <a:pt x="229803" y="3024356"/>
                  <a:pt x="305738" y="3119275"/>
                </a:cubicBezTo>
                <a:cubicBezTo>
                  <a:pt x="215286" y="3119647"/>
                  <a:pt x="146051" y="3119275"/>
                  <a:pt x="79049" y="3098430"/>
                </a:cubicBezTo>
                <a:cubicBezTo>
                  <a:pt x="51132" y="3089869"/>
                  <a:pt x="20609" y="3081308"/>
                  <a:pt x="4975" y="3109969"/>
                </a:cubicBezTo>
                <a:cubicBezTo>
                  <a:pt x="-13636" y="3144587"/>
                  <a:pt x="24331" y="3157615"/>
                  <a:pt x="47037" y="3163943"/>
                </a:cubicBezTo>
                <a:cubicBezTo>
                  <a:pt x="111061" y="3181438"/>
                  <a:pt x="160196" y="3222755"/>
                  <a:pt x="213425" y="3255139"/>
                </a:cubicBezTo>
                <a:cubicBezTo>
                  <a:pt x="329933" y="3326236"/>
                  <a:pt x="457981" y="3385420"/>
                  <a:pt x="556622" y="3502301"/>
                </a:cubicBezTo>
                <a:cubicBezTo>
                  <a:pt x="432669" y="3472523"/>
                  <a:pt x="339983" y="3402915"/>
                  <a:pt x="224592" y="3388771"/>
                </a:cubicBezTo>
                <a:cubicBezTo>
                  <a:pt x="324722" y="3495601"/>
                  <a:pt x="453142" y="3565208"/>
                  <a:pt x="574861" y="3643004"/>
                </a:cubicBezTo>
                <a:cubicBezTo>
                  <a:pt x="609479" y="3664966"/>
                  <a:pt x="644841" y="3679855"/>
                  <a:pt x="652657" y="3727501"/>
                </a:cubicBezTo>
                <a:cubicBezTo>
                  <a:pt x="667919" y="3819814"/>
                  <a:pt x="712959" y="3896494"/>
                  <a:pt x="810111" y="3937067"/>
                </a:cubicBezTo>
                <a:cubicBezTo>
                  <a:pt x="810856" y="3937439"/>
                  <a:pt x="805644" y="3951212"/>
                  <a:pt x="802294" y="3960890"/>
                </a:cubicBezTo>
                <a:cubicBezTo>
                  <a:pt x="743110" y="3963868"/>
                  <a:pt x="696581" y="3909149"/>
                  <a:pt x="620646" y="3927017"/>
                </a:cubicBezTo>
                <a:cubicBezTo>
                  <a:pt x="692858" y="4001091"/>
                  <a:pt x="753532" y="4067720"/>
                  <a:pt x="856268" y="4103082"/>
                </a:cubicBezTo>
                <a:cubicBezTo>
                  <a:pt x="938531" y="4131372"/>
                  <a:pt x="1040150" y="4147377"/>
                  <a:pt x="1099707" y="4238574"/>
                </a:cubicBezTo>
                <a:cubicBezTo>
                  <a:pt x="1030472" y="4256441"/>
                  <a:pt x="978732" y="4234107"/>
                  <a:pt x="926992" y="4218102"/>
                </a:cubicBezTo>
                <a:cubicBezTo>
                  <a:pt x="847334" y="4193534"/>
                  <a:pt x="769166" y="4165617"/>
                  <a:pt x="689508" y="4140677"/>
                </a:cubicBezTo>
                <a:cubicBezTo>
                  <a:pt x="659358" y="4131372"/>
                  <a:pt x="626229" y="4124299"/>
                  <a:pt x="606873" y="4169711"/>
                </a:cubicBezTo>
                <a:cubicBezTo>
                  <a:pt x="707748" y="4179389"/>
                  <a:pt x="768421" y="4240435"/>
                  <a:pt x="831701" y="4297759"/>
                </a:cubicBezTo>
                <a:cubicBezTo>
                  <a:pt x="867435" y="4330143"/>
                  <a:pt x="896469" y="4373322"/>
                  <a:pt x="960493" y="4356944"/>
                </a:cubicBezTo>
                <a:cubicBezTo>
                  <a:pt x="994366" y="4348382"/>
                  <a:pt x="1015955" y="4372578"/>
                  <a:pt x="1012233" y="4402356"/>
                </a:cubicBezTo>
                <a:cubicBezTo>
                  <a:pt x="999577" y="4507325"/>
                  <a:pt x="1078118" y="4544176"/>
                  <a:pt x="1159636" y="4564276"/>
                </a:cubicBezTo>
                <a:cubicBezTo>
                  <a:pt x="1313740" y="4602616"/>
                  <a:pt x="1442160" y="4692324"/>
                  <a:pt x="1592169" y="4741458"/>
                </a:cubicBezTo>
                <a:cubicBezTo>
                  <a:pt x="1738083" y="4789104"/>
                  <a:pt x="2833187" y="5010209"/>
                  <a:pt x="3110499" y="5032171"/>
                </a:cubicBezTo>
                <a:cubicBezTo>
                  <a:pt x="4807501" y="5166546"/>
                  <a:pt x="6028047" y="4106432"/>
                  <a:pt x="6033630" y="4091915"/>
                </a:cubicBezTo>
                <a:cubicBezTo>
                  <a:pt x="6059314" y="4023797"/>
                  <a:pt x="6122965" y="3994390"/>
                  <a:pt x="6180661" y="3957912"/>
                </a:cubicBezTo>
                <a:cubicBezTo>
                  <a:pt x="6230913" y="3925900"/>
                  <a:pt x="6284514" y="3892027"/>
                  <a:pt x="6305359" y="3837309"/>
                </a:cubicBezTo>
                <a:cubicBezTo>
                  <a:pt x="6332904" y="3764724"/>
                  <a:pt x="6254735" y="3824281"/>
                  <a:pt x="6240218" y="3796364"/>
                </a:cubicBezTo>
                <a:cubicBezTo>
                  <a:pt x="6269997" y="3758768"/>
                  <a:pt x="6316153" y="3724151"/>
                  <a:pt x="6328437" y="3681344"/>
                </a:cubicBezTo>
                <a:cubicBezTo>
                  <a:pt x="6372361" y="3526496"/>
                  <a:pt x="6466907" y="3413710"/>
                  <a:pt x="6608355" y="3326236"/>
                </a:cubicBezTo>
                <a:cubicBezTo>
                  <a:pt x="6648928" y="3300924"/>
                  <a:pt x="6675729" y="3255512"/>
                  <a:pt x="6731191" y="3248067"/>
                </a:cubicBezTo>
                <a:cubicBezTo>
                  <a:pt x="6854400" y="3232061"/>
                  <a:pt x="6815315" y="3106992"/>
                  <a:pt x="6880456" y="3051529"/>
                </a:cubicBezTo>
                <a:cubicBezTo>
                  <a:pt x="6892739" y="3041107"/>
                  <a:pt x="6903907" y="2777939"/>
                  <a:pt x="6901673" y="2763795"/>
                </a:cubicBezTo>
                <a:cubicBezTo>
                  <a:pt x="6898323" y="2743322"/>
                  <a:pt x="6883806" y="2966288"/>
                  <a:pt x="6871150" y="2948421"/>
                </a:cubicBezTo>
                <a:cubicBezTo>
                  <a:pt x="6858494" y="2930182"/>
                  <a:pt x="6839138" y="2914176"/>
                  <a:pt x="6848444" y="2890353"/>
                </a:cubicBezTo>
                <a:cubicBezTo>
                  <a:pt x="6852166" y="2880303"/>
                  <a:pt x="6849561" y="2846058"/>
                  <a:pt x="6878223" y="2873230"/>
                </a:cubicBezTo>
                <a:cubicBezTo>
                  <a:pt x="6956763" y="2946932"/>
                  <a:pt x="6870778" y="2578051"/>
                  <a:pt x="6762459" y="2568745"/>
                </a:cubicBezTo>
                <a:cubicBezTo>
                  <a:pt x="6801915" y="2465637"/>
                  <a:pt x="6801915" y="2465637"/>
                  <a:pt x="6673123" y="2451493"/>
                </a:cubicBezTo>
                <a:cubicBezTo>
                  <a:pt x="6722630" y="2385980"/>
                  <a:pt x="6722630" y="2369229"/>
                  <a:pt x="6662700" y="2346896"/>
                </a:cubicBezTo>
                <a:cubicBezTo>
                  <a:pt x="6605005" y="2325306"/>
                  <a:pt x="6540981" y="2318234"/>
                  <a:pt x="6487752" y="2285105"/>
                </a:cubicBezTo>
                <a:cubicBezTo>
                  <a:pt x="6536887" y="2201353"/>
                  <a:pt x="6550659" y="2104573"/>
                  <a:pt x="6652278" y="2063628"/>
                </a:cubicBezTo>
                <a:cubicBezTo>
                  <a:pt x="6668284" y="2057300"/>
                  <a:pt x="6679079" y="2031988"/>
                  <a:pt x="6668656" y="2017843"/>
                </a:cubicBezTo>
                <a:cubicBezTo>
                  <a:pt x="6631805" y="1965359"/>
                  <a:pt x="6684662" y="1864856"/>
                  <a:pt x="6570015" y="1854062"/>
                </a:cubicBezTo>
                <a:cubicBezTo>
                  <a:pt x="6555870" y="1852573"/>
                  <a:pt x="6542842" y="1842150"/>
                  <a:pt x="6554009" y="1827633"/>
                </a:cubicBezTo>
                <a:cubicBezTo>
                  <a:pt x="6592349" y="1778126"/>
                  <a:pt x="6545820" y="1781476"/>
                  <a:pt x="6517531" y="1775149"/>
                </a:cubicBezTo>
                <a:cubicBezTo>
                  <a:pt x="6483285" y="1767704"/>
                  <a:pt x="6444573" y="1789293"/>
                  <a:pt x="6412934" y="1762493"/>
                </a:cubicBezTo>
                <a:cubicBezTo>
                  <a:pt x="6420378" y="1734203"/>
                  <a:pt x="6447923" y="1734575"/>
                  <a:pt x="6467279" y="1725642"/>
                </a:cubicBezTo>
                <a:cubicBezTo>
                  <a:pt x="6523858" y="1699213"/>
                  <a:pt x="6570015" y="1667946"/>
                  <a:pt x="6572621" y="1600200"/>
                </a:cubicBezTo>
                <a:cubicBezTo>
                  <a:pt x="6574854" y="1545482"/>
                  <a:pt x="6580810" y="1497092"/>
                  <a:pt x="6502641" y="1480341"/>
                </a:cubicBezTo>
                <a:cubicBezTo>
                  <a:pt x="6490358" y="1477736"/>
                  <a:pt x="6484030" y="1470664"/>
                  <a:pt x="6481796" y="1461358"/>
                </a:cubicBezTo>
                <a:cubicBezTo>
                  <a:pt x="6490730" y="1452424"/>
                  <a:pt x="6499291" y="1443118"/>
                  <a:pt x="6509713" y="1436418"/>
                </a:cubicBezTo>
                <a:cubicBezTo>
                  <a:pt x="6544703" y="1414457"/>
                  <a:pt x="6556615" y="1382072"/>
                  <a:pt x="6567037" y="1348199"/>
                </a:cubicBezTo>
                <a:cubicBezTo>
                  <a:pt x="6573737" y="1326610"/>
                  <a:pt x="6581554" y="1305393"/>
                  <a:pt x="6596816" y="1286781"/>
                </a:cubicBezTo>
                <a:cubicBezTo>
                  <a:pt x="6606122" y="1275242"/>
                  <a:pt x="6617661" y="1266681"/>
                  <a:pt x="6632178" y="1261842"/>
                </a:cubicBezTo>
                <a:cubicBezTo>
                  <a:pt x="6644833" y="1257375"/>
                  <a:pt x="6648556" y="1251419"/>
                  <a:pt x="6639994" y="1240625"/>
                </a:cubicBezTo>
                <a:cubicBezTo>
                  <a:pt x="6615799" y="1209729"/>
                  <a:pt x="6606122" y="1175856"/>
                  <a:pt x="6622127" y="1136400"/>
                </a:cubicBezTo>
                <a:cubicBezTo>
                  <a:pt x="6626967" y="1124489"/>
                  <a:pt x="6623617" y="1114066"/>
                  <a:pt x="6612077" y="1109599"/>
                </a:cubicBezTo>
                <a:cubicBezTo>
                  <a:pt x="6564059" y="1090616"/>
                  <a:pt x="6552148" y="1046692"/>
                  <a:pt x="6531675" y="1009469"/>
                </a:cubicBezTo>
                <a:cubicBezTo>
                  <a:pt x="6502641" y="956612"/>
                  <a:pt x="6476213" y="902639"/>
                  <a:pt x="6456113" y="845315"/>
                </a:cubicBezTo>
                <a:cubicBezTo>
                  <a:pt x="6444201" y="811070"/>
                  <a:pt x="6432662" y="777197"/>
                  <a:pt x="6440851" y="739229"/>
                </a:cubicBezTo>
                <a:cubicBezTo>
                  <a:pt x="6442712" y="729924"/>
                  <a:pt x="6439362" y="722107"/>
                  <a:pt x="6434523" y="715034"/>
                </a:cubicBezTo>
                <a:cubicBezTo>
                  <a:pt x="6414050" y="684139"/>
                  <a:pt x="6416656" y="651383"/>
                  <a:pt x="6432290" y="617510"/>
                </a:cubicBezTo>
                <a:cubicBezTo>
                  <a:pt x="6441968" y="597037"/>
                  <a:pt x="6440851" y="594431"/>
                  <a:pt x="6416284" y="595176"/>
                </a:cubicBezTo>
                <a:cubicBezTo>
                  <a:pt x="6366405" y="596293"/>
                  <a:pt x="6316898" y="598154"/>
                  <a:pt x="6267763" y="591826"/>
                </a:cubicBezTo>
                <a:cubicBezTo>
                  <a:pt x="6212673" y="584753"/>
                  <a:pt x="6194806" y="568375"/>
                  <a:pt x="6236496" y="521102"/>
                </a:cubicBezTo>
                <a:cubicBezTo>
                  <a:pt x="6245430" y="511052"/>
                  <a:pt x="6253246" y="499885"/>
                  <a:pt x="6257341" y="487229"/>
                </a:cubicBezTo>
                <a:cubicBezTo>
                  <a:pt x="6260319" y="477179"/>
                  <a:pt x="6257713" y="470106"/>
                  <a:pt x="6248780" y="465267"/>
                </a:cubicBezTo>
                <a:cubicBezTo>
                  <a:pt x="6238357" y="459312"/>
                  <a:pt x="6232774" y="467501"/>
                  <a:pt x="6226818" y="473456"/>
                </a:cubicBezTo>
                <a:cubicBezTo>
                  <a:pt x="6194434" y="505468"/>
                  <a:pt x="6153861" y="527430"/>
                  <a:pt x="6115149" y="551625"/>
                </a:cubicBezTo>
                <a:cubicBezTo>
                  <a:pt x="6059686" y="586615"/>
                  <a:pt x="6001246" y="617510"/>
                  <a:pt x="5951739" y="659944"/>
                </a:cubicBezTo>
                <a:cubicBezTo>
                  <a:pt x="5939084" y="670739"/>
                  <a:pt x="5918611" y="662550"/>
                  <a:pt x="5917122" y="644310"/>
                </a:cubicBezTo>
                <a:cubicBezTo>
                  <a:pt x="5915633" y="626071"/>
                  <a:pt x="5905583" y="626071"/>
                  <a:pt x="5890694" y="630538"/>
                </a:cubicBezTo>
                <a:cubicBezTo>
                  <a:pt x="5872826" y="635749"/>
                  <a:pt x="5854959" y="640960"/>
                  <a:pt x="5837464" y="646916"/>
                </a:cubicBezTo>
                <a:cubicBezTo>
                  <a:pt x="5819225" y="653244"/>
                  <a:pt x="5811036" y="666644"/>
                  <a:pt x="5809175" y="683395"/>
                </a:cubicBezTo>
                <a:cubicBezTo>
                  <a:pt x="5808430" y="689723"/>
                  <a:pt x="5808803" y="697539"/>
                  <a:pt x="5815503" y="698656"/>
                </a:cubicBezTo>
                <a:cubicBezTo>
                  <a:pt x="5843048" y="703495"/>
                  <a:pt x="5755201" y="682278"/>
                  <a:pt x="5746268" y="667389"/>
                </a:cubicBezTo>
                <a:cubicBezTo>
                  <a:pt x="5745896" y="666644"/>
                  <a:pt x="5525907" y="720246"/>
                  <a:pt x="5458905" y="754119"/>
                </a:cubicBezTo>
                <a:close/>
                <a:moveTo>
                  <a:pt x="885302" y="1333310"/>
                </a:moveTo>
                <a:cubicBezTo>
                  <a:pt x="877857" y="1326982"/>
                  <a:pt x="870040" y="1321027"/>
                  <a:pt x="862596" y="1314326"/>
                </a:cubicBezTo>
                <a:cubicBezTo>
                  <a:pt x="863712" y="1312837"/>
                  <a:pt x="865201" y="1311349"/>
                  <a:pt x="866318" y="1309860"/>
                </a:cubicBezTo>
                <a:cubicBezTo>
                  <a:pt x="881580" y="1320282"/>
                  <a:pt x="896841" y="1330705"/>
                  <a:pt x="912103" y="1341127"/>
                </a:cubicBezTo>
                <a:cubicBezTo>
                  <a:pt x="903541" y="1338522"/>
                  <a:pt x="894235" y="1335916"/>
                  <a:pt x="885302" y="1333310"/>
                </a:cubicBezTo>
                <a:close/>
                <a:moveTo>
                  <a:pt x="1140280" y="787619"/>
                </a:moveTo>
                <a:cubicBezTo>
                  <a:pt x="1231849" y="850154"/>
                  <a:pt x="1323418" y="913061"/>
                  <a:pt x="1414987" y="975596"/>
                </a:cubicBezTo>
                <a:cubicBezTo>
                  <a:pt x="1413498" y="977085"/>
                  <a:pt x="1412381" y="978574"/>
                  <a:pt x="1410892" y="980063"/>
                </a:cubicBezTo>
                <a:cubicBezTo>
                  <a:pt x="1310390" y="927206"/>
                  <a:pt x="1215471" y="868394"/>
                  <a:pt x="1140280" y="787619"/>
                </a:cubicBezTo>
                <a:close/>
              </a:path>
            </a:pathLst>
          </a:custGeom>
          <a:solidFill>
            <a:schemeClr val="accent1">
              <a:alpha val="20000"/>
            </a:schemeClr>
          </a:solidFill>
          <a:ln w="32707" cap="flat">
            <a:noFill/>
            <a:prstDash val="solid"/>
            <a:miter/>
          </a:ln>
        </p:spPr>
        <p:txBody>
          <a:bodyPr rtlCol="0" anchor="ctr"/>
          <a:lstStyle/>
          <a:p>
            <a:endParaRPr lang="en-US"/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xmlns="" id="{807094A5-EB6F-441D-88F8-CD7A30C84707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08760" y="1591056"/>
            <a:ext cx="5705856" cy="3264408"/>
          </a:xfrm>
        </p:spPr>
        <p:txBody>
          <a:bodyPr anchor="b">
            <a:normAutofit/>
          </a:bodyPr>
          <a:lstStyle>
            <a:lvl1pPr algn="l">
              <a:defRPr sz="48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xmlns="" id="{1C7CE1E3-3929-42A6-81B7-056BD88EF353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4928616"/>
            <a:ext cx="5705856" cy="996696"/>
          </a:xfrm>
        </p:spPr>
        <p:txBody>
          <a:bodyPr/>
          <a:lstStyle>
            <a:lvl1pPr marL="0" indent="0" algn="l">
              <a:buNone/>
              <a:defRPr sz="2400" cap="all" baseline="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5CE951E3-0794-422C-AF76-0AD4A7FB19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114EBFA8-0291-4D77-A9D9-B17FC2382A8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357AC4D4-C4EE-4624-A329-C608A1D5AFE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40987542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uvateksti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4953000"/>
            <a:ext cx="12188825" cy="1905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15" y="491507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5074920"/>
            <a:ext cx="10113264" cy="822960"/>
          </a:xfrm>
        </p:spPr>
        <p:txBody>
          <a:bodyPr lIns="91440" tIns="0" rIns="91440" bIns="0" anchor="b">
            <a:no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5" y="0"/>
            <a:ext cx="12191985" cy="4915076"/>
          </a:xfrm>
          <a:blipFill>
            <a:blip r:embed="rId2" cstate="print"/>
            <a:stretch>
              <a:fillRect/>
            </a:stretch>
          </a:blipFill>
        </p:spPr>
        <p:txBody>
          <a:bodyPr lIns="457200" tIns="457200" anchor="t"/>
          <a:lstStyle>
            <a:lvl1pPr marL="0" indent="0">
              <a:buNone/>
              <a:defRPr sz="3200">
                <a:solidFill>
                  <a:schemeClr val="bg1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fi-FI"/>
              <a:t>Lisää kuva napsauttamalla kuvaketta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97280" y="5907023"/>
            <a:ext cx="10113264" cy="594360"/>
          </a:xfrm>
        </p:spPr>
        <p:txBody>
          <a:bodyPr lIns="91440" tIns="0" rIns="91440" bIns="0">
            <a:normAutofit/>
          </a:bodyPr>
          <a:lstStyle>
            <a:lvl1pPr marL="0" indent="0">
              <a:spcBef>
                <a:spcPts val="0"/>
              </a:spcBef>
              <a:spcAft>
                <a:spcPts val="600"/>
              </a:spcAft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79682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37750530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414778"/>
            <a:ext cx="2628900" cy="5757421"/>
          </a:xfrm>
        </p:spPr>
        <p:txBody>
          <a:bodyPr vert="eaVert"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414778"/>
            <a:ext cx="7734300" cy="5757422"/>
          </a:xfrm>
        </p:spPr>
        <p:txBody>
          <a:bodyPr vert="eaVert" lIns="45720" tIns="0" rIns="45720" bIns="0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7712801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97280" y="758952"/>
            <a:ext cx="10058400" cy="3566160"/>
          </a:xfrm>
        </p:spPr>
        <p:txBody>
          <a:bodyPr anchor="b">
            <a:normAutofit/>
          </a:bodyPr>
          <a:lstStyle>
            <a:lvl1pPr algn="l">
              <a:lnSpc>
                <a:spcPct val="85000"/>
              </a:lnSpc>
              <a:defRPr sz="8000" spc="-50" baseline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00051" y="4455620"/>
            <a:ext cx="10058400" cy="1143000"/>
          </a:xfrm>
        </p:spPr>
        <p:txBody>
          <a:bodyPr lIns="91440" rIns="91440">
            <a:normAutofit/>
          </a:bodyPr>
          <a:lstStyle>
            <a:lvl1pPr marL="0" indent="0" algn="l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 algn="ctr">
              <a:buNone/>
              <a:defRPr sz="2400"/>
            </a:lvl2pPr>
            <a:lvl3pPr marL="914400" indent="0" algn="ctr">
              <a:buNone/>
              <a:defRPr sz="24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fi-FI"/>
              <a:t>Muokkaa alaotsikon perustyyliä napsautt.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300362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marL="0">
              <a:defRPr/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682833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Osan ylätunnist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97280" y="758952"/>
            <a:ext cx="10058400" cy="3566160"/>
          </a:xfrm>
        </p:spPr>
        <p:txBody>
          <a:bodyPr anchor="b" anchorCtr="0">
            <a:normAutofit/>
          </a:bodyPr>
          <a:lstStyle>
            <a:lvl1pPr>
              <a:lnSpc>
                <a:spcPct val="85000"/>
              </a:lnSpc>
              <a:defRPr sz="8000" b="0">
                <a:solidFill>
                  <a:schemeClr val="tx1">
                    <a:lumMod val="85000"/>
                    <a:lumOff val="15000"/>
                  </a:schemeClr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4453128"/>
            <a:ext cx="10058400" cy="1143000"/>
          </a:xfrm>
        </p:spPr>
        <p:txBody>
          <a:bodyPr lIns="91440" rIns="91440" anchor="t" anchorCtr="0">
            <a:normAutofit/>
          </a:bodyPr>
          <a:lstStyle>
            <a:lvl1pPr marL="0" indent="0">
              <a:buNone/>
              <a:defRPr sz="2400" cap="all" spc="200" baseline="0">
                <a:solidFill>
                  <a:schemeClr val="tx2"/>
                </a:solidFill>
                <a:latin typeface="+mj-l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9" name="Straight Connector 8"/>
          <p:cNvCxnSpPr/>
          <p:nvPr/>
        </p:nvCxnSpPr>
        <p:spPr>
          <a:xfrm>
            <a:off x="1207658" y="4343400"/>
            <a:ext cx="987552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3442708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97279" y="1845734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17920" y="1845735"/>
            <a:ext cx="4937760" cy="402336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56883689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</p:spPr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9728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17920" y="1846052"/>
            <a:ext cx="4937760" cy="736282"/>
          </a:xfrm>
        </p:spPr>
        <p:txBody>
          <a:bodyPr lIns="91440" rIns="91440" anchor="ctr">
            <a:normAutofit/>
          </a:bodyPr>
          <a:lstStyle>
            <a:lvl1pPr marL="0" indent="0">
              <a:buNone/>
              <a:defRPr sz="2000" b="0" cap="all" baseline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17920" y="2582334"/>
            <a:ext cx="4937760" cy="33782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3952849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579058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3175" y="6400800"/>
            <a:ext cx="12188825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6" name="Rectangle 5"/>
          <p:cNvSpPr/>
          <p:nvPr/>
        </p:nvSpPr>
        <p:spPr>
          <a:xfrm>
            <a:off x="15" y="6334316"/>
            <a:ext cx="12188825" cy="6400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79860605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Kuvateksti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16" y="0"/>
            <a:ext cx="4050791" cy="68580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4040071" y="0"/>
            <a:ext cx="64008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594359"/>
            <a:ext cx="3200400" cy="2286000"/>
          </a:xfrm>
        </p:spPr>
        <p:txBody>
          <a:bodyPr anchor="b">
            <a:normAutofit/>
          </a:bodyPr>
          <a:lstStyle>
            <a:lvl1pPr>
              <a:defRPr sz="3600" b="0">
                <a:solidFill>
                  <a:srgbClr val="FFFFFF"/>
                </a:solidFill>
              </a:defRPr>
            </a:lvl1pPr>
          </a:lstStyle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800600" y="731520"/>
            <a:ext cx="6492240" cy="5257800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2926080"/>
            <a:ext cx="3200400" cy="3379124"/>
          </a:xfrm>
        </p:spPr>
        <p:txBody>
          <a:bodyPr lIns="91440" rIns="91440">
            <a:normAutofit/>
          </a:bodyPr>
          <a:lstStyle>
            <a:lvl1pPr marL="0" indent="0">
              <a:buNone/>
              <a:defRPr sz="15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65512" y="6459785"/>
            <a:ext cx="2618510" cy="365125"/>
          </a:xfrm>
        </p:spPr>
        <p:txBody>
          <a:bodyPr/>
          <a:lstStyle>
            <a:lvl1pPr algn="l">
              <a:defRPr/>
            </a:lvl1pPr>
          </a:lstStyle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800600" y="6459785"/>
            <a:ext cx="4648200" cy="365125"/>
          </a:xfrm>
        </p:spPr>
        <p:txBody>
          <a:bodyPr/>
          <a:lstStyle>
            <a:lvl1pPr algn="l">
              <a:defRPr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257143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9.xml"/><Relationship Id="rId3" Type="http://schemas.openxmlformats.org/officeDocument/2006/relationships/slideLayout" Target="../slideLayouts/slideLayout4.xml"/><Relationship Id="rId7" Type="http://schemas.openxmlformats.org/officeDocument/2006/relationships/slideLayout" Target="../slideLayouts/slideLayout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3.xml"/><Relationship Id="rId1" Type="http://schemas.openxmlformats.org/officeDocument/2006/relationships/slideLayout" Target="../slideLayouts/slideLayout2.xml"/><Relationship Id="rId6" Type="http://schemas.openxmlformats.org/officeDocument/2006/relationships/slideLayout" Target="../slideLayouts/slideLayout7.xml"/><Relationship Id="rId11" Type="http://schemas.openxmlformats.org/officeDocument/2006/relationships/slideLayout" Target="../slideLayouts/slideLayout12.xml"/><Relationship Id="rId5" Type="http://schemas.openxmlformats.org/officeDocument/2006/relationships/slideLayout" Target="../slideLayouts/slideLayout6.xml"/><Relationship Id="rId10" Type="http://schemas.openxmlformats.org/officeDocument/2006/relationships/slideLayout" Target="../slideLayouts/slideLayout11.xml"/><Relationship Id="rId4" Type="http://schemas.openxmlformats.org/officeDocument/2006/relationships/slideLayout" Target="../slideLayouts/slideLayout5.xml"/><Relationship Id="rId9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xmlns="" id="{08615C6B-1C98-4B1C-AB4B-1E1898E593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xmlns="" id="{2E8DFF97-B7FD-47F9-BC7F-DD4B4C5EA2F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xmlns="" id="{A1831D22-079E-43E3-86A4-BA12DB888C79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xmlns="" id="{A14C30A2-140B-4A5D-BEEC-C1314AF1F3F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xmlns="" id="{1B71BA8F-7826-496D-91F8-B3ECDF34DA7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8069209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52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i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0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0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0" y="6334316"/>
            <a:ext cx="12192001" cy="65998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97280" y="286603"/>
            <a:ext cx="10058400" cy="1450757"/>
          </a:xfrm>
          <a:prstGeom prst="rect">
            <a:avLst/>
          </a:prstGeom>
        </p:spPr>
        <p:txBody>
          <a:bodyPr vert="horz" lIns="91440" tIns="45720" rIns="91440" bIns="45720" rtlCol="0" anchor="b">
            <a:normAutofit/>
          </a:bodyPr>
          <a:lstStyle/>
          <a:p>
            <a:r>
              <a:rPr lang="fi-FI"/>
              <a:t>Muokkaa ots. perustyyl. napsautt.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97280" y="1845734"/>
            <a:ext cx="10058400" cy="4023360"/>
          </a:xfrm>
          <a:prstGeom prst="rect">
            <a:avLst/>
          </a:prstGeom>
        </p:spPr>
        <p:txBody>
          <a:bodyPr vert="horz" lIns="0" tIns="45720" rIns="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97280" y="6459785"/>
            <a:ext cx="24722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rgbClr val="FFFFFF"/>
                </a:solidFill>
              </a:defRPr>
            </a:lvl1pPr>
          </a:lstStyle>
          <a:p>
            <a:fld id="{3C04E684-10F4-4CC3-A0B9-F03AA7BE37CF}" type="datetimeFigureOut">
              <a:rPr lang="en-US" smtClean="0"/>
              <a:pPr/>
              <a:t>3/23/2020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686185" y="6459785"/>
            <a:ext cx="482280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 cap="all" baseline="0"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900458" y="6459785"/>
            <a:ext cx="1312025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50">
                <a:solidFill>
                  <a:srgbClr val="FFFFFF"/>
                </a:solidFill>
              </a:defRPr>
            </a:lvl1pPr>
          </a:lstStyle>
          <a:p>
            <a:fld id="{51845F5A-061D-4825-9AE9-D7794091C6CF}" type="slidenum">
              <a:rPr lang="en-US" smtClean="0"/>
              <a:pPr/>
              <a:t>‹#›</a:t>
            </a:fld>
            <a:endParaRPr lang="en-US"/>
          </a:p>
        </p:txBody>
      </p:sp>
      <p:cxnSp>
        <p:nvCxnSpPr>
          <p:cNvPr id="10" name="Straight Connector 9"/>
          <p:cNvCxnSpPr/>
          <p:nvPr/>
        </p:nvCxnSpPr>
        <p:spPr>
          <a:xfrm>
            <a:off x="1193532" y="1737845"/>
            <a:ext cx="9966960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xmlns="" val="1835110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61" r:id="rId1"/>
    <p:sldLayoutId id="2147483762" r:id="rId2"/>
    <p:sldLayoutId id="2147483763" r:id="rId3"/>
    <p:sldLayoutId id="2147483764" r:id="rId4"/>
    <p:sldLayoutId id="2147483765" r:id="rId5"/>
    <p:sldLayoutId id="2147483766" r:id="rId6"/>
    <p:sldLayoutId id="2147483767" r:id="rId7"/>
    <p:sldLayoutId id="2147483768" r:id="rId8"/>
    <p:sldLayoutId id="2147483769" r:id="rId9"/>
    <p:sldLayoutId id="2147483770" r:id="rId10"/>
    <p:sldLayoutId id="2147483771" r:id="rId11"/>
  </p:sldLayoutIdLst>
  <p:txStyles>
    <p:titleStyle>
      <a:lvl1pPr algn="l" defTabSz="914400" rtl="0" eaLnBrk="1" latinLnBrk="0" hangingPunct="1">
        <a:lnSpc>
          <a:spcPct val="85000"/>
        </a:lnSpc>
        <a:spcBef>
          <a:spcPct val="0"/>
        </a:spcBef>
        <a:buNone/>
        <a:defRPr sz="4800" kern="1200" spc="-50" baseline="0">
          <a:solidFill>
            <a:schemeClr val="tx1">
              <a:lumMod val="75000"/>
              <a:lumOff val="2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Calibri" panose="020F0502020204030204" pitchFamily="34" charset="0"/>
        <a:buChar char=" 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38404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56692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74980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932688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1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3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1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17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Calibri" pitchFamily="34" charset="0"/>
        <a:buChar char="◦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7.png"/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https://docs.google.com/forms/d/1Dk_6dtt-0eJaaPRu3i_20HCeWFX_r7atTKoEGIvBjHY/edit" TargetMode="External"/><Relationship Id="rId2" Type="http://schemas.openxmlformats.org/officeDocument/2006/relationships/hyperlink" Target="https://forms.office.com/Pages/DesignPage.aspx" TargetMode="External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9.png"/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12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037A5FB-7BB9-4740-A38C-2C54D286998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4370227"/>
            <a:ext cx="9144000" cy="1193138"/>
          </a:xfrm>
        </p:spPr>
        <p:txBody>
          <a:bodyPr>
            <a:normAutofit/>
          </a:bodyPr>
          <a:lstStyle/>
          <a:p>
            <a:pPr algn="ctr"/>
            <a:r>
              <a:rPr lang="fi-FI" sz="4100" b="1">
                <a:latin typeface="+mn-lt"/>
              </a:rPr>
              <a:t>Kavereiden vaikutus oppimiseen</a:t>
            </a:r>
          </a:p>
        </p:txBody>
      </p:sp>
      <p:pic>
        <p:nvPicPr>
          <p:cNvPr id="1026" name="Picture 2" descr="Kuvahaun tulos: friends laughing">
            <a:extLst>
              <a:ext uri="{FF2B5EF4-FFF2-40B4-BE49-F238E27FC236}">
                <a16:creationId xmlns:a16="http://schemas.microsoft.com/office/drawing/2014/main" xmlns="" id="{D45DCCA0-EDA0-4549-85DC-37E5B6FD29A8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t="12364" r="2" b="24254"/>
          <a:stretch/>
        </p:blipFill>
        <p:spPr bwMode="auto">
          <a:xfrm>
            <a:off x="1690046" y="386205"/>
            <a:ext cx="8903441" cy="3766876"/>
          </a:xfrm>
          <a:custGeom>
            <a:avLst/>
            <a:gdLst/>
            <a:ahLst/>
            <a:cxnLst/>
            <a:rect l="l" t="t" r="r" b="b"/>
            <a:pathLst>
              <a:path w="8903441" h="3766876">
                <a:moveTo>
                  <a:pt x="8890380" y="1667288"/>
                </a:moveTo>
                <a:lnTo>
                  <a:pt x="8895460" y="1677046"/>
                </a:lnTo>
                <a:cubicBezTo>
                  <a:pt x="8905866" y="1703466"/>
                  <a:pt x="8906717" y="1724063"/>
                  <a:pt x="8894323" y="1729738"/>
                </a:cubicBezTo>
                <a:lnTo>
                  <a:pt x="8891365" y="1729349"/>
                </a:lnTo>
                <a:lnTo>
                  <a:pt x="8891421" y="1712412"/>
                </a:lnTo>
                <a:cubicBezTo>
                  <a:pt x="8891337" y="1700170"/>
                  <a:pt x="8891138" y="1688653"/>
                  <a:pt x="8890856" y="1678595"/>
                </a:cubicBezTo>
                <a:close/>
                <a:moveTo>
                  <a:pt x="8888451" y="1641624"/>
                </a:moveTo>
                <a:cubicBezTo>
                  <a:pt x="8888927" y="1642911"/>
                  <a:pt x="8889388" y="1647125"/>
                  <a:pt x="8889800" y="1653531"/>
                </a:cubicBezTo>
                <a:lnTo>
                  <a:pt x="8890380" y="1667288"/>
                </a:lnTo>
                <a:lnTo>
                  <a:pt x="8884645" y="1656272"/>
                </a:lnTo>
                <a:lnTo>
                  <a:pt x="8886368" y="1643902"/>
                </a:lnTo>
                <a:cubicBezTo>
                  <a:pt x="8887058" y="1640758"/>
                  <a:pt x="8887743" y="1639762"/>
                  <a:pt x="8888451" y="1641624"/>
                </a:cubicBezTo>
                <a:close/>
                <a:moveTo>
                  <a:pt x="999724" y="1241031"/>
                </a:moveTo>
                <a:cubicBezTo>
                  <a:pt x="998379" y="1242269"/>
                  <a:pt x="996554" y="1243547"/>
                  <a:pt x="995210" y="1244785"/>
                </a:cubicBezTo>
                <a:cubicBezTo>
                  <a:pt x="1005261" y="1248940"/>
                  <a:pt x="1015746" y="1252497"/>
                  <a:pt x="1025774" y="1256374"/>
                </a:cubicBezTo>
                <a:cubicBezTo>
                  <a:pt x="1037480" y="1257305"/>
                  <a:pt x="1049668" y="1258195"/>
                  <a:pt x="1060894" y="1259168"/>
                </a:cubicBezTo>
                <a:cubicBezTo>
                  <a:pt x="1040504" y="1253123"/>
                  <a:pt x="1020115" y="1247076"/>
                  <a:pt x="999724" y="1241031"/>
                </a:cubicBezTo>
                <a:close/>
                <a:moveTo>
                  <a:pt x="1319296" y="820371"/>
                </a:moveTo>
                <a:cubicBezTo>
                  <a:pt x="1421680" y="872109"/>
                  <a:pt x="1548101" y="905226"/>
                  <a:pt x="1681342" y="933268"/>
                </a:cubicBezTo>
                <a:cubicBezTo>
                  <a:pt x="1683167" y="931988"/>
                  <a:pt x="1684512" y="930751"/>
                  <a:pt x="1686338" y="929471"/>
                </a:cubicBezTo>
                <a:cubicBezTo>
                  <a:pt x="1563998" y="893197"/>
                  <a:pt x="1441635" y="856646"/>
                  <a:pt x="1319296" y="820371"/>
                </a:cubicBezTo>
                <a:close/>
                <a:moveTo>
                  <a:pt x="7894848" y="858"/>
                </a:moveTo>
                <a:cubicBezTo>
                  <a:pt x="7906700" y="3455"/>
                  <a:pt x="7910528" y="8436"/>
                  <a:pt x="7907341" y="16271"/>
                </a:cubicBezTo>
                <a:cubicBezTo>
                  <a:pt x="7902882" y="26177"/>
                  <a:pt x="7893520" y="35394"/>
                  <a:pt x="7882642" y="43904"/>
                </a:cubicBezTo>
                <a:cubicBezTo>
                  <a:pt x="7831903" y="83897"/>
                  <a:pt x="7856047" y="94090"/>
                  <a:pt x="7927648" y="93123"/>
                </a:cubicBezTo>
                <a:cubicBezTo>
                  <a:pt x="7991511" y="92274"/>
                  <a:pt x="8055318" y="85274"/>
                  <a:pt x="8119655" y="78787"/>
                </a:cubicBezTo>
                <a:cubicBezTo>
                  <a:pt x="8151329" y="75447"/>
                  <a:pt x="8152942" y="77265"/>
                  <a:pt x="8141786" y="93635"/>
                </a:cubicBezTo>
                <a:cubicBezTo>
                  <a:pt x="8123815" y="120677"/>
                  <a:pt x="8122595" y="145410"/>
                  <a:pt x="8151055" y="166138"/>
                </a:cubicBezTo>
                <a:cubicBezTo>
                  <a:pt x="8157767" y="170866"/>
                  <a:pt x="8162605" y="176318"/>
                  <a:pt x="8160811" y="183471"/>
                </a:cubicBezTo>
                <a:cubicBezTo>
                  <a:pt x="8152723" y="212724"/>
                  <a:pt x="8169841" y="236686"/>
                  <a:pt x="8187466" y="260884"/>
                </a:cubicBezTo>
                <a:cubicBezTo>
                  <a:pt x="8217175" y="301371"/>
                  <a:pt x="8254836" y="338641"/>
                  <a:pt x="8295790" y="374783"/>
                </a:cubicBezTo>
                <a:cubicBezTo>
                  <a:pt x="8324664" y="400232"/>
                  <a:pt x="8342922" y="431650"/>
                  <a:pt x="8406170" y="440370"/>
                </a:cubicBezTo>
                <a:cubicBezTo>
                  <a:pt x="8421364" y="442394"/>
                  <a:pt x="8426373" y="449790"/>
                  <a:pt x="8420903" y="459225"/>
                </a:cubicBezTo>
                <a:cubicBezTo>
                  <a:pt x="8402820" y="490474"/>
                  <a:pt x="8417534" y="514648"/>
                  <a:pt x="8450800" y="534955"/>
                </a:cubicBezTo>
                <a:cubicBezTo>
                  <a:pt x="8462563" y="542037"/>
                  <a:pt x="8458146" y="546902"/>
                  <a:pt x="8442097" y="551669"/>
                </a:cubicBezTo>
                <a:cubicBezTo>
                  <a:pt x="8423667" y="556925"/>
                  <a:pt x="8409328" y="564619"/>
                  <a:pt x="8398067" y="574282"/>
                </a:cubicBezTo>
                <a:cubicBezTo>
                  <a:pt x="8379577" y="589897"/>
                  <a:pt x="8370872" y="606612"/>
                  <a:pt x="8363634" y="623477"/>
                </a:cubicBezTo>
                <a:cubicBezTo>
                  <a:pt x="8352394" y="649929"/>
                  <a:pt x="8339133" y="675439"/>
                  <a:pt x="8295388" y="695789"/>
                </a:cubicBezTo>
                <a:cubicBezTo>
                  <a:pt x="8282368" y="701969"/>
                  <a:pt x="8271923" y="709882"/>
                  <a:pt x="8260972" y="717559"/>
                </a:cubicBezTo>
                <a:cubicBezTo>
                  <a:pt x="8264466" y="724248"/>
                  <a:pt x="8273101" y="728807"/>
                  <a:pt x="8289132" y="729358"/>
                </a:cubicBezTo>
                <a:cubicBezTo>
                  <a:pt x="8391169" y="732995"/>
                  <a:pt x="8386647" y="769770"/>
                  <a:pt x="8387346" y="810845"/>
                </a:cubicBezTo>
                <a:cubicBezTo>
                  <a:pt x="8388418" y="861681"/>
                  <a:pt x="8330862" y="890238"/>
                  <a:pt x="8259532" y="916368"/>
                </a:cubicBezTo>
                <a:cubicBezTo>
                  <a:pt x="8235122" y="925226"/>
                  <a:pt x="8199529" y="928071"/>
                  <a:pt x="8191769" y="950020"/>
                </a:cubicBezTo>
                <a:cubicBezTo>
                  <a:pt x="8234379" y="966427"/>
                  <a:pt x="8282955" y="945934"/>
                  <a:pt x="8327664" y="947606"/>
                </a:cubicBezTo>
                <a:cubicBezTo>
                  <a:pt x="8364609" y="949119"/>
                  <a:pt x="8424473" y="941347"/>
                  <a:pt x="8378206" y="982626"/>
                </a:cubicBezTo>
                <a:cubicBezTo>
                  <a:pt x="8364736" y="994722"/>
                  <a:pt x="8382242" y="1001021"/>
                  <a:pt x="8400605" y="1000529"/>
                </a:cubicBezTo>
                <a:cubicBezTo>
                  <a:pt x="8549357" y="995586"/>
                  <a:pt x="8487684" y="1076555"/>
                  <a:pt x="8538706" y="1111533"/>
                </a:cubicBezTo>
                <a:cubicBezTo>
                  <a:pt x="8553092" y="1120905"/>
                  <a:pt x="8540810" y="1141011"/>
                  <a:pt x="8520556" y="1147547"/>
                </a:cubicBezTo>
                <a:cubicBezTo>
                  <a:pt x="8392015" y="1189611"/>
                  <a:pt x="8380569" y="1263373"/>
                  <a:pt x="8322605" y="1331423"/>
                </a:cubicBezTo>
                <a:cubicBezTo>
                  <a:pt x="8393509" y="1350105"/>
                  <a:pt x="8476647" y="1348124"/>
                  <a:pt x="8552563" y="1357692"/>
                </a:cubicBezTo>
                <a:cubicBezTo>
                  <a:pt x="8631413" y="1367560"/>
                  <a:pt x="8632510" y="1380057"/>
                  <a:pt x="8572872" y="1434543"/>
                </a:cubicBezTo>
                <a:cubicBezTo>
                  <a:pt x="8740108" y="1430496"/>
                  <a:pt x="8740108" y="1430496"/>
                  <a:pt x="8695911" y="1511890"/>
                </a:cubicBezTo>
                <a:cubicBezTo>
                  <a:pt x="8766152" y="1509223"/>
                  <a:pt x="8835070" y="1574251"/>
                  <a:pt x="8873147" y="1634187"/>
                </a:cubicBezTo>
                <a:lnTo>
                  <a:pt x="8884645" y="1656272"/>
                </a:lnTo>
                <a:lnTo>
                  <a:pt x="8884254" y="1659075"/>
                </a:lnTo>
                <a:cubicBezTo>
                  <a:pt x="8882795" y="1672543"/>
                  <a:pt x="8881198" y="1691773"/>
                  <a:pt x="8879232" y="1711097"/>
                </a:cubicBezTo>
                <a:lnTo>
                  <a:pt x="8877347" y="1727504"/>
                </a:lnTo>
                <a:lnTo>
                  <a:pt x="8865337" y="1725923"/>
                </a:lnTo>
                <a:cubicBezTo>
                  <a:pt x="8855639" y="1721668"/>
                  <a:pt x="8848716" y="1720054"/>
                  <a:pt x="8843722" y="1720152"/>
                </a:cubicBezTo>
                <a:cubicBezTo>
                  <a:pt x="8828739" y="1720444"/>
                  <a:pt x="8831115" y="1736133"/>
                  <a:pt x="8828004" y="1742073"/>
                </a:cubicBezTo>
                <a:cubicBezTo>
                  <a:pt x="8817547" y="1760900"/>
                  <a:pt x="8843589" y="1770647"/>
                  <a:pt x="8861127" y="1782820"/>
                </a:cubicBezTo>
                <a:cubicBezTo>
                  <a:pt x="8867694" y="1787281"/>
                  <a:pt x="8872382" y="1766445"/>
                  <a:pt x="8875975" y="1739445"/>
                </a:cubicBezTo>
                <a:lnTo>
                  <a:pt x="8877347" y="1727504"/>
                </a:lnTo>
                <a:lnTo>
                  <a:pt x="8891365" y="1729349"/>
                </a:lnTo>
                <a:lnTo>
                  <a:pt x="8891294" y="1750579"/>
                </a:lnTo>
                <a:cubicBezTo>
                  <a:pt x="8890576" y="1802412"/>
                  <a:pt x="8887485" y="1854103"/>
                  <a:pt x="8879895" y="1858687"/>
                </a:cubicBezTo>
                <a:cubicBezTo>
                  <a:pt x="8799411" y="1907447"/>
                  <a:pt x="8858072" y="1996322"/>
                  <a:pt x="8700018" y="2022228"/>
                </a:cubicBezTo>
                <a:cubicBezTo>
                  <a:pt x="8628887" y="2034069"/>
                  <a:pt x="8597252" y="2070985"/>
                  <a:pt x="8546517" y="2094468"/>
                </a:cubicBezTo>
                <a:cubicBezTo>
                  <a:pt x="8369592" y="2175758"/>
                  <a:pt x="8254890" y="2270617"/>
                  <a:pt x="8208310" y="2391116"/>
                </a:cubicBezTo>
                <a:cubicBezTo>
                  <a:pt x="8195251" y="2424444"/>
                  <a:pt x="8137916" y="2455501"/>
                  <a:pt x="8101924" y="2486924"/>
                </a:cubicBezTo>
                <a:cubicBezTo>
                  <a:pt x="8122498" y="2506105"/>
                  <a:pt x="8219539" y="2452814"/>
                  <a:pt x="8188722" y="2510086"/>
                </a:cubicBezTo>
                <a:cubicBezTo>
                  <a:pt x="8165388" y="2553270"/>
                  <a:pt x="8098391" y="2584616"/>
                  <a:pt x="8035596" y="2614194"/>
                </a:cubicBezTo>
                <a:cubicBezTo>
                  <a:pt x="7963481" y="2647947"/>
                  <a:pt x="7883214" y="2677100"/>
                  <a:pt x="7854509" y="2730830"/>
                </a:cubicBezTo>
                <a:cubicBezTo>
                  <a:pt x="7848249" y="2742293"/>
                  <a:pt x="6341566" y="3671513"/>
                  <a:pt x="4141410" y="3763614"/>
                </a:cubicBezTo>
                <a:cubicBezTo>
                  <a:pt x="3781875" y="3778662"/>
                  <a:pt x="2353277" y="3737838"/>
                  <a:pt x="2161737" y="3718831"/>
                </a:cubicBezTo>
                <a:cubicBezTo>
                  <a:pt x="1964811" y="3699179"/>
                  <a:pt x="1793107" y="3646810"/>
                  <a:pt x="1591600" y="3635674"/>
                </a:cubicBezTo>
                <a:cubicBezTo>
                  <a:pt x="1485018" y="3629919"/>
                  <a:pt x="1381185" y="3611329"/>
                  <a:pt x="1390654" y="3531585"/>
                </a:cubicBezTo>
                <a:cubicBezTo>
                  <a:pt x="1393510" y="3508948"/>
                  <a:pt x="1364047" y="3493344"/>
                  <a:pt x="1320867" y="3503571"/>
                </a:cubicBezTo>
                <a:cubicBezTo>
                  <a:pt x="1239265" y="3523046"/>
                  <a:pt x="1198946" y="3494124"/>
                  <a:pt x="1150681" y="3474015"/>
                </a:cubicBezTo>
                <a:cubicBezTo>
                  <a:pt x="1065213" y="3438422"/>
                  <a:pt x="982868" y="3399757"/>
                  <a:pt x="851974" y="3403971"/>
                </a:cubicBezTo>
                <a:cubicBezTo>
                  <a:pt x="873994" y="3367898"/>
                  <a:pt x="917237" y="3369420"/>
                  <a:pt x="956780" y="3372944"/>
                </a:cubicBezTo>
                <a:cubicBezTo>
                  <a:pt x="1061276" y="3382521"/>
                  <a:pt x="1164043" y="3394488"/>
                  <a:pt x="1268515" y="3403788"/>
                </a:cubicBezTo>
                <a:cubicBezTo>
                  <a:pt x="1336376" y="3409863"/>
                  <a:pt x="1404651" y="3420660"/>
                  <a:pt x="1492884" y="3399484"/>
                </a:cubicBezTo>
                <a:cubicBezTo>
                  <a:pt x="1410006" y="3338199"/>
                  <a:pt x="1277736" y="3337777"/>
                  <a:pt x="1169657" y="3325996"/>
                </a:cubicBezTo>
                <a:cubicBezTo>
                  <a:pt x="1034677" y="3311259"/>
                  <a:pt x="951965" y="3268429"/>
                  <a:pt x="853866" y="3221353"/>
                </a:cubicBezTo>
                <a:cubicBezTo>
                  <a:pt x="950752" y="3199416"/>
                  <a:pt x="1014418" y="3234964"/>
                  <a:pt x="1090648" y="3226034"/>
                </a:cubicBezTo>
                <a:cubicBezTo>
                  <a:pt x="1094340" y="3218434"/>
                  <a:pt x="1100169" y="3207568"/>
                  <a:pt x="1099183" y="3207375"/>
                </a:cubicBezTo>
                <a:cubicBezTo>
                  <a:pt x="971072" y="3188118"/>
                  <a:pt x="907890" y="3136018"/>
                  <a:pt x="882137" y="3068880"/>
                </a:cubicBezTo>
                <a:cubicBezTo>
                  <a:pt x="868924" y="3034221"/>
                  <a:pt x="822286" y="3027121"/>
                  <a:pt x="776145" y="3014660"/>
                </a:cubicBezTo>
                <a:cubicBezTo>
                  <a:pt x="613874" y="2970419"/>
                  <a:pt x="443486" y="2933046"/>
                  <a:pt x="307191" y="2864697"/>
                </a:cubicBezTo>
                <a:cubicBezTo>
                  <a:pt x="457123" y="2862170"/>
                  <a:pt x="581367" y="2903594"/>
                  <a:pt x="743379" y="2911759"/>
                </a:cubicBezTo>
                <a:cubicBezTo>
                  <a:pt x="608349" y="2835743"/>
                  <a:pt x="439124" y="2806104"/>
                  <a:pt x="284020" y="2766269"/>
                </a:cubicBezTo>
                <a:cubicBezTo>
                  <a:pt x="213164" y="2748143"/>
                  <a:pt x="147010" y="2722889"/>
                  <a:pt x="63190" y="2717094"/>
                </a:cubicBezTo>
                <a:cubicBezTo>
                  <a:pt x="33455" y="2714947"/>
                  <a:pt x="-16425" y="2709531"/>
                  <a:pt x="5340" y="2681595"/>
                </a:cubicBezTo>
                <a:cubicBezTo>
                  <a:pt x="23652" y="2658441"/>
                  <a:pt x="63627" y="2661368"/>
                  <a:pt x="100237" y="2664591"/>
                </a:cubicBezTo>
                <a:cubicBezTo>
                  <a:pt x="188123" y="2672547"/>
                  <a:pt x="277551" y="2664977"/>
                  <a:pt x="394328" y="2654447"/>
                </a:cubicBezTo>
                <a:cubicBezTo>
                  <a:pt x="290057" y="2592242"/>
                  <a:pt x="112140" y="2629127"/>
                  <a:pt x="21491" y="2562088"/>
                </a:cubicBezTo>
                <a:cubicBezTo>
                  <a:pt x="125636" y="2540073"/>
                  <a:pt x="208727" y="2559644"/>
                  <a:pt x="294268" y="2557453"/>
                </a:cubicBezTo>
                <a:cubicBezTo>
                  <a:pt x="371589" y="2555423"/>
                  <a:pt x="389695" y="2540961"/>
                  <a:pt x="367847" y="2501743"/>
                </a:cubicBezTo>
                <a:cubicBezTo>
                  <a:pt x="333905" y="2440640"/>
                  <a:pt x="373328" y="2404160"/>
                  <a:pt x="486858" y="2411824"/>
                </a:cubicBezTo>
                <a:cubicBezTo>
                  <a:pt x="592120" y="2419095"/>
                  <a:pt x="600599" y="2394285"/>
                  <a:pt x="570008" y="2360312"/>
                </a:cubicBezTo>
                <a:cubicBezTo>
                  <a:pt x="525457" y="2310774"/>
                  <a:pt x="567057" y="2265987"/>
                  <a:pt x="594400" y="2218813"/>
                </a:cubicBezTo>
                <a:cubicBezTo>
                  <a:pt x="635581" y="2147198"/>
                  <a:pt x="612469" y="2115647"/>
                  <a:pt x="505675" y="2074370"/>
                </a:cubicBezTo>
                <a:cubicBezTo>
                  <a:pt x="445534" y="2051386"/>
                  <a:pt x="381431" y="2032947"/>
                  <a:pt x="295650" y="2015851"/>
                </a:cubicBezTo>
                <a:cubicBezTo>
                  <a:pt x="487251" y="1985881"/>
                  <a:pt x="281423" y="1958614"/>
                  <a:pt x="346760" y="1924896"/>
                </a:cubicBezTo>
                <a:cubicBezTo>
                  <a:pt x="481788" y="1901571"/>
                  <a:pt x="600623" y="1980687"/>
                  <a:pt x="783461" y="1939173"/>
                </a:cubicBezTo>
                <a:cubicBezTo>
                  <a:pt x="547912" y="1882335"/>
                  <a:pt x="287006" y="1807013"/>
                  <a:pt x="112183" y="1719100"/>
                </a:cubicBezTo>
                <a:cubicBezTo>
                  <a:pt x="148588" y="1692398"/>
                  <a:pt x="188462" y="1710725"/>
                  <a:pt x="219936" y="1699568"/>
                </a:cubicBezTo>
                <a:cubicBezTo>
                  <a:pt x="218006" y="1694140"/>
                  <a:pt x="220184" y="1685834"/>
                  <a:pt x="214196" y="1683841"/>
                </a:cubicBezTo>
                <a:cubicBezTo>
                  <a:pt x="85284" y="1638910"/>
                  <a:pt x="83720" y="1637648"/>
                  <a:pt x="212296" y="1584947"/>
                </a:cubicBezTo>
                <a:cubicBezTo>
                  <a:pt x="257172" y="1566456"/>
                  <a:pt x="252206" y="1554019"/>
                  <a:pt x="226108" y="1538121"/>
                </a:cubicBezTo>
                <a:cubicBezTo>
                  <a:pt x="207682" y="1526866"/>
                  <a:pt x="185078" y="1517656"/>
                  <a:pt x="192710" y="1488723"/>
                </a:cubicBezTo>
                <a:cubicBezTo>
                  <a:pt x="268435" y="1518175"/>
                  <a:pt x="624154" y="1547955"/>
                  <a:pt x="685843" y="1538903"/>
                </a:cubicBezTo>
                <a:cubicBezTo>
                  <a:pt x="755173" y="1528619"/>
                  <a:pt x="994201" y="1520231"/>
                  <a:pt x="1067153" y="1523622"/>
                </a:cubicBezTo>
                <a:cubicBezTo>
                  <a:pt x="1063138" y="1522015"/>
                  <a:pt x="1059122" y="1520410"/>
                  <a:pt x="1055106" y="1518803"/>
                </a:cubicBezTo>
                <a:cubicBezTo>
                  <a:pt x="983007" y="1486514"/>
                  <a:pt x="909946" y="1454310"/>
                  <a:pt x="864245" y="1408231"/>
                </a:cubicBezTo>
                <a:cubicBezTo>
                  <a:pt x="862153" y="1406456"/>
                  <a:pt x="861045" y="1404874"/>
                  <a:pt x="856768" y="1405809"/>
                </a:cubicBezTo>
                <a:cubicBezTo>
                  <a:pt x="819307" y="1414974"/>
                  <a:pt x="822846" y="1400112"/>
                  <a:pt x="821342" y="1388491"/>
                </a:cubicBezTo>
                <a:cubicBezTo>
                  <a:pt x="819813" y="1376592"/>
                  <a:pt x="812736" y="1367699"/>
                  <a:pt x="784954" y="1371257"/>
                </a:cubicBezTo>
                <a:cubicBezTo>
                  <a:pt x="783512" y="1371384"/>
                  <a:pt x="781566" y="1371274"/>
                  <a:pt x="779619" y="1371165"/>
                </a:cubicBezTo>
                <a:cubicBezTo>
                  <a:pt x="766469" y="1370361"/>
                  <a:pt x="722835" y="1342290"/>
                  <a:pt x="728571" y="1335910"/>
                </a:cubicBezTo>
                <a:cubicBezTo>
                  <a:pt x="741389" y="1321912"/>
                  <a:pt x="726409" y="1316791"/>
                  <a:pt x="713734" y="1310348"/>
                </a:cubicBezTo>
                <a:cubicBezTo>
                  <a:pt x="696009" y="1301550"/>
                  <a:pt x="678333" y="1293308"/>
                  <a:pt x="659695" y="1285149"/>
                </a:cubicBezTo>
                <a:cubicBezTo>
                  <a:pt x="641562" y="1277227"/>
                  <a:pt x="622997" y="1269901"/>
                  <a:pt x="604409" y="1262299"/>
                </a:cubicBezTo>
                <a:cubicBezTo>
                  <a:pt x="561305" y="1256847"/>
                  <a:pt x="517819" y="1252549"/>
                  <a:pt x="472556" y="1250086"/>
                </a:cubicBezTo>
                <a:cubicBezTo>
                  <a:pt x="438951" y="1247999"/>
                  <a:pt x="401379" y="1244860"/>
                  <a:pt x="382690" y="1214040"/>
                </a:cubicBezTo>
                <a:cubicBezTo>
                  <a:pt x="418096" y="1214570"/>
                  <a:pt x="453575" y="1215933"/>
                  <a:pt x="489053" y="1217296"/>
                </a:cubicBezTo>
                <a:cubicBezTo>
                  <a:pt x="454954" y="1204059"/>
                  <a:pt x="421816" y="1190737"/>
                  <a:pt x="390047" y="1176456"/>
                </a:cubicBezTo>
                <a:cubicBezTo>
                  <a:pt x="363810" y="1164487"/>
                  <a:pt x="342232" y="1150431"/>
                  <a:pt x="333292" y="1131347"/>
                </a:cubicBezTo>
                <a:cubicBezTo>
                  <a:pt x="330930" y="1126518"/>
                  <a:pt x="329025" y="1121368"/>
                  <a:pt x="337841" y="1116956"/>
                </a:cubicBezTo>
                <a:cubicBezTo>
                  <a:pt x="347569" y="1111905"/>
                  <a:pt x="355552" y="1114562"/>
                  <a:pt x="363031" y="1116984"/>
                </a:cubicBezTo>
                <a:cubicBezTo>
                  <a:pt x="393929" y="1126864"/>
                  <a:pt x="425283" y="1136425"/>
                  <a:pt x="455724" y="1146625"/>
                </a:cubicBezTo>
                <a:cubicBezTo>
                  <a:pt x="496146" y="1160147"/>
                  <a:pt x="536111" y="1173989"/>
                  <a:pt x="576050" y="1187553"/>
                </a:cubicBezTo>
                <a:cubicBezTo>
                  <a:pt x="519650" y="1157524"/>
                  <a:pt x="457798" y="1131612"/>
                  <a:pt x="391358" y="1108621"/>
                </a:cubicBezTo>
                <a:cubicBezTo>
                  <a:pt x="343386" y="1091844"/>
                  <a:pt x="295414" y="1075067"/>
                  <a:pt x="258466" y="1051446"/>
                </a:cubicBezTo>
                <a:cubicBezTo>
                  <a:pt x="239512" y="1039678"/>
                  <a:pt x="230024" y="1025400"/>
                  <a:pt x="227119" y="1008864"/>
                </a:cubicBezTo>
                <a:cubicBezTo>
                  <a:pt x="226729" y="1004421"/>
                  <a:pt x="227253" y="999338"/>
                  <a:pt x="237176" y="996508"/>
                </a:cubicBezTo>
                <a:cubicBezTo>
                  <a:pt x="247123" y="993956"/>
                  <a:pt x="253208" y="997060"/>
                  <a:pt x="257395" y="1000610"/>
                </a:cubicBezTo>
                <a:cubicBezTo>
                  <a:pt x="262111" y="1004674"/>
                  <a:pt x="267716" y="1007820"/>
                  <a:pt x="275649" y="1009921"/>
                </a:cubicBezTo>
                <a:cubicBezTo>
                  <a:pt x="345186" y="1029563"/>
                  <a:pt x="406508" y="1054962"/>
                  <a:pt x="469199" y="1079402"/>
                </a:cubicBezTo>
                <a:cubicBezTo>
                  <a:pt x="558968" y="1114336"/>
                  <a:pt x="647368" y="1150231"/>
                  <a:pt x="753033" y="1173138"/>
                </a:cubicBezTo>
                <a:cubicBezTo>
                  <a:pt x="793015" y="1181661"/>
                  <a:pt x="834292" y="1188391"/>
                  <a:pt x="865682" y="1187316"/>
                </a:cubicBezTo>
                <a:cubicBezTo>
                  <a:pt x="750261" y="1147076"/>
                  <a:pt x="641375" y="1104025"/>
                  <a:pt x="543487" y="1053852"/>
                </a:cubicBezTo>
                <a:cubicBezTo>
                  <a:pt x="444589" y="1003208"/>
                  <a:pt x="357848" y="947579"/>
                  <a:pt x="295297" y="880592"/>
                </a:cubicBezTo>
                <a:cubicBezTo>
                  <a:pt x="288871" y="873601"/>
                  <a:pt x="284873" y="866676"/>
                  <a:pt x="264758" y="869281"/>
                </a:cubicBezTo>
                <a:cubicBezTo>
                  <a:pt x="255650" y="870360"/>
                  <a:pt x="252375" y="866170"/>
                  <a:pt x="254388" y="861516"/>
                </a:cubicBezTo>
                <a:cubicBezTo>
                  <a:pt x="266992" y="828509"/>
                  <a:pt x="236853" y="810726"/>
                  <a:pt x="190786" y="799099"/>
                </a:cubicBezTo>
                <a:cubicBezTo>
                  <a:pt x="176408" y="795324"/>
                  <a:pt x="175031" y="790688"/>
                  <a:pt x="184973" y="782539"/>
                </a:cubicBezTo>
                <a:cubicBezTo>
                  <a:pt x="198516" y="771277"/>
                  <a:pt x="196123" y="760574"/>
                  <a:pt x="187530" y="750974"/>
                </a:cubicBezTo>
                <a:cubicBezTo>
                  <a:pt x="182644" y="744967"/>
                  <a:pt x="176339" y="739364"/>
                  <a:pt x="170996" y="733676"/>
                </a:cubicBezTo>
                <a:cubicBezTo>
                  <a:pt x="167290" y="730083"/>
                  <a:pt x="161157" y="726424"/>
                  <a:pt x="169444" y="721499"/>
                </a:cubicBezTo>
                <a:cubicBezTo>
                  <a:pt x="177298" y="717172"/>
                  <a:pt x="185665" y="718676"/>
                  <a:pt x="193501" y="719668"/>
                </a:cubicBezTo>
                <a:cubicBezTo>
                  <a:pt x="231170" y="723917"/>
                  <a:pt x="254043" y="736181"/>
                  <a:pt x="265436" y="755609"/>
                </a:cubicBezTo>
                <a:cubicBezTo>
                  <a:pt x="273963" y="769971"/>
                  <a:pt x="281726" y="770130"/>
                  <a:pt x="302333" y="756567"/>
                </a:cubicBezTo>
                <a:cubicBezTo>
                  <a:pt x="317894" y="746247"/>
                  <a:pt x="332387" y="745814"/>
                  <a:pt x="346481" y="751853"/>
                </a:cubicBezTo>
                <a:cubicBezTo>
                  <a:pt x="354007" y="754830"/>
                  <a:pt x="358771" y="759448"/>
                  <a:pt x="364449" y="763428"/>
                </a:cubicBezTo>
                <a:cubicBezTo>
                  <a:pt x="392910" y="784156"/>
                  <a:pt x="422762" y="804202"/>
                  <a:pt x="467363" y="815678"/>
                </a:cubicBezTo>
                <a:cubicBezTo>
                  <a:pt x="487199" y="820933"/>
                  <a:pt x="508355" y="824672"/>
                  <a:pt x="537693" y="816781"/>
                </a:cubicBezTo>
                <a:cubicBezTo>
                  <a:pt x="518386" y="812039"/>
                  <a:pt x="499567" y="812852"/>
                  <a:pt x="482019" y="811593"/>
                </a:cubicBezTo>
                <a:cubicBezTo>
                  <a:pt x="464472" y="810335"/>
                  <a:pt x="454949" y="806693"/>
                  <a:pt x="467050" y="795557"/>
                </a:cubicBezTo>
                <a:cubicBezTo>
                  <a:pt x="473772" y="789371"/>
                  <a:pt x="472878" y="784693"/>
                  <a:pt x="465734" y="780562"/>
                </a:cubicBezTo>
                <a:cubicBezTo>
                  <a:pt x="442763" y="767188"/>
                  <a:pt x="430336" y="747011"/>
                  <a:pt x="384526" y="749353"/>
                </a:cubicBezTo>
                <a:cubicBezTo>
                  <a:pt x="382123" y="749564"/>
                  <a:pt x="379622" y="748664"/>
                  <a:pt x="377146" y="748041"/>
                </a:cubicBezTo>
                <a:cubicBezTo>
                  <a:pt x="367744" y="745789"/>
                  <a:pt x="357358" y="743342"/>
                  <a:pt x="360089" y="735827"/>
                </a:cubicBezTo>
                <a:cubicBezTo>
                  <a:pt x="363301" y="728269"/>
                  <a:pt x="375652" y="725506"/>
                  <a:pt x="386634" y="723703"/>
                </a:cubicBezTo>
                <a:cubicBezTo>
                  <a:pt x="414823" y="719269"/>
                  <a:pt x="437543" y="724271"/>
                  <a:pt x="459375" y="730191"/>
                </a:cubicBezTo>
                <a:cubicBezTo>
                  <a:pt x="512487" y="744837"/>
                  <a:pt x="556932" y="765561"/>
                  <a:pt x="603200" y="785006"/>
                </a:cubicBezTo>
                <a:cubicBezTo>
                  <a:pt x="672604" y="814173"/>
                  <a:pt x="734250" y="848778"/>
                  <a:pt x="810521" y="873425"/>
                </a:cubicBezTo>
                <a:cubicBezTo>
                  <a:pt x="1037317" y="946423"/>
                  <a:pt x="1260943" y="1021938"/>
                  <a:pt x="1494102" y="1090180"/>
                </a:cubicBezTo>
                <a:cubicBezTo>
                  <a:pt x="1580109" y="1115371"/>
                  <a:pt x="1667892" y="1138728"/>
                  <a:pt x="1756565" y="1161167"/>
                </a:cubicBezTo>
                <a:cubicBezTo>
                  <a:pt x="1756899" y="1159458"/>
                  <a:pt x="1757282" y="1158305"/>
                  <a:pt x="1757592" y="1156319"/>
                </a:cubicBezTo>
                <a:cubicBezTo>
                  <a:pt x="1757470" y="1154931"/>
                  <a:pt x="1757324" y="1153264"/>
                  <a:pt x="1757202" y="1151876"/>
                </a:cubicBezTo>
                <a:cubicBezTo>
                  <a:pt x="1694452" y="1137796"/>
                  <a:pt x="1632540" y="1122242"/>
                  <a:pt x="1572453" y="1105409"/>
                </a:cubicBezTo>
                <a:cubicBezTo>
                  <a:pt x="1424942" y="1063789"/>
                  <a:pt x="1288864" y="1014450"/>
                  <a:pt x="1171972" y="951953"/>
                </a:cubicBezTo>
                <a:cubicBezTo>
                  <a:pt x="1162328" y="946924"/>
                  <a:pt x="1152112" y="946421"/>
                  <a:pt x="1137334" y="949118"/>
                </a:cubicBezTo>
                <a:cubicBezTo>
                  <a:pt x="1089682" y="958058"/>
                  <a:pt x="1074050" y="951035"/>
                  <a:pt x="1081493" y="925476"/>
                </a:cubicBezTo>
                <a:cubicBezTo>
                  <a:pt x="1083360" y="919155"/>
                  <a:pt x="1083403" y="914115"/>
                  <a:pt x="1074768" y="909555"/>
                </a:cubicBezTo>
                <a:cubicBezTo>
                  <a:pt x="1036165" y="889158"/>
                  <a:pt x="995714" y="869763"/>
                  <a:pt x="952019" y="852050"/>
                </a:cubicBezTo>
                <a:cubicBezTo>
                  <a:pt x="871170" y="819410"/>
                  <a:pt x="784821" y="790332"/>
                  <a:pt x="709017" y="754450"/>
                </a:cubicBezTo>
                <a:cubicBezTo>
                  <a:pt x="686747" y="743533"/>
                  <a:pt x="669617" y="730485"/>
                  <a:pt x="659046" y="714902"/>
                </a:cubicBezTo>
                <a:cubicBezTo>
                  <a:pt x="655674" y="709602"/>
                  <a:pt x="653624" y="702786"/>
                  <a:pt x="664793" y="697608"/>
                </a:cubicBezTo>
                <a:cubicBezTo>
                  <a:pt x="675483" y="692472"/>
                  <a:pt x="684069" y="696476"/>
                  <a:pt x="692052" y="699133"/>
                </a:cubicBezTo>
                <a:cubicBezTo>
                  <a:pt x="725451" y="709913"/>
                  <a:pt x="759355" y="720929"/>
                  <a:pt x="792779" y="731987"/>
                </a:cubicBezTo>
                <a:cubicBezTo>
                  <a:pt x="826682" y="743003"/>
                  <a:pt x="860155" y="754616"/>
                  <a:pt x="895574" y="766338"/>
                </a:cubicBezTo>
                <a:cubicBezTo>
                  <a:pt x="897416" y="759741"/>
                  <a:pt x="890085" y="758985"/>
                  <a:pt x="886044" y="757101"/>
                </a:cubicBezTo>
                <a:cubicBezTo>
                  <a:pt x="828975" y="730489"/>
                  <a:pt x="766861" y="707118"/>
                  <a:pt x="702924" y="685027"/>
                </a:cubicBezTo>
                <a:cubicBezTo>
                  <a:pt x="653460" y="667821"/>
                  <a:pt x="605342" y="649378"/>
                  <a:pt x="571540" y="622962"/>
                </a:cubicBezTo>
                <a:cubicBezTo>
                  <a:pt x="558524" y="612632"/>
                  <a:pt x="551227" y="601239"/>
                  <a:pt x="552940" y="587657"/>
                </a:cubicBezTo>
                <a:cubicBezTo>
                  <a:pt x="553537" y="583407"/>
                  <a:pt x="554132" y="579157"/>
                  <a:pt x="563623" y="576925"/>
                </a:cubicBezTo>
                <a:cubicBezTo>
                  <a:pt x="571217" y="575139"/>
                  <a:pt x="576243" y="577216"/>
                  <a:pt x="580332" y="579656"/>
                </a:cubicBezTo>
                <a:cubicBezTo>
                  <a:pt x="587500" y="584063"/>
                  <a:pt x="594668" y="588471"/>
                  <a:pt x="604623" y="591516"/>
                </a:cubicBezTo>
                <a:cubicBezTo>
                  <a:pt x="664350" y="609779"/>
                  <a:pt x="720426" y="630601"/>
                  <a:pt x="775136" y="652383"/>
                </a:cubicBezTo>
                <a:cubicBezTo>
                  <a:pt x="864952" y="687874"/>
                  <a:pt x="953882" y="724283"/>
                  <a:pt x="1057795" y="749301"/>
                </a:cubicBezTo>
                <a:cubicBezTo>
                  <a:pt x="1096889" y="758742"/>
                  <a:pt x="1137304" y="766668"/>
                  <a:pt x="1183454" y="768213"/>
                </a:cubicBezTo>
                <a:cubicBezTo>
                  <a:pt x="1181768" y="765563"/>
                  <a:pt x="1178737" y="764150"/>
                  <a:pt x="1175732" y="763015"/>
                </a:cubicBezTo>
                <a:cubicBezTo>
                  <a:pt x="1075170" y="726508"/>
                  <a:pt x="977850" y="688319"/>
                  <a:pt x="888743" y="644370"/>
                </a:cubicBezTo>
                <a:cubicBezTo>
                  <a:pt x="778881" y="590211"/>
                  <a:pt x="683912" y="529148"/>
                  <a:pt x="615490" y="455960"/>
                </a:cubicBezTo>
                <a:cubicBezTo>
                  <a:pt x="612312" y="452882"/>
                  <a:pt x="610122" y="449996"/>
                  <a:pt x="602432" y="450671"/>
                </a:cubicBezTo>
                <a:cubicBezTo>
                  <a:pt x="582748" y="452678"/>
                  <a:pt x="580338" y="447293"/>
                  <a:pt x="582418" y="437876"/>
                </a:cubicBezTo>
                <a:cubicBezTo>
                  <a:pt x="588134" y="414707"/>
                  <a:pt x="573498" y="396964"/>
                  <a:pt x="539211" y="387101"/>
                </a:cubicBezTo>
                <a:cubicBezTo>
                  <a:pt x="514350" y="379769"/>
                  <a:pt x="493430" y="373210"/>
                  <a:pt x="519748" y="352990"/>
                </a:cubicBezTo>
                <a:cubicBezTo>
                  <a:pt x="526113" y="348234"/>
                  <a:pt x="523173" y="342336"/>
                  <a:pt x="520282" y="336993"/>
                </a:cubicBezTo>
                <a:cubicBezTo>
                  <a:pt x="516186" y="328957"/>
                  <a:pt x="507910" y="322968"/>
                  <a:pt x="498650" y="316785"/>
                </a:cubicBezTo>
                <a:cubicBezTo>
                  <a:pt x="493501" y="313319"/>
                  <a:pt x="487271" y="308549"/>
                  <a:pt x="493610" y="303515"/>
                </a:cubicBezTo>
                <a:cubicBezTo>
                  <a:pt x="500838" y="297564"/>
                  <a:pt x="511247" y="300288"/>
                  <a:pt x="519565" y="301237"/>
                </a:cubicBezTo>
                <a:cubicBezTo>
                  <a:pt x="557715" y="305444"/>
                  <a:pt x="581118" y="318221"/>
                  <a:pt x="592560" y="338204"/>
                </a:cubicBezTo>
                <a:cubicBezTo>
                  <a:pt x="599979" y="350985"/>
                  <a:pt x="609184" y="351016"/>
                  <a:pt x="627076" y="339652"/>
                </a:cubicBezTo>
                <a:cubicBezTo>
                  <a:pt x="647275" y="326965"/>
                  <a:pt x="664147" y="326044"/>
                  <a:pt x="679640" y="336997"/>
                </a:cubicBezTo>
                <a:cubicBezTo>
                  <a:pt x="692054" y="345981"/>
                  <a:pt x="702112" y="355732"/>
                  <a:pt x="716352" y="363437"/>
                </a:cubicBezTo>
                <a:cubicBezTo>
                  <a:pt x="754546" y="384710"/>
                  <a:pt x="790508" y="408138"/>
                  <a:pt x="869745" y="400343"/>
                </a:cubicBezTo>
                <a:cubicBezTo>
                  <a:pt x="847718" y="392203"/>
                  <a:pt x="825656" y="394699"/>
                  <a:pt x="806641" y="393290"/>
                </a:cubicBezTo>
                <a:cubicBezTo>
                  <a:pt x="792988" y="392249"/>
                  <a:pt x="779165" y="389265"/>
                  <a:pt x="791435" y="380072"/>
                </a:cubicBezTo>
                <a:cubicBezTo>
                  <a:pt x="805532" y="369601"/>
                  <a:pt x="796441" y="365362"/>
                  <a:pt x="787709" y="359692"/>
                </a:cubicBezTo>
                <a:cubicBezTo>
                  <a:pt x="767647" y="346342"/>
                  <a:pt x="751260" y="330710"/>
                  <a:pt x="711071" y="330880"/>
                </a:cubicBezTo>
                <a:cubicBezTo>
                  <a:pt x="704773" y="330873"/>
                  <a:pt x="699699" y="328240"/>
                  <a:pt x="694722" y="326718"/>
                </a:cubicBezTo>
                <a:cubicBezTo>
                  <a:pt x="687749" y="324532"/>
                  <a:pt x="681713" y="321984"/>
                  <a:pt x="684613" y="316412"/>
                </a:cubicBezTo>
                <a:cubicBezTo>
                  <a:pt x="687565" y="311396"/>
                  <a:pt x="694531" y="307986"/>
                  <a:pt x="703615" y="306629"/>
                </a:cubicBezTo>
                <a:cubicBezTo>
                  <a:pt x="711738" y="305356"/>
                  <a:pt x="720365" y="304319"/>
                  <a:pt x="728585" y="304157"/>
                </a:cubicBezTo>
                <a:cubicBezTo>
                  <a:pt x="765287" y="302895"/>
                  <a:pt x="791378" y="313197"/>
                  <a:pt x="817397" y="322666"/>
                </a:cubicBezTo>
                <a:cubicBezTo>
                  <a:pt x="908436" y="355531"/>
                  <a:pt x="989341" y="394323"/>
                  <a:pt x="1073943" y="431110"/>
                </a:cubicBezTo>
                <a:cubicBezTo>
                  <a:pt x="1158521" y="467620"/>
                  <a:pt x="1256741" y="493978"/>
                  <a:pt x="1349484" y="524175"/>
                </a:cubicBezTo>
                <a:cubicBezTo>
                  <a:pt x="1563417" y="594105"/>
                  <a:pt x="1778287" y="663672"/>
                  <a:pt x="2004921" y="723811"/>
                </a:cubicBezTo>
                <a:cubicBezTo>
                  <a:pt x="2226580" y="782429"/>
                  <a:pt x="2967159" y="809769"/>
                  <a:pt x="3111348" y="808027"/>
                </a:cubicBezTo>
                <a:cubicBezTo>
                  <a:pt x="3295676" y="805559"/>
                  <a:pt x="3730204" y="773014"/>
                  <a:pt x="4173417" y="745585"/>
                </a:cubicBezTo>
                <a:cubicBezTo>
                  <a:pt x="4223504" y="742307"/>
                  <a:pt x="4272653" y="739393"/>
                  <a:pt x="4324760" y="737057"/>
                </a:cubicBezTo>
                <a:cubicBezTo>
                  <a:pt x="5801059" y="670156"/>
                  <a:pt x="6841344" y="326433"/>
                  <a:pt x="6893789" y="305879"/>
                </a:cubicBezTo>
                <a:cubicBezTo>
                  <a:pt x="6978091" y="273014"/>
                  <a:pt x="7258655" y="208091"/>
                  <a:pt x="7259184" y="208604"/>
                </a:cubicBezTo>
                <a:cubicBezTo>
                  <a:pt x="7265440" y="213652"/>
                  <a:pt x="7297274" y="217644"/>
                  <a:pt x="7323059" y="220312"/>
                </a:cubicBezTo>
                <a:lnTo>
                  <a:pt x="7347572" y="222730"/>
                </a:lnTo>
                <a:lnTo>
                  <a:pt x="7350636" y="224083"/>
                </a:lnTo>
                <a:cubicBezTo>
                  <a:pt x="7359607" y="224205"/>
                  <a:pt x="7359159" y="223929"/>
                  <a:pt x="7353245" y="223290"/>
                </a:cubicBezTo>
                <a:lnTo>
                  <a:pt x="7347572" y="222730"/>
                </a:lnTo>
                <a:lnTo>
                  <a:pt x="7342573" y="220523"/>
                </a:lnTo>
                <a:cubicBezTo>
                  <a:pt x="7341302" y="218466"/>
                  <a:pt x="7341191" y="215818"/>
                  <a:pt x="7341465" y="213415"/>
                </a:cubicBezTo>
                <a:cubicBezTo>
                  <a:pt x="7342771" y="200707"/>
                  <a:pt x="7352468" y="189782"/>
                  <a:pt x="7375606" y="182994"/>
                </a:cubicBezTo>
                <a:cubicBezTo>
                  <a:pt x="7397808" y="176568"/>
                  <a:pt x="7420538" y="170655"/>
                  <a:pt x="7443270" y="164742"/>
                </a:cubicBezTo>
                <a:cubicBezTo>
                  <a:pt x="7462204" y="159722"/>
                  <a:pt x="7475181" y="158583"/>
                  <a:pt x="7478299" y="172021"/>
                </a:cubicBezTo>
                <a:cubicBezTo>
                  <a:pt x="7481416" y="185460"/>
                  <a:pt x="7508389" y="189249"/>
                  <a:pt x="7524024" y="179761"/>
                </a:cubicBezTo>
                <a:cubicBezTo>
                  <a:pt x="7585174" y="142492"/>
                  <a:pt x="7658615" y="112820"/>
                  <a:pt x="7727944" y="80430"/>
                </a:cubicBezTo>
                <a:cubicBezTo>
                  <a:pt x="7776349" y="57992"/>
                  <a:pt x="7827303" y="37009"/>
                  <a:pt x="7867024" y="9456"/>
                </a:cubicBezTo>
                <a:cubicBezTo>
                  <a:pt x="7874326" y="4338"/>
                  <a:pt x="7880999" y="-2404"/>
                  <a:pt x="7894848" y="858"/>
                </a:cubicBez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44255687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BBD71BE-952F-45A0-909E-C47DC2D87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76545"/>
            <a:ext cx="10771066" cy="760816"/>
          </a:xfrm>
        </p:spPr>
        <p:txBody>
          <a:bodyPr>
            <a:normAutofit/>
          </a:bodyPr>
          <a:lstStyle/>
          <a:p>
            <a:r>
              <a:rPr lang="fi-FI" b="1" dirty="0"/>
              <a:t>Kaveriporukan vaikutus omaan oppimiseen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xmlns="" id="{13366F0E-295B-4826-8C3D-4BF06C37B0A7}"/>
              </a:ext>
            </a:extLst>
          </p:cNvPr>
          <p:cNvSpPr txBox="1"/>
          <p:nvPr/>
        </p:nvSpPr>
        <p:spPr>
          <a:xfrm>
            <a:off x="6637903" y="2016123"/>
            <a:ext cx="1997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B0604020202020204" pitchFamily="2" charset="-79"/>
                <a:cs typeface="Aharoni" panose="020B0604020202020204" pitchFamily="2" charset="-79"/>
              </a:rPr>
              <a:t>Microsoft </a:t>
            </a:r>
            <a:r>
              <a:rPr lang="fi-FI" err="1">
                <a:latin typeface="Aharoni" panose="020B0604020202020204" pitchFamily="2" charset="-79"/>
                <a:cs typeface="Aharoni" panose="020B0604020202020204" pitchFamily="2" charset="-79"/>
              </a:rPr>
              <a:t>Forms</a:t>
            </a:r>
            <a:endParaRPr lang="fi-FI">
              <a:latin typeface="Aharoni" panose="020B0604020202020204" pitchFamily="2" charset="-79"/>
              <a:cs typeface="Aharoni" panose="020B0604020202020204" pitchFamily="2" charset="-79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xmlns="" id="{6A291C34-D5FD-481D-AD71-FE8B5BE44C71}"/>
              </a:ext>
            </a:extLst>
          </p:cNvPr>
          <p:cNvSpPr txBox="1"/>
          <p:nvPr/>
        </p:nvSpPr>
        <p:spPr>
          <a:xfrm>
            <a:off x="6637903" y="3859336"/>
            <a:ext cx="2148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10803020104030203" pitchFamily="2" charset="-79"/>
                <a:cs typeface="Aharoni" panose="02010803020104030203" pitchFamily="2" charset="-79"/>
              </a:rPr>
              <a:t>Google </a:t>
            </a:r>
            <a:r>
              <a:rPr lang="fi-FI" err="1">
                <a:latin typeface="Aharoni" panose="02010803020104030203" pitchFamily="2" charset="-79"/>
                <a:cs typeface="Aharoni" panose="02010803020104030203" pitchFamily="2" charset="-79"/>
              </a:rPr>
              <a:t>Forms</a:t>
            </a:r>
            <a:endParaRPr lang="fi-FI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xmlns="" id="{229D9E5A-1F29-42B4-9B2A-7C1E66BD809C}"/>
              </a:ext>
            </a:extLst>
          </p:cNvPr>
          <p:cNvSpPr txBox="1"/>
          <p:nvPr/>
        </p:nvSpPr>
        <p:spPr>
          <a:xfrm>
            <a:off x="1123479" y="1923790"/>
            <a:ext cx="48797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5" name="Kuva 4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xmlns="" id="{1D6F39D0-6DE2-4AB1-86B8-800916474912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5357" y="4228668"/>
            <a:ext cx="3414275" cy="1746004"/>
          </a:xfrm>
          <a:prstGeom prst="rect">
            <a:avLst/>
          </a:prstGeom>
        </p:spPr>
      </p:pic>
      <p:pic>
        <p:nvPicPr>
          <p:cNvPr id="10" name="Kuva 9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xmlns="" id="{3B5A2CD2-78E2-4175-A023-50329ACE40D4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5358" y="2347762"/>
            <a:ext cx="3741220" cy="1371982"/>
          </a:xfrm>
          <a:prstGeom prst="rect">
            <a:avLst/>
          </a:prstGeom>
        </p:spPr>
      </p:pic>
      <p:sp>
        <p:nvSpPr>
          <p:cNvPr id="12" name="Tekstiruutu 11">
            <a:extLst>
              <a:ext uri="{FF2B5EF4-FFF2-40B4-BE49-F238E27FC236}">
                <a16:creationId xmlns:a16="http://schemas.microsoft.com/office/drawing/2014/main" xmlns="" id="{912A361A-E0FA-47CB-BFFA-34701CB534F2}"/>
              </a:ext>
            </a:extLst>
          </p:cNvPr>
          <p:cNvSpPr txBox="1"/>
          <p:nvPr/>
        </p:nvSpPr>
        <p:spPr>
          <a:xfrm>
            <a:off x="1123479" y="2016123"/>
            <a:ext cx="5330587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Lukiolaisten kesken (Microsoft </a:t>
            </a:r>
            <a:r>
              <a:rPr lang="fi-FI" dirty="0" err="1"/>
              <a:t>Forms</a:t>
            </a:r>
            <a:r>
              <a:rPr lang="fi-FI" dirty="0"/>
              <a:t>) suurin osa on sitä mieltä, että kaveriporukalla ja ystävillä ei ole merkitystä omaan koulumenestykseen. Yläkoulun ja ammattikoulun tullessa mukaan kavereiden merkitys korostuu. </a:t>
            </a:r>
          </a:p>
          <a:p>
            <a:endParaRPr lang="fi-FI" dirty="0"/>
          </a:p>
          <a:p>
            <a:r>
              <a:rPr lang="fi-FI" dirty="0"/>
              <a:t>Lukiossa pitää osata olla itsenäinen, toisin kuin yläkoulussa ja ammattikoulussa voi monesti nojata luokkakavereihin, jolloin oma oppiminen on myös riippuvainen muista.</a:t>
            </a:r>
          </a:p>
        </p:txBody>
      </p:sp>
    </p:spTree>
    <p:extLst>
      <p:ext uri="{BB962C8B-B14F-4D97-AF65-F5344CB8AC3E}">
        <p14:creationId xmlns:p14="http://schemas.microsoft.com/office/powerpoint/2010/main" xmlns="" val="1539640105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BBD71BE-952F-45A0-909E-C47DC2D87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76545"/>
            <a:ext cx="10771066" cy="760816"/>
          </a:xfrm>
        </p:spPr>
        <p:txBody>
          <a:bodyPr>
            <a:normAutofit fontScale="90000"/>
          </a:bodyPr>
          <a:lstStyle/>
          <a:p>
            <a:r>
              <a:rPr lang="fi-FI" b="1" dirty="0"/>
              <a:t>Kaveriporukan vaikutus omaan oppimiseen #2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xmlns="" id="{229D9E5A-1F29-42B4-9B2A-7C1E66BD809C}"/>
              </a:ext>
            </a:extLst>
          </p:cNvPr>
          <p:cNvSpPr txBox="1"/>
          <p:nvPr/>
        </p:nvSpPr>
        <p:spPr>
          <a:xfrm>
            <a:off x="1123479" y="1923790"/>
            <a:ext cx="48797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6" name="Kuva 5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xmlns="" id="{58FFC973-1F34-485C-AD2D-82740B21AA24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8685206" y="1835013"/>
            <a:ext cx="2222546" cy="4350010"/>
          </a:xfrm>
          <a:prstGeom prst="rect">
            <a:avLst/>
          </a:prstGeom>
        </p:spPr>
      </p:pic>
      <p:sp>
        <p:nvSpPr>
          <p:cNvPr id="7" name="Tekstiruutu 6">
            <a:extLst>
              <a:ext uri="{FF2B5EF4-FFF2-40B4-BE49-F238E27FC236}">
                <a16:creationId xmlns:a16="http://schemas.microsoft.com/office/drawing/2014/main" xmlns="" id="{81458989-8A60-481D-BFA1-E0BECE45C573}"/>
              </a:ext>
            </a:extLst>
          </p:cNvPr>
          <p:cNvSpPr txBox="1"/>
          <p:nvPr/>
        </p:nvSpPr>
        <p:spPr>
          <a:xfrm>
            <a:off x="1207363" y="1923790"/>
            <a:ext cx="7093258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Kyselystä myös huomaa, että naispuoliset henkilöt vastaavat miespuolisia paremmin. Suurin osa hyödyllisistä vastauksista on naispuolisten.</a:t>
            </a:r>
          </a:p>
          <a:p>
            <a:endParaRPr lang="fi-FI" dirty="0"/>
          </a:p>
          <a:p>
            <a:r>
              <a:rPr lang="fi-FI" dirty="0"/>
              <a:t>Sukupuolten välinen ero on suuri: vain muutama miespuolinen henkilö on vastannut kavereiden vaikuttavan omaan menestykseen. Lähes jokainen, joka sanoo kavereiden vaikuttavan omaan menestykseen on naispuolinen. </a:t>
            </a:r>
          </a:p>
          <a:p>
            <a:endParaRPr lang="fi-FI" dirty="0"/>
          </a:p>
          <a:p>
            <a:endParaRPr lang="fi-FI" dirty="0"/>
          </a:p>
        </p:txBody>
      </p:sp>
      <p:pic>
        <p:nvPicPr>
          <p:cNvPr id="13" name="Kuva 12" descr="Kuva, joka sisältää kohteen rakennus, valkoinen&#10;&#10;Kuvaus luotu automaattisesti">
            <a:extLst>
              <a:ext uri="{FF2B5EF4-FFF2-40B4-BE49-F238E27FC236}">
                <a16:creationId xmlns:a16="http://schemas.microsoft.com/office/drawing/2014/main" xmlns="" id="{9C8927A9-41F0-4A9F-80AE-CB2AD802567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700528" y="3719744"/>
            <a:ext cx="5897901" cy="246527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92553290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3940421-82CF-4264-B811-FB1345311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Yhteenveto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1093CF1A-BA03-4755-87F3-2831629246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Toteutuiko hypoteesi?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C8D9974F-F126-4859-A774-EA9B7DB835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fi-FI" dirty="0"/>
              <a:t>Hypoteesi toteutui osittain. Kommenteista huomasi, että koulussa pärjäävät oppilaat paineen avulla </a:t>
            </a:r>
            <a:r>
              <a:rPr lang="fi-FI" i="1" dirty="0"/>
              <a:t>voivat</a:t>
            </a:r>
            <a:r>
              <a:rPr lang="fi-FI" dirty="0"/>
              <a:t> saada kaverinsa pärjäämään koulussa paremmin.</a:t>
            </a:r>
          </a:p>
          <a:p>
            <a:r>
              <a:rPr lang="fi-FI" dirty="0"/>
              <a:t>Yleisesti ottaen vastaajien mielestä kavereilla ei kuitenkaan olisi merkitystä heidän omaan menestykseensä. </a:t>
            </a:r>
            <a:endParaRPr lang="fi-FI" dirty="0">
              <a:cs typeface="Calibri"/>
            </a:endParaRP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xmlns="" id="{32C009C7-CCFD-47C2-B524-32126ECA09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Muita huomioita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xmlns="" id="{F728A145-FEF1-4069-902B-11711414836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fi-FI" dirty="0">
                <a:cs typeface="Calibri"/>
              </a:rPr>
              <a:t>Viimeisen kysymyksen vastauksista huomaa, että kaikki eivät ota näitä kyselyitä tosissaan ja se heikentää tulostemme </a:t>
            </a:r>
            <a:r>
              <a:rPr lang="fi-FI" dirty="0" err="1">
                <a:cs typeface="Calibri"/>
              </a:rPr>
              <a:t>tarkuutta</a:t>
            </a:r>
            <a:r>
              <a:rPr lang="fi-FI" dirty="0">
                <a:cs typeface="Calibri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2775748988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03940421-82CF-4264-B811-FB134531107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 dirty="0"/>
              <a:t>Pohdinta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1093CF1A-BA03-4755-87F3-283162924619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 dirty="0"/>
              <a:t>Luotettavuus ja yleistettävyys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C8D9974F-F126-4859-A774-EA9B7DB8356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pPr marL="0" indent="0">
              <a:buNone/>
            </a:pPr>
            <a:r>
              <a:rPr lang="fi-FI" dirty="0">
                <a:cs typeface="Calibri"/>
              </a:rPr>
              <a:t>Kyseiset tulokset ovat pääosin luotettavia muutamia vitsailijoita </a:t>
            </a:r>
            <a:r>
              <a:rPr lang="fi-FI" dirty="0" err="1">
                <a:cs typeface="Calibri"/>
              </a:rPr>
              <a:t>lukuunottamatta</a:t>
            </a:r>
            <a:r>
              <a:rPr lang="fi-FI" dirty="0">
                <a:cs typeface="Calibri"/>
              </a:rPr>
              <a:t>. Luotettavuutta lisää myös se, että vastaajat olivat täysin anonyymejä.</a:t>
            </a:r>
          </a:p>
          <a:p>
            <a:pPr marL="0" indent="0">
              <a:buNone/>
            </a:pPr>
            <a:r>
              <a:rPr lang="fi-FI" dirty="0">
                <a:cs typeface="Calibri"/>
              </a:rPr>
              <a:t>Tuloksia ei kuitenkaan kovin vahvasti voi yleistää. Aineisto koostui muutamista kymmenistä ihmisistä, eikä kaikilta muilta voi olettaa samanlaisia vastauksia.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xmlns="" id="{32C009C7-CCFD-47C2-B524-32126ECA0945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 dirty="0"/>
              <a:t>Validiteetti ja reliabiliteetti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xmlns="" id="{F728A145-FEF1-4069-902B-11711414836A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 vert="horz" lIns="0" tIns="45720" rIns="0" bIns="45720" rtlCol="0" anchor="t">
            <a:normAutofit/>
          </a:bodyPr>
          <a:lstStyle/>
          <a:p>
            <a:r>
              <a:rPr lang="fi-FI" dirty="0">
                <a:cs typeface="Calibri"/>
              </a:rPr>
              <a:t>Validiteetti kysymysten puolesta oli suhteellisen hyvä. Kysymyksiä oli useita, sekä niistäs sai taulukon ja graafien avulla tarkasti tietoa eri sukupuolten ja koulujen edustajien eroista.</a:t>
            </a:r>
          </a:p>
          <a:p>
            <a:r>
              <a:rPr lang="fi-FI" dirty="0">
                <a:cs typeface="Calibri"/>
              </a:rPr>
              <a:t>Reliabiliteettia on vaikea arvioida, koska varmistuakseen testin luotettavuudesta pitäisi tehdä toinen testi muualla. </a:t>
            </a:r>
          </a:p>
        </p:txBody>
      </p:sp>
    </p:spTree>
    <p:extLst>
      <p:ext uri="{BB962C8B-B14F-4D97-AF65-F5344CB8AC3E}">
        <p14:creationId xmlns:p14="http://schemas.microsoft.com/office/powerpoint/2010/main" xmlns="" val="265950444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BBD71BE-952F-45A0-909E-C47DC2D87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76545"/>
            <a:ext cx="10771066" cy="760816"/>
          </a:xfrm>
        </p:spPr>
        <p:txBody>
          <a:bodyPr>
            <a:normAutofit/>
          </a:bodyPr>
          <a:lstStyle/>
          <a:p>
            <a:r>
              <a:rPr lang="fi-FI" b="1" dirty="0"/>
              <a:t>Kyselyt</a:t>
            </a: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xmlns="" id="{229D9E5A-1F29-42B4-9B2A-7C1E66BD809C}"/>
              </a:ext>
            </a:extLst>
          </p:cNvPr>
          <p:cNvSpPr txBox="1"/>
          <p:nvPr/>
        </p:nvSpPr>
        <p:spPr>
          <a:xfrm>
            <a:off x="1123479" y="1923790"/>
            <a:ext cx="4879759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sp>
        <p:nvSpPr>
          <p:cNvPr id="7" name="Tekstiruutu 6">
            <a:extLst>
              <a:ext uri="{FF2B5EF4-FFF2-40B4-BE49-F238E27FC236}">
                <a16:creationId xmlns:a16="http://schemas.microsoft.com/office/drawing/2014/main" xmlns="" id="{81458989-8A60-481D-BFA1-E0BECE45C573}"/>
              </a:ext>
            </a:extLst>
          </p:cNvPr>
          <p:cNvSpPr txBox="1"/>
          <p:nvPr/>
        </p:nvSpPr>
        <p:spPr>
          <a:xfrm>
            <a:off x="1207363" y="1923790"/>
            <a:ext cx="7093258" cy="175432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>
                <a:hlinkClick r:id="rId2"/>
              </a:rPr>
              <a:t>https://forms.office.com/Pages/DesignPage.aspx#Analysis=true&amp;FormId=O0iJ2pBC3kOlW2tlr1zJKU0v4yKAizhDiqtjomxrE4BURUxNWVYyTE5LMURQVEhMUkNZSk5LM1gzWC4u&amp;Token=f340b9fb838847d3b457d724ff474926</a:t>
            </a:r>
            <a:endParaRPr lang="fi-FI" dirty="0"/>
          </a:p>
          <a:p>
            <a:endParaRPr lang="fi-FI" dirty="0"/>
          </a:p>
          <a:p>
            <a:r>
              <a:rPr lang="fi-FI" dirty="0">
                <a:hlinkClick r:id="rId3"/>
              </a:rPr>
              <a:t>https://docs.google.com/forms/d/1Dk_6dtt-0eJaaPRu3i_20HCeWFX_r7atTKoEGIvBjHY/edit#responses</a:t>
            </a:r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1024120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613F5269-9D02-4B6D-BC8C-2EA97DC9A60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Tutkielman idea</a:t>
            </a:r>
          </a:p>
        </p:txBody>
      </p:sp>
      <p:sp>
        <p:nvSpPr>
          <p:cNvPr id="3" name="Tekstin paikkamerkki 2">
            <a:extLst>
              <a:ext uri="{FF2B5EF4-FFF2-40B4-BE49-F238E27FC236}">
                <a16:creationId xmlns:a16="http://schemas.microsoft.com/office/drawing/2014/main" xmlns="" id="{ACDE954B-FB2E-4EB2-B106-E7C684E0B606}"/>
              </a:ext>
            </a:extLst>
          </p:cNvPr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fi-FI"/>
              <a:t>Miksi valitsimme tämän aiheen?</a:t>
            </a:r>
          </a:p>
        </p:txBody>
      </p:sp>
      <p:sp>
        <p:nvSpPr>
          <p:cNvPr id="4" name="Sisällön paikkamerkki 3">
            <a:extLst>
              <a:ext uri="{FF2B5EF4-FFF2-40B4-BE49-F238E27FC236}">
                <a16:creationId xmlns:a16="http://schemas.microsoft.com/office/drawing/2014/main" xmlns="" id="{819935CC-7CB7-4A4D-B634-75DA57C6A3B1}"/>
              </a:ext>
            </a:extLst>
          </p:cNvPr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fi-FI"/>
              <a:t>Päädyimme aiheen valintaan sen kiinnostavuuden sekä ajankohtaisuuden takia. Aihe on kiinnostanut meitä ajatellen omaa elämäämme sekä koulumenestystä ylipäätään.</a:t>
            </a:r>
          </a:p>
          <a:p>
            <a:r>
              <a:rPr lang="fi-FI"/>
              <a:t>Aihe oli myös suhteellisen helppo toteuttaa, loimme kyselyn ja levitimme sitä. </a:t>
            </a:r>
          </a:p>
        </p:txBody>
      </p:sp>
      <p:sp>
        <p:nvSpPr>
          <p:cNvPr id="5" name="Tekstin paikkamerkki 4">
            <a:extLst>
              <a:ext uri="{FF2B5EF4-FFF2-40B4-BE49-F238E27FC236}">
                <a16:creationId xmlns:a16="http://schemas.microsoft.com/office/drawing/2014/main" xmlns="" id="{B49F3BE0-8FA4-49D0-A943-5772E181AC3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fi-FI"/>
              <a:t>Hypoteesi</a:t>
            </a:r>
          </a:p>
        </p:txBody>
      </p:sp>
      <p:sp>
        <p:nvSpPr>
          <p:cNvPr id="6" name="Sisällön paikkamerkki 5">
            <a:extLst>
              <a:ext uri="{FF2B5EF4-FFF2-40B4-BE49-F238E27FC236}">
                <a16:creationId xmlns:a16="http://schemas.microsoft.com/office/drawing/2014/main" xmlns="" id="{7F0EF15C-2DE5-428C-A1FB-D2EFD25CC187}"/>
              </a:ext>
            </a:extLst>
          </p:cNvPr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fi-FI" dirty="0"/>
              <a:t>Jos kaveripiiristä suurinta osaa ei kiinnosta koulunkäynti, tai oppimistulokset ovat heikot, se vaikuttaa kaveripiirin ”parempien oppilaiden” oppimistuloksiin negatiivisesti. </a:t>
            </a:r>
          </a:p>
          <a:p>
            <a:r>
              <a:rPr lang="fi-FI" dirty="0"/>
              <a:t>Jos taas kaveripiirin enemmistö on koulun käynnistä kiinnostunutta ja motivoitunutta, näiden ”heikompien oppilaiden” innostus koulunkäyntiin ja opiskeluun nousee. </a:t>
            </a:r>
          </a:p>
        </p:txBody>
      </p:sp>
    </p:spTree>
    <p:extLst>
      <p:ext uri="{BB962C8B-B14F-4D97-AF65-F5344CB8AC3E}">
        <p14:creationId xmlns:p14="http://schemas.microsoft.com/office/powerpoint/2010/main" xmlns="" val="1974130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10" name="Rectangle 9">
            <a:extLst>
              <a:ext uri="{FF2B5EF4-FFF2-40B4-BE49-F238E27FC236}">
                <a16:creationId xmlns:a16="http://schemas.microsoft.com/office/drawing/2014/main" xmlns="" id="{52ABB703-2B0E-4C3B-B4A2-F3973548E561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0" y="0"/>
            <a:ext cx="12192001" cy="6334316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4FF87B3C-90AE-4672-9359-AB1B8A9422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6411685" y="634946"/>
            <a:ext cx="5127171" cy="1450757"/>
          </a:xfrm>
        </p:spPr>
        <p:txBody>
          <a:bodyPr>
            <a:normAutofit/>
          </a:bodyPr>
          <a:lstStyle/>
          <a:p>
            <a:r>
              <a:rPr lang="fi-FI">
                <a:cs typeface="Calibri Light"/>
              </a:rPr>
              <a:t>Tutkielman suorittaminen</a:t>
            </a:r>
            <a:endParaRPr lang="fi-FI"/>
          </a:p>
        </p:txBody>
      </p:sp>
      <p:pic>
        <p:nvPicPr>
          <p:cNvPr id="5" name="Kuva 4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xmlns="" id="{B5F62655-5FAE-4393-8A5E-A21A9537063D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948482" y="645106"/>
            <a:ext cx="4841046" cy="5247747"/>
          </a:xfrm>
          <a:prstGeom prst="rect">
            <a:avLst/>
          </a:prstGeom>
        </p:spPr>
      </p:pic>
      <p:cxnSp>
        <p:nvCxnSpPr>
          <p:cNvPr id="12" name="Straight Connector 11">
            <a:extLst>
              <a:ext uri="{FF2B5EF4-FFF2-40B4-BE49-F238E27FC236}">
                <a16:creationId xmlns:a16="http://schemas.microsoft.com/office/drawing/2014/main" xmlns="" id="{9C21570E-E159-49A6-9891-FA397B7A92D3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CxnSpPr>
        <p:spPr>
          <a:xfrm>
            <a:off x="6411684" y="2086188"/>
            <a:ext cx="4748808" cy="0"/>
          </a:xfrm>
          <a:prstGeom prst="line">
            <a:avLst/>
          </a:prstGeom>
          <a:ln w="6350">
            <a:solidFill>
              <a:schemeClr val="tx1">
                <a:lumMod val="50000"/>
                <a:lumOff val="50000"/>
                <a:alpha val="9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" name="Sisällön paikkamerkki 2">
            <a:extLst>
              <a:ext uri="{FF2B5EF4-FFF2-40B4-BE49-F238E27FC236}">
                <a16:creationId xmlns:a16="http://schemas.microsoft.com/office/drawing/2014/main" xmlns="" id="{BCBDFA80-6179-4688-9FF9-3459180C95F1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6411684" y="2198914"/>
            <a:ext cx="5127172" cy="3670180"/>
          </a:xfrm>
        </p:spPr>
        <p:txBody>
          <a:bodyPr vert="horz" lIns="0" tIns="45720" rIns="0" bIns="45720" rtlCol="0">
            <a:normAutofit/>
          </a:bodyPr>
          <a:lstStyle/>
          <a:p>
            <a:r>
              <a:rPr lang="fi-FI" dirty="0">
                <a:cs typeface="Calibri"/>
              </a:rPr>
              <a:t>Aloitimme tutkielman tekemisen kyselyllä, jonka teimme Google </a:t>
            </a:r>
            <a:r>
              <a:rPr lang="fi-FI" dirty="0" err="1">
                <a:cs typeface="Calibri"/>
              </a:rPr>
              <a:t>Formsissa</a:t>
            </a:r>
            <a:r>
              <a:rPr lang="fi-FI" dirty="0">
                <a:cs typeface="Calibri"/>
              </a:rPr>
              <a:t> ja jaoimme kyseistä kyselyä tuttaville ja pariin sosiaalisen median keskustelupalstaan. </a:t>
            </a:r>
          </a:p>
          <a:p>
            <a:r>
              <a:rPr lang="fi-FI" dirty="0">
                <a:cs typeface="Calibri"/>
              </a:rPr>
              <a:t>Tämän jälkeen kuitenkin kuulimme, että kyselyä tehdessä pitäisi käyttää Microsoftin </a:t>
            </a:r>
            <a:r>
              <a:rPr lang="fi-FI" dirty="0" err="1">
                <a:cs typeface="Calibri"/>
              </a:rPr>
              <a:t>Formsia</a:t>
            </a:r>
            <a:r>
              <a:rPr lang="fi-FI" dirty="0">
                <a:cs typeface="Calibri"/>
              </a:rPr>
              <a:t>, ja teimmekin sitten kyselyn uudestaan ja jaoimme sitä pääosin Karhulan lukion ensimmäisen vuoden oppilaiden ryhmässä WhatsAppissa. </a:t>
            </a:r>
          </a:p>
          <a:p>
            <a:pPr marL="0" indent="0">
              <a:buNone/>
            </a:pPr>
            <a:r>
              <a:rPr lang="fi-FI" dirty="0">
                <a:cs typeface="Calibri"/>
              </a:rPr>
              <a:t>Vastausten tulkinnassa on apuna myös Microsoft </a:t>
            </a:r>
            <a:r>
              <a:rPr lang="fi-FI" dirty="0" err="1">
                <a:cs typeface="Calibri"/>
              </a:rPr>
              <a:t>Formsin</a:t>
            </a:r>
            <a:r>
              <a:rPr lang="fi-FI" dirty="0">
                <a:cs typeface="Calibri"/>
              </a:rPr>
              <a:t> luoma </a:t>
            </a:r>
            <a:r>
              <a:rPr lang="fi-FI" dirty="0" err="1">
                <a:cs typeface="Calibri"/>
              </a:rPr>
              <a:t>Excel-</a:t>
            </a:r>
            <a:r>
              <a:rPr lang="fi-FI" dirty="0">
                <a:cs typeface="Calibri"/>
              </a:rPr>
              <a:t> taulukko.</a:t>
            </a:r>
          </a:p>
        </p:txBody>
      </p:sp>
      <p:sp>
        <p:nvSpPr>
          <p:cNvPr id="14" name="Rectangle 13">
            <a:extLst>
              <a:ext uri="{FF2B5EF4-FFF2-40B4-BE49-F238E27FC236}">
                <a16:creationId xmlns:a16="http://schemas.microsoft.com/office/drawing/2014/main" xmlns="" id="{E95DA498-D9A2-4DA9-B9DA-B3776E08CF7E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5" y="6334316"/>
            <a:ext cx="12191985" cy="6648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6" name="Rectangle 15">
            <a:extLst>
              <a:ext uri="{FF2B5EF4-FFF2-40B4-BE49-F238E27FC236}">
                <a16:creationId xmlns:a16="http://schemas.microsoft.com/office/drawing/2014/main" xmlns="" id="{82A73093-4B9D-420D-B17E-52293703A1D4}"/>
              </a:ext>
              <a:ext uri="{C183D7F6-B498-43B3-948B-1728B52AA6E4}">
                <adec:decorative xmlns:adec="http://schemas.microsoft.com/office/drawing/2017/decorative" xmlns="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xmlns="" val="1"/>
              </p:ext>
            </p:extLst>
          </p:nvPr>
        </p:nvSpPr>
        <p:spPr>
          <a:xfrm>
            <a:off x="1" y="6400800"/>
            <a:ext cx="12192000" cy="457200"/>
          </a:xfrm>
          <a:prstGeom prst="rect">
            <a:avLst/>
          </a:prstGeom>
          <a:solidFill>
            <a:schemeClr val="accent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  <p:extLst>
      <p:ext uri="{BB962C8B-B14F-4D97-AF65-F5344CB8AC3E}">
        <p14:creationId xmlns:p14="http://schemas.microsoft.com/office/powerpoint/2010/main" xmlns="" val="302601295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BBD71BE-952F-45A0-909E-C47DC2D87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76545"/>
            <a:ext cx="4566673" cy="760816"/>
          </a:xfrm>
        </p:spPr>
        <p:txBody>
          <a:bodyPr>
            <a:normAutofit/>
          </a:bodyPr>
          <a:lstStyle/>
          <a:p>
            <a:r>
              <a:rPr lang="fi-FI" b="1"/>
              <a:t>Sukupuolijakauma</a:t>
            </a:r>
          </a:p>
        </p:txBody>
      </p:sp>
      <p:pic>
        <p:nvPicPr>
          <p:cNvPr id="5" name="Sisällön paikkamerkki 4">
            <a:extLst>
              <a:ext uri="{FF2B5EF4-FFF2-40B4-BE49-F238E27FC236}">
                <a16:creationId xmlns:a16="http://schemas.microsoft.com/office/drawing/2014/main" xmlns="" id="{44656974-C37D-4429-8982-0F94AD4928AF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399520" y="2385455"/>
            <a:ext cx="3563937" cy="1195118"/>
          </a:xfrm>
        </p:spPr>
      </p:pic>
      <p:pic>
        <p:nvPicPr>
          <p:cNvPr id="7" name="Kuva 6" descr="Kuva, joka sisältää kohteen peli&#10;&#10;Kuvaus luotu automaattisesti">
            <a:extLst>
              <a:ext uri="{FF2B5EF4-FFF2-40B4-BE49-F238E27FC236}">
                <a16:creationId xmlns:a16="http://schemas.microsoft.com/office/drawing/2014/main" xmlns="" id="{3C388974-0394-4DAE-91EC-C2A6F9216CA1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37903" y="4228668"/>
            <a:ext cx="4311201" cy="1783946"/>
          </a:xfrm>
          <a:prstGeom prst="rect">
            <a:avLst/>
          </a:prstGeom>
        </p:spPr>
      </p:pic>
      <p:sp>
        <p:nvSpPr>
          <p:cNvPr id="8" name="Tekstiruutu 7">
            <a:extLst>
              <a:ext uri="{FF2B5EF4-FFF2-40B4-BE49-F238E27FC236}">
                <a16:creationId xmlns:a16="http://schemas.microsoft.com/office/drawing/2014/main" xmlns="" id="{13366F0E-295B-4826-8C3D-4BF06C37B0A7}"/>
              </a:ext>
            </a:extLst>
          </p:cNvPr>
          <p:cNvSpPr txBox="1"/>
          <p:nvPr/>
        </p:nvSpPr>
        <p:spPr>
          <a:xfrm>
            <a:off x="6637903" y="2016123"/>
            <a:ext cx="1997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B0604020202020204" pitchFamily="2" charset="-79"/>
                <a:cs typeface="Aharoni" panose="020B0604020202020204" pitchFamily="2" charset="-79"/>
              </a:rPr>
              <a:t>Microsoft </a:t>
            </a:r>
            <a:r>
              <a:rPr lang="fi-FI" err="1">
                <a:latin typeface="Aharoni" panose="020B0604020202020204" pitchFamily="2" charset="-79"/>
                <a:cs typeface="Aharoni" panose="020B0604020202020204" pitchFamily="2" charset="-79"/>
              </a:rPr>
              <a:t>Forms</a:t>
            </a:r>
            <a:endParaRPr lang="fi-FI">
              <a:latin typeface="Aharoni" panose="020B0604020202020204" pitchFamily="2" charset="-79"/>
              <a:cs typeface="Aharoni" panose="020B0604020202020204" pitchFamily="2" charset="-79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xmlns="" id="{6A291C34-D5FD-481D-AD71-FE8B5BE44C71}"/>
              </a:ext>
            </a:extLst>
          </p:cNvPr>
          <p:cNvSpPr txBox="1"/>
          <p:nvPr/>
        </p:nvSpPr>
        <p:spPr>
          <a:xfrm>
            <a:off x="6637903" y="3859336"/>
            <a:ext cx="2148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10803020104030203" pitchFamily="2" charset="-79"/>
                <a:cs typeface="Aharoni" panose="02010803020104030203" pitchFamily="2" charset="-79"/>
              </a:rPr>
              <a:t>Google </a:t>
            </a:r>
            <a:r>
              <a:rPr lang="fi-FI" err="1">
                <a:latin typeface="Aharoni" panose="02010803020104030203" pitchFamily="2" charset="-79"/>
                <a:cs typeface="Aharoni" panose="02010803020104030203" pitchFamily="2" charset="-79"/>
              </a:rPr>
              <a:t>Forms</a:t>
            </a:r>
            <a:endParaRPr lang="fi-FI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0" name="Tekstiruutu 9">
            <a:extLst>
              <a:ext uri="{FF2B5EF4-FFF2-40B4-BE49-F238E27FC236}">
                <a16:creationId xmlns:a16="http://schemas.microsoft.com/office/drawing/2014/main" xmlns="" id="{10BD3BB3-ADFB-460E-A4F9-EBE1A2690C2F}"/>
              </a:ext>
            </a:extLst>
          </p:cNvPr>
          <p:cNvSpPr txBox="1"/>
          <p:nvPr/>
        </p:nvSpPr>
        <p:spPr>
          <a:xfrm>
            <a:off x="1097280" y="2016123"/>
            <a:ext cx="4998720" cy="39703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/>
              <a:t>Kyselyn aloitimme sukupuolta kysymällä, jotta näemme miten sukupuoli vaikuttaa myös kaveriporukan kokoon, sekä ystävien vaikutuksen koulumenestykseen eri sukupuolilla.</a:t>
            </a:r>
          </a:p>
          <a:p>
            <a:endParaRPr lang="fi-FI"/>
          </a:p>
          <a:p>
            <a:r>
              <a:rPr lang="fi-FI"/>
              <a:t>Emme lisänneet muu- vaihtoehtoa, koska uskomme että sukupuolia on vain kaksi. Muu- vaihtoehto olisi voinut myös aiheuttaa turhaa miettimistä totuuden kannalta. </a:t>
            </a:r>
          </a:p>
          <a:p>
            <a:endParaRPr lang="fi-FI"/>
          </a:p>
          <a:p>
            <a:r>
              <a:rPr lang="fi-FI"/>
              <a:t>Google </a:t>
            </a:r>
            <a:r>
              <a:rPr lang="fi-FI" err="1"/>
              <a:t>Formsin</a:t>
            </a:r>
            <a:r>
              <a:rPr lang="fi-FI"/>
              <a:t> lomakkeen miesenemmistö johtuu siitä, että levitimme sitä lähinnä kavereillemme. Microsoft </a:t>
            </a:r>
            <a:r>
              <a:rPr lang="fi-FI" err="1"/>
              <a:t>Forms</a:t>
            </a:r>
            <a:r>
              <a:rPr lang="fi-FI"/>
              <a:t> taas oli mm. lukion ykkösten ryhmässä, jolloin taas tuli naisenemmistö.</a:t>
            </a:r>
          </a:p>
        </p:txBody>
      </p:sp>
    </p:spTree>
    <p:extLst>
      <p:ext uri="{BB962C8B-B14F-4D97-AF65-F5344CB8AC3E}">
        <p14:creationId xmlns:p14="http://schemas.microsoft.com/office/powerpoint/2010/main" xmlns="" val="33295345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BBD71BE-952F-45A0-909E-C47DC2D87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76545"/>
            <a:ext cx="4566673" cy="760816"/>
          </a:xfrm>
        </p:spPr>
        <p:txBody>
          <a:bodyPr>
            <a:normAutofit/>
          </a:bodyPr>
          <a:lstStyle/>
          <a:p>
            <a:r>
              <a:rPr lang="fi-FI" b="1"/>
              <a:t>Opiskelupaikka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xmlns="" id="{13366F0E-295B-4826-8C3D-4BF06C37B0A7}"/>
              </a:ext>
            </a:extLst>
          </p:cNvPr>
          <p:cNvSpPr txBox="1"/>
          <p:nvPr/>
        </p:nvSpPr>
        <p:spPr>
          <a:xfrm>
            <a:off x="6637903" y="2016123"/>
            <a:ext cx="1997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B0604020202020204" pitchFamily="2" charset="-79"/>
                <a:cs typeface="Aharoni" panose="020B0604020202020204" pitchFamily="2" charset="-79"/>
              </a:rPr>
              <a:t>Microsoft </a:t>
            </a:r>
            <a:r>
              <a:rPr lang="fi-FI" err="1">
                <a:latin typeface="Aharoni" panose="020B0604020202020204" pitchFamily="2" charset="-79"/>
                <a:cs typeface="Aharoni" panose="020B0604020202020204" pitchFamily="2" charset="-79"/>
              </a:rPr>
              <a:t>Forms</a:t>
            </a:r>
            <a:endParaRPr lang="fi-FI">
              <a:latin typeface="Aharoni" panose="020B0604020202020204" pitchFamily="2" charset="-79"/>
              <a:cs typeface="Aharoni" panose="020B0604020202020204" pitchFamily="2" charset="-79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xmlns="" id="{6A291C34-D5FD-481D-AD71-FE8B5BE44C71}"/>
              </a:ext>
            </a:extLst>
          </p:cNvPr>
          <p:cNvSpPr txBox="1"/>
          <p:nvPr/>
        </p:nvSpPr>
        <p:spPr>
          <a:xfrm>
            <a:off x="6637903" y="3859336"/>
            <a:ext cx="2148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10803020104030203" pitchFamily="2" charset="-79"/>
                <a:cs typeface="Aharoni" panose="02010803020104030203" pitchFamily="2" charset="-79"/>
              </a:rPr>
              <a:t>Google </a:t>
            </a:r>
            <a:r>
              <a:rPr lang="fi-FI" err="1">
                <a:latin typeface="Aharoni" panose="02010803020104030203" pitchFamily="2" charset="-79"/>
                <a:cs typeface="Aharoni" panose="02010803020104030203" pitchFamily="2" charset="-79"/>
              </a:rPr>
              <a:t>Forms</a:t>
            </a:r>
            <a:endParaRPr lang="fi-FI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11" name="Sisällön paikkamerkki 10" descr="Kuva, joka sisältää kohteen peli, pallo&#10;&#10;Kuvaus luotu automaattisesti">
            <a:extLst>
              <a:ext uri="{FF2B5EF4-FFF2-40B4-BE49-F238E27FC236}">
                <a16:creationId xmlns:a16="http://schemas.microsoft.com/office/drawing/2014/main" xmlns="" id="{3D835CB6-D818-4C6F-8482-F8BF10F65FA7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35237" y="4228668"/>
            <a:ext cx="3749675" cy="1742952"/>
          </a:xfrm>
        </p:spPr>
      </p:pic>
      <p:pic>
        <p:nvPicPr>
          <p:cNvPr id="13" name="Kuva 12">
            <a:extLst>
              <a:ext uri="{FF2B5EF4-FFF2-40B4-BE49-F238E27FC236}">
                <a16:creationId xmlns:a16="http://schemas.microsoft.com/office/drawing/2014/main" xmlns="" id="{E49DCD1B-F899-427D-A4F5-E80F89393CB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35237" y="2385455"/>
            <a:ext cx="3520817" cy="1382213"/>
          </a:xfrm>
          <a:prstGeom prst="rect">
            <a:avLst/>
          </a:prstGeom>
        </p:spPr>
      </p:pic>
      <p:sp>
        <p:nvSpPr>
          <p:cNvPr id="14" name="Tekstiruutu 13">
            <a:extLst>
              <a:ext uri="{FF2B5EF4-FFF2-40B4-BE49-F238E27FC236}">
                <a16:creationId xmlns:a16="http://schemas.microsoft.com/office/drawing/2014/main" xmlns="" id="{2AD5126B-546A-4539-A556-E3F6B2716051}"/>
              </a:ext>
            </a:extLst>
          </p:cNvPr>
          <p:cNvSpPr txBox="1"/>
          <p:nvPr/>
        </p:nvSpPr>
        <p:spPr>
          <a:xfrm>
            <a:off x="1198485" y="2016123"/>
            <a:ext cx="4758432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Opiskelupaikasta jälleen huomaa, että kyselyt ovat levinneet eri kautta. Google </a:t>
            </a:r>
            <a:r>
              <a:rPr lang="fi-FI" dirty="0" err="1"/>
              <a:t>Formsin</a:t>
            </a:r>
            <a:r>
              <a:rPr lang="fi-FI" dirty="0"/>
              <a:t> lomake on levinnyt hyvin paljon esim. yläkoulusta tuttujen kavereiden kesken, jolloin ammattikoulukin on saanut isomman osuuden.</a:t>
            </a:r>
          </a:p>
          <a:p>
            <a:endParaRPr lang="fi-FI" dirty="0"/>
          </a:p>
          <a:p>
            <a:r>
              <a:rPr lang="fi-FI" dirty="0"/>
              <a:t>Opiskelupaikka vaikutti myös kaveriporukan kokoon, joka ilmenee pian. </a:t>
            </a:r>
          </a:p>
        </p:txBody>
      </p:sp>
    </p:spTree>
    <p:extLst>
      <p:ext uri="{BB962C8B-B14F-4D97-AF65-F5344CB8AC3E}">
        <p14:creationId xmlns:p14="http://schemas.microsoft.com/office/powerpoint/2010/main" xmlns="" val="2632119618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BBD71BE-952F-45A0-909E-C47DC2D87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477116" y="688403"/>
            <a:ext cx="10959602" cy="1011497"/>
          </a:xfrm>
        </p:spPr>
        <p:txBody>
          <a:bodyPr>
            <a:normAutofit/>
          </a:bodyPr>
          <a:lstStyle/>
          <a:p>
            <a:r>
              <a:rPr lang="fi-FI" b="1"/>
              <a:t>Vastaajien arvio omasta </a:t>
            </a:r>
            <a:r>
              <a:rPr lang="fi-FI" b="1" err="1"/>
              <a:t>koulumenestykestään</a:t>
            </a:r>
            <a:endParaRPr lang="fi-FI" b="1"/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xmlns="" id="{13366F0E-295B-4826-8C3D-4BF06C37B0A7}"/>
              </a:ext>
            </a:extLst>
          </p:cNvPr>
          <p:cNvSpPr txBox="1"/>
          <p:nvPr/>
        </p:nvSpPr>
        <p:spPr>
          <a:xfrm>
            <a:off x="6637903" y="2016123"/>
            <a:ext cx="1997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B0604020202020204" pitchFamily="2" charset="-79"/>
                <a:cs typeface="Aharoni" panose="020B0604020202020204" pitchFamily="2" charset="-79"/>
              </a:rPr>
              <a:t>Microsoft </a:t>
            </a:r>
            <a:r>
              <a:rPr lang="fi-FI" err="1">
                <a:latin typeface="Aharoni" panose="020B0604020202020204" pitchFamily="2" charset="-79"/>
                <a:cs typeface="Aharoni" panose="020B0604020202020204" pitchFamily="2" charset="-79"/>
              </a:rPr>
              <a:t>Forms</a:t>
            </a:r>
            <a:endParaRPr lang="fi-FI">
              <a:latin typeface="Aharoni" panose="020B0604020202020204" pitchFamily="2" charset="-79"/>
              <a:cs typeface="Aharoni" panose="020B0604020202020204" pitchFamily="2" charset="-79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xmlns="" id="{6A291C34-D5FD-481D-AD71-FE8B5BE44C71}"/>
              </a:ext>
            </a:extLst>
          </p:cNvPr>
          <p:cNvSpPr txBox="1"/>
          <p:nvPr/>
        </p:nvSpPr>
        <p:spPr>
          <a:xfrm>
            <a:off x="6637903" y="3859336"/>
            <a:ext cx="2148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10803020104030203" pitchFamily="2" charset="-79"/>
                <a:cs typeface="Aharoni" panose="02010803020104030203" pitchFamily="2" charset="-79"/>
              </a:rPr>
              <a:t>Google </a:t>
            </a:r>
            <a:r>
              <a:rPr lang="fi-FI" err="1">
                <a:latin typeface="Aharoni" panose="02010803020104030203" pitchFamily="2" charset="-79"/>
                <a:cs typeface="Aharoni" panose="02010803020104030203" pitchFamily="2" charset="-79"/>
              </a:rPr>
              <a:t>Forms</a:t>
            </a:r>
            <a:endParaRPr lang="fi-FI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xmlns="" id="{2AD5126B-546A-4539-A556-E3F6B2716051}"/>
              </a:ext>
            </a:extLst>
          </p:cNvPr>
          <p:cNvSpPr txBox="1"/>
          <p:nvPr/>
        </p:nvSpPr>
        <p:spPr>
          <a:xfrm>
            <a:off x="1198485" y="2016123"/>
            <a:ext cx="4758432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Kuten kaavioista huomaa, moni arvioi itsensä seitsemän ja yhdeksän välille, kun asteikkona on kouluarvosanat. </a:t>
            </a:r>
          </a:p>
          <a:p>
            <a:endParaRPr lang="fi-FI" dirty="0"/>
          </a:p>
          <a:p>
            <a:r>
              <a:rPr lang="fi-FI" dirty="0"/>
              <a:t>Lukiolaisilla hajonta on 6-9 välillä, joka selittyy lukiolaisten enemmistöstä. Ammattikoululaiset arvioivat koulumenestyksensä 7-8 tienoille. Ammattikoululaisten suhtautuminen kouluun on myös lukiolaisia negatiivisempaa. </a:t>
            </a:r>
          </a:p>
        </p:txBody>
      </p:sp>
      <p:pic>
        <p:nvPicPr>
          <p:cNvPr id="4" name="Kuva 3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xmlns="" id="{27A30B63-5316-4DF1-AC56-4982368E27D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37903" y="4228668"/>
            <a:ext cx="3353529" cy="1792042"/>
          </a:xfrm>
          <a:prstGeom prst="rect">
            <a:avLst/>
          </a:prstGeom>
        </p:spPr>
      </p:pic>
      <p:pic>
        <p:nvPicPr>
          <p:cNvPr id="6" name="Kuva 5">
            <a:extLst>
              <a:ext uri="{FF2B5EF4-FFF2-40B4-BE49-F238E27FC236}">
                <a16:creationId xmlns:a16="http://schemas.microsoft.com/office/drawing/2014/main" xmlns="" id="{E9CC07BC-44C1-4790-8B27-04A452AF978A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637903" y="2408521"/>
            <a:ext cx="3624535" cy="15039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48825269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BBD71BE-952F-45A0-909E-C47DC2D87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76545"/>
            <a:ext cx="10771066" cy="760816"/>
          </a:xfrm>
        </p:spPr>
        <p:txBody>
          <a:bodyPr>
            <a:normAutofit/>
          </a:bodyPr>
          <a:lstStyle/>
          <a:p>
            <a:r>
              <a:rPr lang="fi-FI" b="1" dirty="0"/>
              <a:t>Vastaajien kaveriporukan koko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xmlns="" id="{13366F0E-295B-4826-8C3D-4BF06C37B0A7}"/>
              </a:ext>
            </a:extLst>
          </p:cNvPr>
          <p:cNvSpPr txBox="1"/>
          <p:nvPr/>
        </p:nvSpPr>
        <p:spPr>
          <a:xfrm>
            <a:off x="6637903" y="2016123"/>
            <a:ext cx="1997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B0604020202020204" pitchFamily="2" charset="-79"/>
                <a:cs typeface="Aharoni" panose="020B0604020202020204" pitchFamily="2" charset="-79"/>
              </a:rPr>
              <a:t>Microsoft </a:t>
            </a:r>
            <a:r>
              <a:rPr lang="fi-FI" err="1">
                <a:latin typeface="Aharoni" panose="020B0604020202020204" pitchFamily="2" charset="-79"/>
                <a:cs typeface="Aharoni" panose="020B0604020202020204" pitchFamily="2" charset="-79"/>
              </a:rPr>
              <a:t>Forms</a:t>
            </a:r>
            <a:endParaRPr lang="fi-FI">
              <a:latin typeface="Aharoni" panose="020B0604020202020204" pitchFamily="2" charset="-79"/>
              <a:cs typeface="Aharoni" panose="020B0604020202020204" pitchFamily="2" charset="-79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xmlns="" id="{6A291C34-D5FD-481D-AD71-FE8B5BE44C71}"/>
              </a:ext>
            </a:extLst>
          </p:cNvPr>
          <p:cNvSpPr txBox="1"/>
          <p:nvPr/>
        </p:nvSpPr>
        <p:spPr>
          <a:xfrm>
            <a:off x="6637903" y="3859336"/>
            <a:ext cx="2148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10803020104030203" pitchFamily="2" charset="-79"/>
                <a:cs typeface="Aharoni" panose="02010803020104030203" pitchFamily="2" charset="-79"/>
              </a:rPr>
              <a:t>Google </a:t>
            </a:r>
            <a:r>
              <a:rPr lang="fi-FI" err="1">
                <a:latin typeface="Aharoni" panose="02010803020104030203" pitchFamily="2" charset="-79"/>
                <a:cs typeface="Aharoni" panose="02010803020104030203" pitchFamily="2" charset="-79"/>
              </a:rPr>
              <a:t>Forms</a:t>
            </a:r>
            <a:endParaRPr lang="fi-FI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Kuva 4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xmlns="" id="{A75392F6-7DCD-4BEF-94AD-9D4F8CABD5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7565" y="2370331"/>
            <a:ext cx="3855628" cy="1323196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xmlns="" id="{BD1C8AB1-5DC9-45A7-B0B9-E1E2769C9A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7565" y="4228668"/>
            <a:ext cx="3488088" cy="1567028"/>
          </a:xfrm>
          <a:prstGeom prst="rect">
            <a:avLst/>
          </a:prstGeom>
        </p:spPr>
      </p:pic>
      <p:sp>
        <p:nvSpPr>
          <p:cNvPr id="11" name="Tekstiruutu 10">
            <a:extLst>
              <a:ext uri="{FF2B5EF4-FFF2-40B4-BE49-F238E27FC236}">
                <a16:creationId xmlns:a16="http://schemas.microsoft.com/office/drawing/2014/main" xmlns="" id="{F6A24FA3-D042-43C6-9EC1-0D1853AC025A}"/>
              </a:ext>
            </a:extLst>
          </p:cNvPr>
          <p:cNvSpPr txBox="1"/>
          <p:nvPr/>
        </p:nvSpPr>
        <p:spPr>
          <a:xfrm>
            <a:off x="1207363" y="2007245"/>
            <a:ext cx="4888637" cy="34163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Kuten tilastoista näkee, 3-5 hengen kaveriporukat ovat yleisempiä. Poikien kaveriporukat ovat keskimäärin hieman tyttöjä isompia. Kaikista pienimmät kaveriporukat (1-3) ovat kaikki naispuolisia. </a:t>
            </a:r>
          </a:p>
          <a:p>
            <a:endParaRPr lang="fi-FI" dirty="0"/>
          </a:p>
          <a:p>
            <a:r>
              <a:rPr lang="fi-FI" dirty="0"/>
              <a:t>Vastauksien perusteella parhaimmat oppilaat ovat 1-5 hengen kaveriporukoissa, kun taas 10+ kaveriporukoissa olevat pärjäävät omasta mielestään heikommin. 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2678957272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BBD71BE-952F-45A0-909E-C47DC2D87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76545"/>
            <a:ext cx="10771066" cy="760816"/>
          </a:xfrm>
        </p:spPr>
        <p:txBody>
          <a:bodyPr>
            <a:normAutofit/>
          </a:bodyPr>
          <a:lstStyle/>
          <a:p>
            <a:r>
              <a:rPr lang="fi-FI" b="1" dirty="0"/>
              <a:t>Vastaajien kaveriporukan koko #2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xmlns="" id="{13366F0E-295B-4826-8C3D-4BF06C37B0A7}"/>
              </a:ext>
            </a:extLst>
          </p:cNvPr>
          <p:cNvSpPr txBox="1"/>
          <p:nvPr/>
        </p:nvSpPr>
        <p:spPr>
          <a:xfrm>
            <a:off x="6637903" y="2016123"/>
            <a:ext cx="1997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B0604020202020204" pitchFamily="2" charset="-79"/>
                <a:cs typeface="Aharoni" panose="020B0604020202020204" pitchFamily="2" charset="-79"/>
              </a:rPr>
              <a:t>Microsoft </a:t>
            </a:r>
            <a:r>
              <a:rPr lang="fi-FI" err="1">
                <a:latin typeface="Aharoni" panose="020B0604020202020204" pitchFamily="2" charset="-79"/>
                <a:cs typeface="Aharoni" panose="020B0604020202020204" pitchFamily="2" charset="-79"/>
              </a:rPr>
              <a:t>Forms</a:t>
            </a:r>
            <a:endParaRPr lang="fi-FI">
              <a:latin typeface="Aharoni" panose="020B0604020202020204" pitchFamily="2" charset="-79"/>
              <a:cs typeface="Aharoni" panose="020B0604020202020204" pitchFamily="2" charset="-79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xmlns="" id="{6A291C34-D5FD-481D-AD71-FE8B5BE44C71}"/>
              </a:ext>
            </a:extLst>
          </p:cNvPr>
          <p:cNvSpPr txBox="1"/>
          <p:nvPr/>
        </p:nvSpPr>
        <p:spPr>
          <a:xfrm>
            <a:off x="6637903" y="3859336"/>
            <a:ext cx="2148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10803020104030203" pitchFamily="2" charset="-79"/>
                <a:cs typeface="Aharoni" panose="02010803020104030203" pitchFamily="2" charset="-79"/>
              </a:rPr>
              <a:t>Google </a:t>
            </a:r>
            <a:r>
              <a:rPr lang="fi-FI" err="1">
                <a:latin typeface="Aharoni" panose="02010803020104030203" pitchFamily="2" charset="-79"/>
                <a:cs typeface="Aharoni" panose="02010803020104030203" pitchFamily="2" charset="-79"/>
              </a:rPr>
              <a:t>Forms</a:t>
            </a:r>
            <a:endParaRPr lang="fi-FI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pic>
        <p:nvPicPr>
          <p:cNvPr id="5" name="Kuva 4" descr="Kuva, joka sisältää kohteen piirtäminen&#10;&#10;Kuvaus luotu automaattisesti">
            <a:extLst>
              <a:ext uri="{FF2B5EF4-FFF2-40B4-BE49-F238E27FC236}">
                <a16:creationId xmlns:a16="http://schemas.microsoft.com/office/drawing/2014/main" xmlns="" id="{A75392F6-7DCD-4BEF-94AD-9D4F8CABD5A6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7565" y="2370331"/>
            <a:ext cx="3855628" cy="1323196"/>
          </a:xfrm>
          <a:prstGeom prst="rect">
            <a:avLst/>
          </a:prstGeom>
        </p:spPr>
      </p:pic>
      <p:pic>
        <p:nvPicPr>
          <p:cNvPr id="10" name="Kuva 9">
            <a:extLst>
              <a:ext uri="{FF2B5EF4-FFF2-40B4-BE49-F238E27FC236}">
                <a16:creationId xmlns:a16="http://schemas.microsoft.com/office/drawing/2014/main" xmlns="" id="{BD1C8AB1-5DC9-45A7-B0B9-E1E2769C9A2F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07565" y="4228668"/>
            <a:ext cx="3488088" cy="1567028"/>
          </a:xfrm>
          <a:prstGeom prst="rect">
            <a:avLst/>
          </a:prstGeom>
        </p:spPr>
      </p:pic>
      <p:sp>
        <p:nvSpPr>
          <p:cNvPr id="3" name="Tekstiruutu 2">
            <a:extLst>
              <a:ext uri="{FF2B5EF4-FFF2-40B4-BE49-F238E27FC236}">
                <a16:creationId xmlns:a16="http://schemas.microsoft.com/office/drawing/2014/main" xmlns="" id="{229D9E5A-1F29-42B4-9B2A-7C1E66BD809C}"/>
              </a:ext>
            </a:extLst>
          </p:cNvPr>
          <p:cNvSpPr txBox="1"/>
          <p:nvPr/>
        </p:nvSpPr>
        <p:spPr>
          <a:xfrm>
            <a:off x="1123479" y="1923790"/>
            <a:ext cx="4879759" cy="31393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Näyttäisi siltä, että monesti koulun parhaimmat oppilaat ovat hiljaisia </a:t>
            </a:r>
            <a:r>
              <a:rPr lang="fi-FI" dirty="0" err="1"/>
              <a:t>introverttejä</a:t>
            </a:r>
            <a:r>
              <a:rPr lang="fi-FI" dirty="0"/>
              <a:t>, jotka eivät ole aina äänessä ja pitävät pienistä, tiiviistä kaveriporukoista.</a:t>
            </a:r>
          </a:p>
          <a:p>
            <a:endParaRPr lang="fi-FI" dirty="0"/>
          </a:p>
          <a:p>
            <a:r>
              <a:rPr lang="fi-FI" dirty="0"/>
              <a:t>Monesti taas puheliaat ja suurissa porukoissa viihtyvät eivät pärjää koulussa yhtä hyvin, koska keskittyminen pysyy kavereissa ja myös puhelimessa.</a:t>
            </a:r>
          </a:p>
          <a:p>
            <a:endParaRPr lang="fi-FI" dirty="0"/>
          </a:p>
          <a:p>
            <a:endParaRPr lang="fi-FI" dirty="0"/>
          </a:p>
        </p:txBody>
      </p:sp>
    </p:spTree>
    <p:extLst>
      <p:ext uri="{BB962C8B-B14F-4D97-AF65-F5344CB8AC3E}">
        <p14:creationId xmlns:p14="http://schemas.microsoft.com/office/powerpoint/2010/main" xmlns="" val="3158943917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>
            <a:extLst>
              <a:ext uri="{FF2B5EF4-FFF2-40B4-BE49-F238E27FC236}">
                <a16:creationId xmlns:a16="http://schemas.microsoft.com/office/drawing/2014/main" xmlns="" id="{BBBD71BE-952F-45A0-909E-C47DC2D875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097280" y="976545"/>
            <a:ext cx="10771066" cy="760816"/>
          </a:xfrm>
        </p:spPr>
        <p:txBody>
          <a:bodyPr>
            <a:normAutofit/>
          </a:bodyPr>
          <a:lstStyle/>
          <a:p>
            <a:r>
              <a:rPr lang="fi-FI" b="1" dirty="0"/>
              <a:t>Kaveriporukan suhtautuminen kouluun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xmlns="" id="{13366F0E-295B-4826-8C3D-4BF06C37B0A7}"/>
              </a:ext>
            </a:extLst>
          </p:cNvPr>
          <p:cNvSpPr txBox="1"/>
          <p:nvPr/>
        </p:nvSpPr>
        <p:spPr>
          <a:xfrm>
            <a:off x="6637903" y="2016123"/>
            <a:ext cx="199747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B0604020202020204" pitchFamily="2" charset="-79"/>
                <a:cs typeface="Aharoni" panose="020B0604020202020204" pitchFamily="2" charset="-79"/>
              </a:rPr>
              <a:t>Microsoft </a:t>
            </a:r>
            <a:r>
              <a:rPr lang="fi-FI" err="1">
                <a:latin typeface="Aharoni" panose="020B0604020202020204" pitchFamily="2" charset="-79"/>
                <a:cs typeface="Aharoni" panose="020B0604020202020204" pitchFamily="2" charset="-79"/>
              </a:rPr>
              <a:t>Forms</a:t>
            </a:r>
            <a:endParaRPr lang="fi-FI">
              <a:latin typeface="Aharoni" panose="020B0604020202020204" pitchFamily="2" charset="-79"/>
              <a:cs typeface="Aharoni" panose="020B0604020202020204" pitchFamily="2" charset="-79"/>
            </a:endParaRPr>
          </a:p>
        </p:txBody>
      </p:sp>
      <p:sp>
        <p:nvSpPr>
          <p:cNvPr id="9" name="Tekstiruutu 8">
            <a:extLst>
              <a:ext uri="{FF2B5EF4-FFF2-40B4-BE49-F238E27FC236}">
                <a16:creationId xmlns:a16="http://schemas.microsoft.com/office/drawing/2014/main" xmlns="" id="{6A291C34-D5FD-481D-AD71-FE8B5BE44C71}"/>
              </a:ext>
            </a:extLst>
          </p:cNvPr>
          <p:cNvSpPr txBox="1"/>
          <p:nvPr/>
        </p:nvSpPr>
        <p:spPr>
          <a:xfrm>
            <a:off x="6637903" y="3859336"/>
            <a:ext cx="214839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>
                <a:latin typeface="Aharoni" panose="02010803020104030203" pitchFamily="2" charset="-79"/>
                <a:cs typeface="Aharoni" panose="02010803020104030203" pitchFamily="2" charset="-79"/>
              </a:rPr>
              <a:t>Google </a:t>
            </a:r>
            <a:r>
              <a:rPr lang="fi-FI" err="1">
                <a:latin typeface="Aharoni" panose="02010803020104030203" pitchFamily="2" charset="-79"/>
                <a:cs typeface="Aharoni" panose="02010803020104030203" pitchFamily="2" charset="-79"/>
              </a:rPr>
              <a:t>Forms</a:t>
            </a:r>
            <a:endParaRPr lang="fi-FI">
              <a:latin typeface="Aharoni" panose="02010803020104030203" pitchFamily="2" charset="-79"/>
              <a:cs typeface="Aharoni" panose="02010803020104030203" pitchFamily="2" charset="-79"/>
            </a:endParaRPr>
          </a:p>
        </p:txBody>
      </p:sp>
      <p:sp>
        <p:nvSpPr>
          <p:cNvPr id="3" name="Tekstiruutu 2">
            <a:extLst>
              <a:ext uri="{FF2B5EF4-FFF2-40B4-BE49-F238E27FC236}">
                <a16:creationId xmlns:a16="http://schemas.microsoft.com/office/drawing/2014/main" xmlns="" id="{229D9E5A-1F29-42B4-9B2A-7C1E66BD809C}"/>
              </a:ext>
            </a:extLst>
          </p:cNvPr>
          <p:cNvSpPr txBox="1"/>
          <p:nvPr/>
        </p:nvSpPr>
        <p:spPr>
          <a:xfrm>
            <a:off x="1123479" y="1923790"/>
            <a:ext cx="4879759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i-FI" dirty="0"/>
              <a:t>Kyselyissä kysymykset ovat hieman eri, joka aiheuttaa eri vaihtoehtojen korostusta. Yleisesti ottaen opiskelijat viihtyvät koulussa suhteellisen hyvin, mitä voisi olettaa. </a:t>
            </a:r>
          </a:p>
          <a:p>
            <a:endParaRPr lang="fi-FI" dirty="0"/>
          </a:p>
          <a:p>
            <a:r>
              <a:rPr lang="fi-FI" dirty="0"/>
              <a:t>Lähes kaikki positiivisimmat mielipiteet tulivat naisilta, negatiiviset hyvin tasaisesti.</a:t>
            </a:r>
          </a:p>
          <a:p>
            <a:endParaRPr lang="fi-FI" dirty="0"/>
          </a:p>
          <a:p>
            <a:endParaRPr lang="fi-FI" dirty="0"/>
          </a:p>
          <a:p>
            <a:endParaRPr lang="fi-FI" dirty="0"/>
          </a:p>
        </p:txBody>
      </p:sp>
      <p:pic>
        <p:nvPicPr>
          <p:cNvPr id="6" name="Kuva 5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xmlns="" id="{136B7749-2F68-4D63-A678-F656B2CA60B1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22431" y="2361252"/>
            <a:ext cx="3602300" cy="1498084"/>
          </a:xfrm>
          <a:prstGeom prst="rect">
            <a:avLst/>
          </a:prstGeom>
        </p:spPr>
      </p:pic>
      <p:pic>
        <p:nvPicPr>
          <p:cNvPr id="11" name="Kuva 10" descr="Kuva, joka sisältää kohteen näyttökuva&#10;&#10;Kuvaus luotu automaattisesti">
            <a:extLst>
              <a:ext uri="{FF2B5EF4-FFF2-40B4-BE49-F238E27FC236}">
                <a16:creationId xmlns:a16="http://schemas.microsoft.com/office/drawing/2014/main" xmlns="" id="{4B2419F9-E1FC-47F4-A5D9-D87F37F6EFED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6722431" y="4204465"/>
            <a:ext cx="4046867" cy="16082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360316901"/>
      </p:ext>
    </p:extLst>
  </p:cSld>
  <p:clrMapOvr>
    <a:masterClrMapping/>
  </p:clrMapOvr>
</p:sld>
</file>

<file path=ppt/theme/theme1.xml><?xml version="1.0" encoding="utf-8"?>
<a:theme xmlns:a="http://schemas.openxmlformats.org/drawingml/2006/main" name="BrushVTI">
  <a:themeElements>
    <a:clrScheme name="Custom 17">
      <a:dk1>
        <a:sysClr val="windowText" lastClr="000000"/>
      </a:dk1>
      <a:lt1>
        <a:sysClr val="window" lastClr="FFFFFF"/>
      </a:lt1>
      <a:dk2>
        <a:srgbClr val="57495C"/>
      </a:dk2>
      <a:lt2>
        <a:srgbClr val="E7E6E6"/>
      </a:lt2>
      <a:accent1>
        <a:srgbClr val="F07C98"/>
      </a:accent1>
      <a:accent2>
        <a:srgbClr val="A6778D"/>
      </a:accent2>
      <a:accent3>
        <a:srgbClr val="768BA6"/>
      </a:accent3>
      <a:accent4>
        <a:srgbClr val="E8908B"/>
      </a:accent4>
      <a:accent5>
        <a:srgbClr val="C47A93"/>
      </a:accent5>
      <a:accent6>
        <a:srgbClr val="70A8DB"/>
      </a:accent6>
      <a:hlink>
        <a:srgbClr val="EB8067"/>
      </a:hlink>
      <a:folHlink>
        <a:srgbClr val="7BC7C0"/>
      </a:folHlink>
    </a:clrScheme>
    <a:fontScheme name="Custom 3">
      <a:majorFont>
        <a:latin typeface="Elephant"/>
        <a:ea typeface=""/>
        <a:cs typeface=""/>
      </a:majorFont>
      <a:minorFont>
        <a:latin typeface="Century Gothic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BrushVTI" id="{7102FA3A-9D7B-4497-8C4B-FB535AAFDE06}" vid="{C6D41F62-6FAB-440A-BEC7-CB7BF190811F}"/>
    </a:ext>
  </a:extLst>
</a:theme>
</file>

<file path=ppt/theme/theme2.xml><?xml version="1.0" encoding="utf-8"?>
<a:theme xmlns:a="http://schemas.openxmlformats.org/drawingml/2006/main" name="Retro">
  <a:themeElements>
    <a:clrScheme name="Retro">
      <a:dk1>
        <a:srgbClr val="000000"/>
      </a:dk1>
      <a:lt1>
        <a:sysClr val="window" lastClr="FFFFFF"/>
      </a:lt1>
      <a:dk2>
        <a:srgbClr val="637052"/>
      </a:dk2>
      <a:lt2>
        <a:srgbClr val="CCDDEA"/>
      </a:lt2>
      <a:accent1>
        <a:srgbClr val="E48312"/>
      </a:accent1>
      <a:accent2>
        <a:srgbClr val="BD582C"/>
      </a:accent2>
      <a:accent3>
        <a:srgbClr val="865640"/>
      </a:accent3>
      <a:accent4>
        <a:srgbClr val="9B8357"/>
      </a:accent4>
      <a:accent5>
        <a:srgbClr val="C2BC80"/>
      </a:accent5>
      <a:accent6>
        <a:srgbClr val="94A088"/>
      </a:accent6>
      <a:hlink>
        <a:srgbClr val="2998E3"/>
      </a:hlink>
      <a:folHlink>
        <a:srgbClr val="8C8C8C"/>
      </a:folHlink>
    </a:clrScheme>
    <a:fontScheme name="Retr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Retro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shade val="92000"/>
                <a:satMod val="130000"/>
              </a:schemeClr>
            </a:gs>
            <a:gs pos="45000">
              <a:schemeClr val="phClr">
                <a:tint val="60000"/>
                <a:shade val="99000"/>
                <a:satMod val="120000"/>
              </a:schemeClr>
            </a:gs>
            <a:gs pos="100000">
              <a:schemeClr val="phClr">
                <a:tint val="55000"/>
                <a:satMod val="14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shade val="85000"/>
                <a:satMod val="130000"/>
              </a:schemeClr>
            </a:gs>
            <a:gs pos="34000">
              <a:schemeClr val="phClr">
                <a:shade val="87000"/>
                <a:satMod val="125000"/>
              </a:schemeClr>
            </a:gs>
            <a:gs pos="70000">
              <a:schemeClr val="phClr">
                <a:tint val="100000"/>
                <a:shade val="90000"/>
                <a:satMod val="130000"/>
              </a:schemeClr>
            </a:gs>
            <a:gs pos="100000">
              <a:schemeClr val="phClr">
                <a:tint val="100000"/>
                <a:shade val="100000"/>
                <a:satMod val="11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2700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2700000" algn="br" rotWithShape="0">
              <a:srgbClr val="000000">
                <a:alpha val="60000"/>
              </a:srgbClr>
            </a:outerShdw>
          </a:effectLst>
        </a:effectStyle>
        <a:effectStyle>
          <a:effectLst>
            <a:outerShdw blurRad="44450" dist="25400" dir="2700000" algn="b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9800000"/>
            </a:lightRig>
          </a:scene3d>
          <a:sp3d prstMaterial="flat">
            <a:bevelT w="25400" h="31750"/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7000"/>
            <a:satMod val="130000"/>
          </a:schemeClr>
        </a:solidFill>
        <a:gradFill rotWithShape="1">
          <a:gsLst>
            <a:gs pos="0">
              <a:schemeClr val="phClr">
                <a:tint val="96000"/>
                <a:shade val="99000"/>
                <a:satMod val="140000"/>
              </a:schemeClr>
            </a:gs>
            <a:gs pos="65000">
              <a:schemeClr val="phClr">
                <a:tint val="100000"/>
                <a:shade val="80000"/>
                <a:satMod val="130000"/>
              </a:schemeClr>
            </a:gs>
            <a:gs pos="100000">
              <a:schemeClr val="phClr">
                <a:tint val="100000"/>
                <a:shade val="48000"/>
                <a:satMod val="120000"/>
              </a:schemeClr>
            </a:gs>
          </a:gsLst>
          <a:lin ang="162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Retrospect" id="{5F128B03-DCCA-4EEB-AB3B-CF2899314A46}" vid="{3F1AAB62-24C6-49D2-8E01-B56FAC9A3DCD}"/>
    </a:ext>
  </a:extLst>
</a:theme>
</file>

<file path=ppt/theme/theme3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/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ED960F0FD6AE384A9017C0C734142860" ma:contentTypeVersion="5" ma:contentTypeDescription="Luo uusi asiakirja." ma:contentTypeScope="" ma:versionID="81be3f305638b497d1484357d4ac6e66">
  <xsd:schema xmlns:xsd="http://www.w3.org/2001/XMLSchema" xmlns:xs="http://www.w3.org/2001/XMLSchema" xmlns:p="http://schemas.microsoft.com/office/2006/metadata/properties" xmlns:ns3="6ae96c57-8abd-4139-b843-628698d90950" xmlns:ns4="ccd6f1fe-2b30-42e4-8b72-bc03aacefb2c" targetNamespace="http://schemas.microsoft.com/office/2006/metadata/properties" ma:root="true" ma:fieldsID="f82e776130c0ea2ef5ba010ed710bfba" ns3:_="" ns4:_="">
    <xsd:import namespace="6ae96c57-8abd-4139-b843-628698d90950"/>
    <xsd:import namespace="ccd6f1fe-2b30-42e4-8b72-bc03aacefb2c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4:SharedWithUsers" minOccurs="0"/>
                <xsd:element ref="ns4:SharedWithDetails" minOccurs="0"/>
                <xsd:element ref="ns4:SharingHintHash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ae96c57-8abd-4139-b843-628698d90950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cd6f1fe-2b30-42e4-8b72-bc03aacefb2c" elementFormDefault="qualified">
    <xsd:import namespace="http://schemas.microsoft.com/office/2006/documentManagement/types"/>
    <xsd:import namespace="http://schemas.microsoft.com/office/infopath/2007/PartnerControls"/>
    <xsd:element name="SharedWithUsers" ma:index="10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edWithDetails" ma:index="11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SharingHintHash" ma:index="12" nillable="true" ma:displayName="Jakamisvihjeen hajautus" ma:hidden="true" ma:internalName="SharingHintHash" ma:readOnly="true">
      <xsd:simpleType>
        <xsd:restriction base="dms:Text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B8F629A8-8BB0-4DEB-8BBE-F85B45A97CB6}">
  <ds:schemaRefs>
    <ds:schemaRef ds:uri="http://www.w3.org/XML/1998/namespace"/>
    <ds:schemaRef ds:uri="http://purl.org/dc/dcmitype/"/>
    <ds:schemaRef ds:uri="6ae96c57-8abd-4139-b843-628698d90950"/>
    <ds:schemaRef ds:uri="http://schemas.microsoft.com/office/2006/documentManagement/types"/>
    <ds:schemaRef ds:uri="http://schemas.microsoft.com/office/infopath/2007/PartnerControls"/>
    <ds:schemaRef ds:uri="http://purl.org/dc/elements/1.1/"/>
    <ds:schemaRef ds:uri="http://schemas.openxmlformats.org/package/2006/metadata/core-properties"/>
    <ds:schemaRef ds:uri="ccd6f1fe-2b30-42e4-8b72-bc03aacefb2c"/>
    <ds:schemaRef ds:uri="http://schemas.microsoft.com/office/2006/metadata/properties"/>
    <ds:schemaRef ds:uri="http://purl.org/dc/terms/"/>
  </ds:schemaRefs>
</ds:datastoreItem>
</file>

<file path=customXml/itemProps2.xml><?xml version="1.0" encoding="utf-8"?>
<ds:datastoreItem xmlns:ds="http://schemas.openxmlformats.org/officeDocument/2006/customXml" ds:itemID="{2E98536C-BB33-4D52-9B2E-3776832C580D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A6D448BC-1790-487D-8A88-156D855C7A6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ae96c57-8abd-4139-b843-628698d90950"/>
    <ds:schemaRef ds:uri="ccd6f1fe-2b30-42e4-8b72-bc03aacefb2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10</TotalTime>
  <Words>753</Words>
  <Application>Microsoft Office PowerPoint</Application>
  <PresentationFormat>Mukautettu</PresentationFormat>
  <Paragraphs>83</Paragraphs>
  <Slides>14</Slides>
  <Notes>1</Notes>
  <HiddenSlides>0</HiddenSlides>
  <MMClips>0</MMClips>
  <ScaleCrop>false</ScaleCrop>
  <HeadingPairs>
    <vt:vector size="4" baseType="variant">
      <vt:variant>
        <vt:lpstr>Teema</vt:lpstr>
      </vt:variant>
      <vt:variant>
        <vt:i4>2</vt:i4>
      </vt:variant>
      <vt:variant>
        <vt:lpstr>Dian otsikot</vt:lpstr>
      </vt:variant>
      <vt:variant>
        <vt:i4>14</vt:i4>
      </vt:variant>
    </vt:vector>
  </HeadingPairs>
  <TitlesOfParts>
    <vt:vector size="16" baseType="lpstr">
      <vt:lpstr>BrushVTI</vt:lpstr>
      <vt:lpstr>Retro</vt:lpstr>
      <vt:lpstr>Kavereiden vaikutus oppimiseen</vt:lpstr>
      <vt:lpstr>Tutkielman idea</vt:lpstr>
      <vt:lpstr>Tutkielman suorittaminen</vt:lpstr>
      <vt:lpstr>Sukupuolijakauma</vt:lpstr>
      <vt:lpstr>Opiskelupaikka</vt:lpstr>
      <vt:lpstr>Vastaajien arvio omasta koulumenestykestään</vt:lpstr>
      <vt:lpstr>Vastaajien kaveriporukan koko</vt:lpstr>
      <vt:lpstr>Vastaajien kaveriporukan koko #2</vt:lpstr>
      <vt:lpstr>Kaveriporukan suhtautuminen kouluun</vt:lpstr>
      <vt:lpstr>Kaveriporukan vaikutus omaan oppimiseen</vt:lpstr>
      <vt:lpstr>Kaveriporukan vaikutus omaan oppimiseen #2</vt:lpstr>
      <vt:lpstr>Yhteenveto</vt:lpstr>
      <vt:lpstr>Pohdinta</vt:lpstr>
      <vt:lpstr>Kyselyt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Kavereiden vaikutus oppimiseen</dc:title>
  <dc:creator>Arttu Ramu</dc:creator>
  <cp:lastModifiedBy>Kotikone</cp:lastModifiedBy>
  <cp:revision>1</cp:revision>
  <dcterms:created xsi:type="dcterms:W3CDTF">2020-03-23T08:00:32Z</dcterms:created>
  <dcterms:modified xsi:type="dcterms:W3CDTF">2020-03-23T08:45:41Z</dcterms:modified>
</cp:coreProperties>
</file>