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3257A-D148-E151-B7FA-7EEE62253D3F}" v="1" dt="2021-09-28T08:30:3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021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98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040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20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103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396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260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73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37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56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959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217E5-80D4-4E9A-841E-B7685DD5700F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5B85-E419-4F40-9EBD-7186632CE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186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3260"/>
          </a:xfrm>
        </p:spPr>
        <p:txBody>
          <a:bodyPr>
            <a:normAutofit/>
          </a:bodyPr>
          <a:lstStyle/>
          <a:p>
            <a:r>
              <a:rPr lang="fi-FI" sz="6600" dirty="0"/>
              <a:t>VOITAIKINA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401" y="2985081"/>
            <a:ext cx="6987691" cy="311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7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VOITAIKINASTA TEHDÄÄN?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646" y="1690688"/>
            <a:ext cx="2872459" cy="3899400"/>
          </a:xfr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2071810"/>
            <a:ext cx="2750735" cy="1830489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487" y="4521760"/>
            <a:ext cx="2571750" cy="178117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24" y="2071810"/>
            <a:ext cx="2657475" cy="1724025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961" y="4521760"/>
            <a:ext cx="2924990" cy="203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6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valmistetaan?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4000" dirty="0"/>
              <a:t>Sekoittamalla tai kaulitsemalla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774" y="3142855"/>
            <a:ext cx="3713744" cy="2471328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069" y="3142855"/>
            <a:ext cx="3470119" cy="261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1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SEKOITETTU VOITAIKINA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Rasva lisätään jauhoihin ennen nesteen lisäämistä, saadaan murea lopputulos </a:t>
            </a:r>
            <a:r>
              <a:rPr lang="fi-FI" dirty="0">
                <a:sym typeface="Wingdings" panose="05000000000000000000" pitchFamily="2" charset="2"/>
              </a:rPr>
              <a:t> jauhot ja rasva yleensä nypitään sekaisin</a:t>
            </a:r>
          </a:p>
          <a:p>
            <a:r>
              <a:rPr lang="fi-FI" dirty="0">
                <a:sym typeface="Wingdings" panose="05000000000000000000" pitchFamily="2" charset="2"/>
              </a:rPr>
              <a:t>Nesteenä vesi, kerma, maitorahka tai kermaviili</a:t>
            </a:r>
          </a:p>
          <a:p>
            <a:r>
              <a:rPr lang="fi-FI" dirty="0">
                <a:sym typeface="Wingdings" panose="05000000000000000000" pitchFamily="2" charset="2"/>
              </a:rPr>
              <a:t>Suolaisissa piirakoissa voidaan käyttää myös esim. perunaa ja juustoraastetta</a:t>
            </a:r>
          </a:p>
          <a:p>
            <a:r>
              <a:rPr lang="fi-FI" dirty="0">
                <a:sym typeface="Wingdings" panose="05000000000000000000" pitchFamily="2" charset="2"/>
              </a:rPr>
              <a:t>Myös sekoitettua voitaikinaa kannattaa kaulita muutamaan kertaan saadaan aikaan lehtevyyttä</a:t>
            </a:r>
          </a:p>
          <a:p>
            <a:r>
              <a:rPr lang="fi-FI" dirty="0">
                <a:sym typeface="Wingdings" panose="05000000000000000000" pitchFamily="2" charset="2"/>
              </a:rPr>
              <a:t>Anna taikinan levätä kylmässä ennen leivontaa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096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Kaulittu voitaikina = Lehtitaikina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Valmistetaan samoin kuin sekoitettu taikina </a:t>
            </a:r>
            <a:r>
              <a:rPr lang="fi-FI" dirty="0">
                <a:sym typeface="Wingdings" panose="05000000000000000000" pitchFamily="2" charset="2"/>
              </a:rPr>
              <a:t> 1/3 rasvata taikinaan loput 2/3 kaulitaan taikinaan</a:t>
            </a:r>
          </a:p>
          <a:p>
            <a:r>
              <a:rPr lang="fi-FI" dirty="0">
                <a:sym typeface="Wingdings" panose="05000000000000000000" pitchFamily="2" charset="2"/>
              </a:rPr>
              <a:t>Sekoitettu taikina kaulitaan  lisätään rasvaa ohuina viipaleina (esim. juustohöylä toimii hyvin)</a:t>
            </a:r>
          </a:p>
          <a:p>
            <a:r>
              <a:rPr lang="fi-FI" dirty="0">
                <a:sym typeface="Wingdings" panose="05000000000000000000" pitchFamily="2" charset="2"/>
              </a:rPr>
              <a:t>Taikina taitetaan ja kaulitaan </a:t>
            </a:r>
          </a:p>
          <a:p>
            <a:r>
              <a:rPr lang="fi-FI" dirty="0">
                <a:sym typeface="Wingdings" panose="05000000000000000000" pitchFamily="2" charset="2"/>
              </a:rPr>
              <a:t>Näitä vaiheita toistetaan </a:t>
            </a:r>
            <a:r>
              <a:rPr lang="fi-FI" dirty="0" err="1">
                <a:sym typeface="Wingdings" panose="05000000000000000000" pitchFamily="2" charset="2"/>
              </a:rPr>
              <a:t>useean</a:t>
            </a:r>
            <a:r>
              <a:rPr lang="fi-FI" dirty="0">
                <a:sym typeface="Wingdings" panose="05000000000000000000" pitchFamily="2" charset="2"/>
              </a:rPr>
              <a:t> kertaan</a:t>
            </a:r>
          </a:p>
          <a:p>
            <a:r>
              <a:rPr lang="fi-FI" dirty="0">
                <a:sym typeface="Wingdings" panose="05000000000000000000" pitchFamily="2" charset="2"/>
              </a:rPr>
              <a:t>Kaulinnan välillä taikinaa kannattaa pitää kylmässä, jotta rasva kovettuu  helpompi käsitellä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384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119</Words>
  <Application>Microsoft Office PowerPoint</Application>
  <PresentationFormat>Laajakuva</PresentationFormat>
  <Paragraphs>16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Office-teema</vt:lpstr>
      <vt:lpstr>VOITAIKINA</vt:lpstr>
      <vt:lpstr>MITÄ VOITAIKINASTA TEHDÄÄN?</vt:lpstr>
      <vt:lpstr>Miten valmistetaan?</vt:lpstr>
      <vt:lpstr>SEKOITETTU VOITAIKINA</vt:lpstr>
      <vt:lpstr>Kaulittu voitaikina = Lehtitaikina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Anniina Oksanen</dc:creator>
  <cp:lastModifiedBy>Anniina Oksanen</cp:lastModifiedBy>
  <cp:revision>4</cp:revision>
  <dcterms:created xsi:type="dcterms:W3CDTF">2019-01-08T15:11:13Z</dcterms:created>
  <dcterms:modified xsi:type="dcterms:W3CDTF">2021-10-04T12:51:55Z</dcterms:modified>
</cp:coreProperties>
</file>