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uorakulmi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orakulmi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i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orakulmi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Suorakulmi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uorakulmi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i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Suorakulmi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uorakulmi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3" name="Suorakulmi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uorakulmi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i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i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isällön paikkamerkk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2" name="Sisällön paikkamerkk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uorakulmi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Suorakulmi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Suorakulmi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kulmi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i-FI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isällön paikkamerkk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6" name="Sisällön paikkamerkk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5" name="Ellipsi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i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Otsikk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orakulmi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uorakulmi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Suorakulmi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orakulmi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Suorakulmi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uorakulmi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isällön paikkamerkk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Ellipsi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i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Suorakulmi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ora yhdysviiv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Suorakulmi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uorakulmi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i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22" name="Suorakulmi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F0C9BC-BD8B-429B-B17C-3FF087B7F843}" type="datetimeFigureOut">
              <a:rPr lang="fi-FI" smtClean="0"/>
              <a:t>4.1.2016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i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6A3C17-2DAB-46B2-8D6E-0A641BCA01B7}" type="slidenum">
              <a:rPr lang="fi-FI" smtClean="0"/>
              <a:t>‹#›</a:t>
            </a:fld>
            <a:endParaRPr lang="fi-FI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eli mihin ja kuinka öljyä käytetään maailmalla ja suomessa?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Öljy energianlähteenä</a:t>
            </a:r>
            <a:endParaRPr lang="fi-FI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fi-FI" sz="4800" dirty="0" smtClean="0"/>
              <a:t>Öljy on ehtyvä luonnonvara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/>
          </a:bodyPr>
          <a:lstStyle/>
          <a:p>
            <a:r>
              <a:rPr lang="fi-FI" sz="2800" dirty="0" smtClean="0"/>
              <a:t>Öljy on muodostunut maapallolla miljoonien vuosien ajan luonnon olosuhteiden ansiosta.</a:t>
            </a:r>
          </a:p>
          <a:p>
            <a:pPr lvl="1"/>
            <a:r>
              <a:rPr lang="fi-FI" sz="2300" dirty="0" smtClean="0">
                <a:solidFill>
                  <a:schemeClr val="tx1"/>
                </a:solidFill>
              </a:rPr>
              <a:t>Se on siis fossiilinen polttoaine.</a:t>
            </a:r>
            <a:endParaRPr lang="fi-FI" sz="2800" dirty="0" smtClean="0"/>
          </a:p>
          <a:p>
            <a:r>
              <a:rPr lang="fi-FI" sz="2800" dirty="0" smtClean="0"/>
              <a:t>Öljyesiintymiset ovat vähentyneet tasaisesti, joka aiheuttaa öljytuotannon laskua.</a:t>
            </a:r>
          </a:p>
          <a:p>
            <a:pPr lvl="1"/>
            <a:r>
              <a:rPr lang="fi-FI" sz="2300" dirty="0" smtClean="0">
                <a:solidFill>
                  <a:schemeClr val="tx1"/>
                </a:solidFill>
              </a:rPr>
              <a:t>Tähän mennessä todetuilla öljyhavainnoilla öljyä riittää vielä seuraavaksi 40 vuodeksi.</a:t>
            </a:r>
          </a:p>
          <a:p>
            <a:r>
              <a:rPr lang="fi-FI" sz="2800" dirty="0" smtClean="0"/>
              <a:t>Tätä kallisarvoista luonnon tuottamaa ainetta jalostetaan käytettäväksi suurimmaksi osaksi moottoriajoneuvojen polttoaineeksi.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fi-FI" sz="4800" dirty="0" smtClean="0"/>
              <a:t>Öljyntuotanto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/>
          <a:lstStyle/>
          <a:p>
            <a:r>
              <a:rPr lang="fi-FI" dirty="0" smtClean="0"/>
              <a:t>Suurimmat tuotantomaat ovat USA, Venäjä, Saudi-Arabia, Iran, Meksiko ja Norja.</a:t>
            </a:r>
          </a:p>
          <a:p>
            <a:r>
              <a:rPr lang="fi-FI" dirty="0" smtClean="0"/>
              <a:t>Öljyä hankitaan perinteisesti tekemällä maankuoreen reikä ja pumppaamalla öljy pinnalle reiän kautta.</a:t>
            </a:r>
          </a:p>
          <a:p>
            <a:r>
              <a:rPr lang="fi-FI" dirty="0" smtClean="0"/>
              <a:t>Tuotanto ja öljyesiintymien etsiminen on kallista.</a:t>
            </a:r>
            <a:endParaRPr lang="fi-FI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fi-FI" sz="4800" dirty="0" smtClean="0"/>
              <a:t>Öljyn käyttö Suomessa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/>
          <a:lstStyle/>
          <a:p>
            <a:r>
              <a:rPr lang="fi-FI" dirty="0" smtClean="0"/>
              <a:t>Suomesta ei ole löydetty öljyesiintymiä.</a:t>
            </a:r>
          </a:p>
          <a:p>
            <a:r>
              <a:rPr lang="fi-FI" dirty="0" smtClean="0"/>
              <a:t>Naantalissa ja Porvoossa toimivat Suomen ainoat öljyn jalostamot, jotka saavat raakaöljynsä suurimmaksi osaksi Venäjältä.</a:t>
            </a:r>
          </a:p>
          <a:p>
            <a:r>
              <a:rPr lang="fi-FI" dirty="0" smtClean="0"/>
              <a:t>Suomi on yksi </a:t>
            </a:r>
            <a:r>
              <a:rPr lang="fi-FI" dirty="0" smtClean="0"/>
              <a:t>v</a:t>
            </a:r>
            <a:r>
              <a:rPr lang="fi-FI" dirty="0" smtClean="0"/>
              <a:t>ähiten öljystä riippuvainen teollisuusmaa.</a:t>
            </a:r>
          </a:p>
          <a:p>
            <a:r>
              <a:rPr lang="fi-FI" dirty="0" smtClean="0"/>
              <a:t>Noin kolmannes Suomessa tuotetuista öljytuotteista menee vientiin, loput myydään markkinointiyhtiöiden kautta kotimaahan.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Autofit/>
          </a:bodyPr>
          <a:lstStyle/>
          <a:p>
            <a:r>
              <a:rPr lang="fi-FI" sz="4800" dirty="0" smtClean="0"/>
              <a:t>Öljyn ympäristöhaitat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/>
          <a:lstStyle/>
          <a:p>
            <a:r>
              <a:rPr lang="fi-FI" dirty="0" smtClean="0"/>
              <a:t>Öljyä polttaessa </a:t>
            </a:r>
            <a:r>
              <a:rPr lang="fi-FI" dirty="0" smtClean="0"/>
              <a:t>syntyy </a:t>
            </a:r>
            <a:r>
              <a:rPr lang="fi-FI" dirty="0" smtClean="0"/>
              <a:t>hiilidioksidi-, rikkidioksidi-, typpioksidi- ja hieman raskasmetallipäästöjä.</a:t>
            </a:r>
          </a:p>
          <a:p>
            <a:pPr lvl="1"/>
            <a:r>
              <a:rPr lang="fi-FI" dirty="0" err="1" smtClean="0">
                <a:solidFill>
                  <a:schemeClr val="tx1"/>
                </a:solidFill>
              </a:rPr>
              <a:t>Hiilidioksidi›››ilmastonmuutos</a:t>
            </a:r>
            <a:endParaRPr lang="fi-FI" dirty="0" smtClean="0">
              <a:solidFill>
                <a:schemeClr val="tx1"/>
              </a:solidFill>
            </a:endParaRPr>
          </a:p>
          <a:p>
            <a:pPr lvl="1"/>
            <a:r>
              <a:rPr lang="fi-FI" dirty="0" smtClean="0">
                <a:solidFill>
                  <a:schemeClr val="tx1"/>
                </a:solidFill>
              </a:rPr>
              <a:t>Rikki- ja </a:t>
            </a:r>
            <a:r>
              <a:rPr lang="fi-FI" dirty="0" err="1" smtClean="0">
                <a:solidFill>
                  <a:schemeClr val="tx1"/>
                </a:solidFill>
              </a:rPr>
              <a:t>typpioksidit›››maan</a:t>
            </a:r>
            <a:r>
              <a:rPr lang="fi-FI" dirty="0" smtClean="0">
                <a:solidFill>
                  <a:schemeClr val="tx1"/>
                </a:solidFill>
              </a:rPr>
              <a:t> ja veden happamoituminen</a:t>
            </a:r>
          </a:p>
          <a:p>
            <a:r>
              <a:rPr lang="fi-FI" dirty="0" smtClean="0"/>
              <a:t>Öljynporaus- ja öljynkuljetuslautat päästävät meriin öljyä, joka haittaa ympäristöä.</a:t>
            </a:r>
            <a:endParaRPr lang="fi-FI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hteiskunnallinen">
  <a:themeElements>
    <a:clrScheme name="Yhteiskunnallinen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Yhteiskunnallinen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Yhteiskunnallinen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185</Words>
  <Application>Microsoft Office PowerPoint</Application>
  <PresentationFormat>Näytössä katseltava diaesitys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Yhteiskunnallinen</vt:lpstr>
      <vt:lpstr>Öljy energianlähteenä</vt:lpstr>
      <vt:lpstr>Öljy on ehtyvä luonnonvara</vt:lpstr>
      <vt:lpstr>Öljyntuotanto</vt:lpstr>
      <vt:lpstr>Öljyn käyttö Suomessa</vt:lpstr>
      <vt:lpstr>Öljyn ympäristöhaitat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Öljy energianlähteenä</dc:title>
  <dc:creator>Nepsu</dc:creator>
  <cp:lastModifiedBy>Nepsu</cp:lastModifiedBy>
  <cp:revision>6</cp:revision>
  <dcterms:created xsi:type="dcterms:W3CDTF">2016-01-04T11:54:56Z</dcterms:created>
  <dcterms:modified xsi:type="dcterms:W3CDTF">2016-01-04T12:47:28Z</dcterms:modified>
</cp:coreProperties>
</file>