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7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10/4/2021</a:t>
            </a:fld>
            <a:endParaRPr lang="en-US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1579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10/4/2021</a:t>
            </a:fld>
            <a:endParaRPr lang="en-US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7337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10/4/2021</a:t>
            </a:fld>
            <a:endParaRPr lang="en-US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7931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10/4/2021</a:t>
            </a:fld>
            <a:endParaRPr lang="en-US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9805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10/4/2021</a:t>
            </a:fld>
            <a:endParaRPr lang="en-US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8122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10/4/2021</a:t>
            </a:fld>
            <a:endParaRPr lang="en-US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9860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10/4/2021</a:t>
            </a:fld>
            <a:endParaRPr lang="en-US" dirty="0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165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10/4/2021</a:t>
            </a:fld>
            <a:endParaRPr lang="en-US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293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10/4/2021</a:t>
            </a:fld>
            <a:endParaRPr lang="en-US" dirty="0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871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10/4/2021</a:t>
            </a:fld>
            <a:endParaRPr lang="en-US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0060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10/4/2021</a:t>
            </a:fld>
            <a:endParaRPr lang="en-US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5199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10/4/2021</a:t>
            </a:fld>
            <a:endParaRPr lang="en-US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62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g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MUROTAIKINA</a:t>
            </a:r>
          </a:p>
        </p:txBody>
      </p:sp>
      <p:pic>
        <p:nvPicPr>
          <p:cNvPr id="4" name="Kuv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1131" y="3760503"/>
            <a:ext cx="4289738" cy="2664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41224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Millaisia </a:t>
            </a:r>
            <a:r>
              <a:rPr lang="fi-FI"/>
              <a:t>murotaikina pikkuleipiä?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Ässät</a:t>
            </a:r>
          </a:p>
          <a:p>
            <a:r>
              <a:rPr lang="fi-FI" dirty="0"/>
              <a:t>Herrasväenleivät</a:t>
            </a:r>
          </a:p>
          <a:p>
            <a:r>
              <a:rPr lang="fi-FI" dirty="0" err="1"/>
              <a:t>Hannatädinkakut</a:t>
            </a:r>
            <a:r>
              <a:rPr lang="fi-FI" dirty="0"/>
              <a:t>?</a:t>
            </a:r>
          </a:p>
          <a:p>
            <a:r>
              <a:rPr lang="fi-FI" dirty="0"/>
              <a:t>Erilaiset pursotetut pikkuleivät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15341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Mitä murotaikinasta tehdään?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Kahvikakkuja</a:t>
            </a:r>
          </a:p>
          <a:p>
            <a:r>
              <a:rPr lang="fi-FI" dirty="0"/>
              <a:t>Pikkuleipiä</a:t>
            </a:r>
          </a:p>
          <a:p>
            <a:r>
              <a:rPr lang="fi-FI" dirty="0"/>
              <a:t>Pohjia torttuihin, leivoksiin ja paistoksiin</a:t>
            </a:r>
          </a:p>
        </p:txBody>
      </p:sp>
      <p:pic>
        <p:nvPicPr>
          <p:cNvPr id="4" name="Kuv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0104" y="1825625"/>
            <a:ext cx="2952750" cy="1552575"/>
          </a:xfrm>
          <a:prstGeom prst="rect">
            <a:avLst/>
          </a:prstGeom>
        </p:spPr>
      </p:pic>
      <p:pic>
        <p:nvPicPr>
          <p:cNvPr id="5" name="Kuva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4329113"/>
            <a:ext cx="2466975" cy="1847850"/>
          </a:xfrm>
          <a:prstGeom prst="rect">
            <a:avLst/>
          </a:prstGeom>
        </p:spPr>
      </p:pic>
      <p:pic>
        <p:nvPicPr>
          <p:cNvPr id="7" name="Kuva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1002" y="3645133"/>
            <a:ext cx="3560271" cy="2666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4212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Miten valmistetaan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3600" dirty="0"/>
              <a:t>Voidaan valmistaa joko vaahdottamalla tai sekoittamalla</a:t>
            </a:r>
          </a:p>
          <a:p>
            <a:r>
              <a:rPr lang="fi-FI" sz="3600" dirty="0"/>
              <a:t>Vaahdotettu </a:t>
            </a:r>
            <a:r>
              <a:rPr lang="fi-FI" sz="3600" dirty="0">
                <a:sym typeface="Wingdings" panose="05000000000000000000" pitchFamily="2" charset="2"/>
              </a:rPr>
              <a:t> tulee kuohkea ja mureita  esim. kakut ja pikkuleivät</a:t>
            </a:r>
          </a:p>
          <a:p>
            <a:r>
              <a:rPr lang="fi-FI" sz="3600" dirty="0">
                <a:sym typeface="Wingdings" panose="05000000000000000000" pitchFamily="2" charset="2"/>
              </a:rPr>
              <a:t>Sekoitetut  tiiviitä leivonnaisia esim. piirakoita</a:t>
            </a:r>
            <a:endParaRPr lang="fi-FI" sz="3600" dirty="0"/>
          </a:p>
        </p:txBody>
      </p:sp>
    </p:spTree>
    <p:extLst>
      <p:ext uri="{BB962C8B-B14F-4D97-AF65-F5344CB8AC3E}">
        <p14:creationId xmlns:p14="http://schemas.microsoft.com/office/powerpoint/2010/main" val="20478612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Aineita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Rasva </a:t>
            </a:r>
          </a:p>
          <a:p>
            <a:r>
              <a:rPr lang="fi-FI" dirty="0"/>
              <a:t>Sokeri</a:t>
            </a:r>
          </a:p>
          <a:p>
            <a:r>
              <a:rPr lang="fi-FI" dirty="0"/>
              <a:t>Kananmuna</a:t>
            </a:r>
          </a:p>
          <a:p>
            <a:r>
              <a:rPr lang="fi-FI" dirty="0"/>
              <a:t>Jauhot</a:t>
            </a:r>
          </a:p>
          <a:p>
            <a:r>
              <a:rPr lang="fi-FI" dirty="0"/>
              <a:t>Leivinjauhe (sooda)</a:t>
            </a:r>
          </a:p>
          <a:p>
            <a:endParaRPr lang="fi-FI" dirty="0"/>
          </a:p>
          <a:p>
            <a:r>
              <a:rPr lang="fi-FI" dirty="0"/>
              <a:t>( piimä, kermaviili yms.</a:t>
            </a:r>
          </a:p>
        </p:txBody>
      </p:sp>
      <p:pic>
        <p:nvPicPr>
          <p:cNvPr id="4" name="Kuv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2153" y="349071"/>
            <a:ext cx="2628900" cy="1733550"/>
          </a:xfrm>
          <a:prstGeom prst="rect">
            <a:avLst/>
          </a:prstGeom>
        </p:spPr>
      </p:pic>
      <p:pic>
        <p:nvPicPr>
          <p:cNvPr id="5" name="Kuva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5036" y="307259"/>
            <a:ext cx="1685925" cy="2705100"/>
          </a:xfrm>
          <a:prstGeom prst="rect">
            <a:avLst/>
          </a:prstGeom>
        </p:spPr>
      </p:pic>
      <p:pic>
        <p:nvPicPr>
          <p:cNvPr id="6" name="Kuva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2140487"/>
            <a:ext cx="2200275" cy="2085975"/>
          </a:xfrm>
          <a:prstGeom prst="rect">
            <a:avLst/>
          </a:prstGeom>
        </p:spPr>
      </p:pic>
      <p:pic>
        <p:nvPicPr>
          <p:cNvPr id="7" name="Kuva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5476" y="3794885"/>
            <a:ext cx="2371391" cy="2371391"/>
          </a:xfrm>
          <a:prstGeom prst="rect">
            <a:avLst/>
          </a:prstGeom>
        </p:spPr>
      </p:pic>
      <p:pic>
        <p:nvPicPr>
          <p:cNvPr id="8" name="Kuva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0969" y="4226462"/>
            <a:ext cx="1771650" cy="259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29870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Vaahdotettu murotaikina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1429555"/>
            <a:ext cx="10515600" cy="4747408"/>
          </a:xfrm>
        </p:spPr>
        <p:txBody>
          <a:bodyPr>
            <a:noAutofit/>
          </a:bodyPr>
          <a:lstStyle/>
          <a:p>
            <a:r>
              <a:rPr lang="fi-FI" sz="3200" dirty="0"/>
              <a:t>Kiinteä rasva ja sokeri vaahdoksi </a:t>
            </a:r>
            <a:r>
              <a:rPr lang="fi-FI" sz="3200" dirty="0">
                <a:sym typeface="Wingdings" panose="05000000000000000000" pitchFamily="2" charset="2"/>
              </a:rPr>
              <a:t> rasvaa kannattaa hieman pehmentää, ei kuitenkaan sulattaa</a:t>
            </a:r>
          </a:p>
          <a:p>
            <a:r>
              <a:rPr lang="fi-FI" sz="3200" dirty="0">
                <a:sym typeface="Wingdings" panose="05000000000000000000" pitchFamily="2" charset="2"/>
              </a:rPr>
              <a:t>Rasva-sokerivaahtoon sitoutuu ilmaa  paistettaessa laajenee</a:t>
            </a:r>
          </a:p>
          <a:p>
            <a:r>
              <a:rPr lang="fi-FI" sz="3200" dirty="0">
                <a:sym typeface="Wingdings" panose="05000000000000000000" pitchFamily="2" charset="2"/>
              </a:rPr>
              <a:t>Kohotusaineena vaahdon lisäksi käytetään yleensä leivinjauhetta</a:t>
            </a:r>
          </a:p>
          <a:p>
            <a:r>
              <a:rPr lang="fi-FI" sz="3200" dirty="0">
                <a:sym typeface="Wingdings" panose="05000000000000000000" pitchFamily="2" charset="2"/>
              </a:rPr>
              <a:t>Jos hapanta nestettä (piimä, kermaviili yms.) voidaan käyttää myös ruokasoodaa</a:t>
            </a:r>
          </a:p>
          <a:p>
            <a:r>
              <a:rPr lang="fi-FI" sz="3200" dirty="0">
                <a:sym typeface="Wingdings" panose="05000000000000000000" pitchFamily="2" charset="2"/>
              </a:rPr>
              <a:t>Jos soodaa käytetään ilman hapanta tuotetta  leivonnainen maistuu lipeältä ja värjää leivonnaisen kellertäväksi</a:t>
            </a:r>
            <a:endParaRPr lang="fi-FI" sz="3200" dirty="0"/>
          </a:p>
        </p:txBody>
      </p:sp>
    </p:spTree>
    <p:extLst>
      <p:ext uri="{BB962C8B-B14F-4D97-AF65-F5344CB8AC3E}">
        <p14:creationId xmlns:p14="http://schemas.microsoft.com/office/powerpoint/2010/main" val="30856374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Vaahdotettu murotaikina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38200" y="1596980"/>
            <a:ext cx="10515600" cy="4579983"/>
          </a:xfrm>
        </p:spPr>
        <p:txBody>
          <a:bodyPr>
            <a:normAutofit/>
          </a:bodyPr>
          <a:lstStyle/>
          <a:p>
            <a:r>
              <a:rPr lang="fi-FI" sz="3200" dirty="0"/>
              <a:t>Varaa aluksi kaikki aineet</a:t>
            </a:r>
          </a:p>
          <a:p>
            <a:r>
              <a:rPr lang="fi-FI" sz="3200" dirty="0"/>
              <a:t>Voitele ja korppujauhota vuoka</a:t>
            </a:r>
          </a:p>
          <a:p>
            <a:r>
              <a:rPr lang="fi-FI" sz="3200" dirty="0"/>
              <a:t>Vatkaa rasva  ja sokeri vaahdoksi </a:t>
            </a:r>
            <a:r>
              <a:rPr lang="fi-FI" sz="3200" dirty="0">
                <a:sym typeface="Wingdings" panose="05000000000000000000" pitchFamily="2" charset="2"/>
              </a:rPr>
              <a:t> muuttuu vaaleaksi ja sokerin kiteet ovat liuenneet</a:t>
            </a:r>
          </a:p>
          <a:p>
            <a:r>
              <a:rPr lang="fi-FI" sz="3200" dirty="0">
                <a:sym typeface="Wingdings" panose="05000000000000000000" pitchFamily="2" charset="2"/>
              </a:rPr>
              <a:t>Lisää kananmunat yksitellen ja vatkaa lisäysten välillä  juoksettuu helposti  ei silti pilalla</a:t>
            </a:r>
          </a:p>
          <a:p>
            <a:r>
              <a:rPr lang="fi-FI" sz="3200" dirty="0">
                <a:sym typeface="Wingdings" panose="05000000000000000000" pitchFamily="2" charset="2"/>
              </a:rPr>
              <a:t>Lisää keskenään sekoitetut kuivat aineet  sekoita varovasti, älä vatkaa  ettei synny sitkoa</a:t>
            </a:r>
            <a:endParaRPr lang="fi-FI" sz="3200" dirty="0"/>
          </a:p>
        </p:txBody>
      </p:sp>
    </p:spTree>
    <p:extLst>
      <p:ext uri="{BB962C8B-B14F-4D97-AF65-F5344CB8AC3E}">
        <p14:creationId xmlns:p14="http://schemas.microsoft.com/office/powerpoint/2010/main" val="18308779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Murotaikina kakun paistaminen	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Nostele taikina voideltuun ja korppujauhotettuun vuokaan</a:t>
            </a:r>
          </a:p>
          <a:p>
            <a:r>
              <a:rPr lang="fi-FI" dirty="0"/>
              <a:t>Täytä vain 2/3 osaa </a:t>
            </a:r>
            <a:r>
              <a:rPr lang="fi-FI" dirty="0" err="1"/>
              <a:t>vuuasta</a:t>
            </a:r>
            <a:endParaRPr lang="fi-FI" dirty="0"/>
          </a:p>
          <a:p>
            <a:r>
              <a:rPr lang="fi-FI" dirty="0"/>
              <a:t>Tee taikinan pintaan viilto </a:t>
            </a:r>
            <a:r>
              <a:rPr lang="fi-FI" dirty="0">
                <a:sym typeface="Wingdings" panose="05000000000000000000" pitchFamily="2" charset="2"/>
              </a:rPr>
              <a:t> pohjasta tulee tällöin tasaisempi (ilma vapautuu viillosta paiston aikana</a:t>
            </a:r>
          </a:p>
        </p:txBody>
      </p:sp>
      <p:pic>
        <p:nvPicPr>
          <p:cNvPr id="4" name="Kuv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3296" y="4758878"/>
            <a:ext cx="24669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07474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Murotaikina kakun paistaminen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>
                <a:sym typeface="Wingdings" panose="05000000000000000000" pitchFamily="2" charset="2"/>
              </a:rPr>
              <a:t>Paista noin 175 asteessa 40-60 minuuttia</a:t>
            </a:r>
          </a:p>
          <a:p>
            <a:r>
              <a:rPr lang="fi-FI" dirty="0">
                <a:sym typeface="Wingdings" panose="05000000000000000000" pitchFamily="2" charset="2"/>
              </a:rPr>
              <a:t>Kakku on kypsä kun irtoilee </a:t>
            </a:r>
            <a:r>
              <a:rPr lang="fi-FI" dirty="0" err="1">
                <a:sym typeface="Wingdings" panose="05000000000000000000" pitchFamily="2" charset="2"/>
              </a:rPr>
              <a:t>vuuan</a:t>
            </a:r>
            <a:r>
              <a:rPr lang="fi-FI" dirty="0">
                <a:sym typeface="Wingdings" panose="05000000000000000000" pitchFamily="2" charset="2"/>
              </a:rPr>
              <a:t> reunoilta ja tikkuun ei jää taikinaa</a:t>
            </a:r>
          </a:p>
          <a:p>
            <a:r>
              <a:rPr lang="fi-FI" dirty="0">
                <a:sym typeface="Wingdings" panose="05000000000000000000" pitchFamily="2" charset="2"/>
              </a:rPr>
              <a:t>Kumoa vasta jäähtyneenä!</a:t>
            </a:r>
          </a:p>
          <a:p>
            <a:r>
              <a:rPr lang="fi-FI" dirty="0">
                <a:sym typeface="Wingdings" panose="05000000000000000000" pitchFamily="2" charset="2"/>
              </a:rPr>
              <a:t>Kypsyyttä voi tunnustella myös kakun painosta</a:t>
            </a:r>
            <a:endParaRPr lang="fi-FI" dirty="0"/>
          </a:p>
          <a:p>
            <a:endParaRPr lang="fi-FI" dirty="0"/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497353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Millaisia murokakkuja tiedätte?</a:t>
            </a:r>
            <a:br>
              <a:rPr lang="fi-FI" dirty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Tiikerikakku</a:t>
            </a:r>
          </a:p>
          <a:p>
            <a:r>
              <a:rPr lang="fi-FI" dirty="0"/>
              <a:t>Maustekakut</a:t>
            </a:r>
          </a:p>
          <a:p>
            <a:r>
              <a:rPr lang="fi-FI" dirty="0"/>
              <a:t>Piimäkakut</a:t>
            </a:r>
          </a:p>
          <a:p>
            <a:r>
              <a:rPr lang="fi-FI" dirty="0"/>
              <a:t>Sitruunakakku</a:t>
            </a:r>
          </a:p>
          <a:p>
            <a:r>
              <a:rPr lang="fi-FI" dirty="0"/>
              <a:t>hedelmäkakku</a:t>
            </a:r>
          </a:p>
        </p:txBody>
      </p:sp>
    </p:spTree>
    <p:extLst>
      <p:ext uri="{BB962C8B-B14F-4D97-AF65-F5344CB8AC3E}">
        <p14:creationId xmlns:p14="http://schemas.microsoft.com/office/powerpoint/2010/main" val="4907587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425</TotalTime>
  <Words>245</Words>
  <Application>Microsoft Office PowerPoint</Application>
  <PresentationFormat>Laajakuva</PresentationFormat>
  <Paragraphs>49</Paragraphs>
  <Slides>10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Office-teema</vt:lpstr>
      <vt:lpstr>MUROTAIKINA</vt:lpstr>
      <vt:lpstr>Mitä murotaikinasta tehdään?</vt:lpstr>
      <vt:lpstr>Miten valmistetaan</vt:lpstr>
      <vt:lpstr>Aineita</vt:lpstr>
      <vt:lpstr>Vaahdotettu murotaikina</vt:lpstr>
      <vt:lpstr>Vaahdotettu murotaikina</vt:lpstr>
      <vt:lpstr>Murotaikina kakun paistaminen </vt:lpstr>
      <vt:lpstr>Murotaikina kakun paistaminen</vt:lpstr>
      <vt:lpstr>Millaisia murokakkuja tiedätte? </vt:lpstr>
      <vt:lpstr>Millaisia murotaikina pikkuleipiä?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MUROTAIKINA</dc:title>
  <dc:creator>Anniina Oksanen</dc:creator>
  <cp:lastModifiedBy>Anniina Oksanen</cp:lastModifiedBy>
  <cp:revision>6</cp:revision>
  <dcterms:created xsi:type="dcterms:W3CDTF">2019-01-08T13:55:57Z</dcterms:created>
  <dcterms:modified xsi:type="dcterms:W3CDTF">2021-10-04T12:51:05Z</dcterms:modified>
</cp:coreProperties>
</file>