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61" r:id="rId6"/>
    <p:sldId id="267" r:id="rId7"/>
    <p:sldId id="263" r:id="rId8"/>
    <p:sldId id="264" r:id="rId9"/>
    <p:sldId id="265" r:id="rId10"/>
    <p:sldId id="266" r:id="rId11"/>
    <p:sldId id="268" r:id="rId12"/>
    <p:sldId id="262" r:id="rId13"/>
    <p:sldId id="269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ACDAA-8B71-745A-DEDB-D1664B968593}" v="10" dt="2020-02-18T16:48:50.122"/>
    <p1510:client id="{36B63BFE-6EB2-2D15-12C3-2B5C5D881702}" v="1139" dt="2020-03-11T09:15:03.224"/>
    <p1510:client id="{3B6AA5BC-E344-2A21-AFB7-FF512B7CE1E1}" v="1238" dt="2020-02-24T12:30:52.642"/>
    <p1510:client id="{6F7EFA2D-47FE-455A-B618-97121A772EB6}" v="37" dt="2020-02-05T09:38:16.303"/>
    <p1510:client id="{D9D74792-5320-7F82-6539-CB066F7495A1}" v="4869" dt="2020-03-05T12:36:23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A Katainen" userId="S::katja.katainen@edu.savonia.fi::5fc8f618-a5f2-4401-835f-fd3b855fba18" providerId="AD" clId="Web-{3B6AA5BC-E344-2A21-AFB7-FF512B7CE1E1}"/>
    <pc:docChg chg="addSld delSld modSld sldOrd">
      <pc:chgData name="Katja A Katainen" userId="S::katja.katainen@edu.savonia.fi::5fc8f618-a5f2-4401-835f-fd3b855fba18" providerId="AD" clId="Web-{3B6AA5BC-E344-2A21-AFB7-FF512B7CE1E1}" dt="2020-02-24T12:30:52.642" v="1226" actId="20577"/>
      <pc:docMkLst>
        <pc:docMk/>
      </pc:docMkLst>
      <pc:sldChg chg="modSp">
        <pc:chgData name="Katja A Katainen" userId="S::katja.katainen@edu.savonia.fi::5fc8f618-a5f2-4401-835f-fd3b855fba18" providerId="AD" clId="Web-{3B6AA5BC-E344-2A21-AFB7-FF512B7CE1E1}" dt="2020-02-24T11:22:55.624" v="2" actId="20577"/>
        <pc:sldMkLst>
          <pc:docMk/>
          <pc:sldMk cId="782385677" sldId="256"/>
        </pc:sldMkLst>
        <pc:spChg chg="mod">
          <ac:chgData name="Katja A Katainen" userId="S::katja.katainen@edu.savonia.fi::5fc8f618-a5f2-4401-835f-fd3b855fba18" providerId="AD" clId="Web-{3B6AA5BC-E344-2A21-AFB7-FF512B7CE1E1}" dt="2020-02-24T11:22:55.624" v="2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addSp modSp">
        <pc:chgData name="Katja A Katainen" userId="S::katja.katainen@edu.savonia.fi::5fc8f618-a5f2-4401-835f-fd3b855fba18" providerId="AD" clId="Web-{3B6AA5BC-E344-2A21-AFB7-FF512B7CE1E1}" dt="2020-02-24T12:27:49.578" v="1175" actId="14100"/>
        <pc:sldMkLst>
          <pc:docMk/>
          <pc:sldMk cId="685135064" sldId="257"/>
        </pc:sldMkLst>
        <pc:spChg chg="mod">
          <ac:chgData name="Katja A Katainen" userId="S::katja.katainen@edu.savonia.fi::5fc8f618-a5f2-4401-835f-fd3b855fba18" providerId="AD" clId="Web-{3B6AA5BC-E344-2A21-AFB7-FF512B7CE1E1}" dt="2020-02-24T11:46:16.989" v="434" actId="20577"/>
          <ac:spMkLst>
            <pc:docMk/>
            <pc:sldMk cId="685135064" sldId="257"/>
            <ac:spMk id="2" creationId="{832B6F21-087F-4A50-94F1-B271750F4B33}"/>
          </ac:spMkLst>
        </pc:spChg>
        <pc:spChg chg="mod">
          <ac:chgData name="Katja A Katainen" userId="S::katja.katainen@edu.savonia.fi::5fc8f618-a5f2-4401-835f-fd3b855fba18" providerId="AD" clId="Web-{3B6AA5BC-E344-2A21-AFB7-FF512B7CE1E1}" dt="2020-02-24T12:02:23.592" v="705" actId="20577"/>
          <ac:spMkLst>
            <pc:docMk/>
            <pc:sldMk cId="685135064" sldId="257"/>
            <ac:spMk id="3" creationId="{E246C69B-0CFE-4E48-874C-44C19D071D0F}"/>
          </ac:spMkLst>
        </pc:spChg>
        <pc:spChg chg="add mod">
          <ac:chgData name="Katja A Katainen" userId="S::katja.katainen@edu.savonia.fi::5fc8f618-a5f2-4401-835f-fd3b855fba18" providerId="AD" clId="Web-{3B6AA5BC-E344-2A21-AFB7-FF512B7CE1E1}" dt="2020-02-24T12:26:04.764" v="1155" actId="1076"/>
          <ac:spMkLst>
            <pc:docMk/>
            <pc:sldMk cId="685135064" sldId="257"/>
            <ac:spMk id="4" creationId="{6475EC15-1CE3-4C00-AED5-D819EC6D7D9E}"/>
          </ac:spMkLst>
        </pc:spChg>
        <pc:spChg chg="add mod ord">
          <ac:chgData name="Katja A Katainen" userId="S::katja.katainen@edu.savonia.fi::5fc8f618-a5f2-4401-835f-fd3b855fba18" providerId="AD" clId="Web-{3B6AA5BC-E344-2A21-AFB7-FF512B7CE1E1}" dt="2020-02-24T12:27:49.578" v="1175" actId="14100"/>
          <ac:spMkLst>
            <pc:docMk/>
            <pc:sldMk cId="685135064" sldId="257"/>
            <ac:spMk id="5" creationId="{34F01D86-EBB5-40EE-B381-60FC5B490E7A}"/>
          </ac:spMkLst>
        </pc:spChg>
      </pc:sldChg>
      <pc:sldChg chg="addSp delSp modSp mod setBg">
        <pc:chgData name="Katja A Katainen" userId="S::katja.katainen@edu.savonia.fi::5fc8f618-a5f2-4401-835f-fd3b855fba18" providerId="AD" clId="Web-{3B6AA5BC-E344-2A21-AFB7-FF512B7CE1E1}" dt="2020-02-24T11:56:54.072" v="700" actId="20577"/>
        <pc:sldMkLst>
          <pc:docMk/>
          <pc:sldMk cId="4243472801" sldId="258"/>
        </pc:sldMkLst>
        <pc:spChg chg="mod">
          <ac:chgData name="Katja A Katainen" userId="S::katja.katainen@edu.savonia.fi::5fc8f618-a5f2-4401-835f-fd3b855fba18" providerId="AD" clId="Web-{3B6AA5BC-E344-2A21-AFB7-FF512B7CE1E1}" dt="2020-02-24T11:55:56.978" v="691"/>
          <ac:spMkLst>
            <pc:docMk/>
            <pc:sldMk cId="4243472801" sldId="258"/>
            <ac:spMk id="2" creationId="{FF09E2E1-816F-4BED-8205-9C0F11319986}"/>
          </ac:spMkLst>
        </pc:spChg>
        <pc:spChg chg="mod">
          <ac:chgData name="Katja A Katainen" userId="S::katja.katainen@edu.savonia.fi::5fc8f618-a5f2-4401-835f-fd3b855fba18" providerId="AD" clId="Web-{3B6AA5BC-E344-2A21-AFB7-FF512B7CE1E1}" dt="2020-02-24T11:56:54.072" v="700" actId="20577"/>
          <ac:spMkLst>
            <pc:docMk/>
            <pc:sldMk cId="4243472801" sldId="258"/>
            <ac:spMk id="3" creationId="{2B3D8D3B-70C4-4A48-B8A1-8D582F6FE4A3}"/>
          </ac:spMkLst>
        </pc:spChg>
        <pc:picChg chg="add del mod">
          <ac:chgData name="Katja A Katainen" userId="S::katja.katainen@edu.savonia.fi::5fc8f618-a5f2-4401-835f-fd3b855fba18" providerId="AD" clId="Web-{3B6AA5BC-E344-2A21-AFB7-FF512B7CE1E1}" dt="2020-02-24T11:28:58.893" v="194"/>
          <ac:picMkLst>
            <pc:docMk/>
            <pc:sldMk cId="4243472801" sldId="258"/>
            <ac:picMk id="4" creationId="{01B7B36C-49B4-423C-BE20-2BC2415FCD3E}"/>
          </ac:picMkLst>
        </pc:picChg>
        <pc:picChg chg="add del mod">
          <ac:chgData name="Katja A Katainen" userId="S::katja.katainen@edu.savonia.fi::5fc8f618-a5f2-4401-835f-fd3b855fba18" providerId="AD" clId="Web-{3B6AA5BC-E344-2A21-AFB7-FF512B7CE1E1}" dt="2020-02-24T11:55:18.665" v="678"/>
          <ac:picMkLst>
            <pc:docMk/>
            <pc:sldMk cId="4243472801" sldId="258"/>
            <ac:picMk id="6" creationId="{40F5044B-0FFE-49DA-9B74-70912064CCE3}"/>
          </ac:picMkLst>
        </pc:picChg>
        <pc:picChg chg="add del mod">
          <ac:chgData name="Katja A Katainen" userId="S::katja.katainen@edu.savonia.fi::5fc8f618-a5f2-4401-835f-fd3b855fba18" providerId="AD" clId="Web-{3B6AA5BC-E344-2A21-AFB7-FF512B7CE1E1}" dt="2020-02-24T11:55:24.102" v="680"/>
          <ac:picMkLst>
            <pc:docMk/>
            <pc:sldMk cId="4243472801" sldId="258"/>
            <ac:picMk id="8" creationId="{BF5CC09D-2F08-4FCD-848B-0C331CF3941D}"/>
          </ac:picMkLst>
        </pc:picChg>
        <pc:picChg chg="add mod ord">
          <ac:chgData name="Katja A Katainen" userId="S::katja.katainen@edu.savonia.fi::5fc8f618-a5f2-4401-835f-fd3b855fba18" providerId="AD" clId="Web-{3B6AA5BC-E344-2A21-AFB7-FF512B7CE1E1}" dt="2020-02-24T11:56:26.588" v="697"/>
          <ac:picMkLst>
            <pc:docMk/>
            <pc:sldMk cId="4243472801" sldId="258"/>
            <ac:picMk id="11" creationId="{62B7BD58-7546-4896-99CB-0AEE13621E89}"/>
          </ac:picMkLst>
        </pc:picChg>
      </pc:sldChg>
      <pc:sldChg chg="addSp delSp modSp new del mod setBg">
        <pc:chgData name="Katja A Katainen" userId="S::katja.katainen@edu.savonia.fi::5fc8f618-a5f2-4401-835f-fd3b855fba18" providerId="AD" clId="Web-{3B6AA5BC-E344-2A21-AFB7-FF512B7CE1E1}" dt="2020-02-24T11:36:31.289" v="229"/>
        <pc:sldMkLst>
          <pc:docMk/>
          <pc:sldMk cId="1667513524" sldId="259"/>
        </pc:sldMkLst>
        <pc:spChg chg="mod">
          <ac:chgData name="Katja A Katainen" userId="S::katja.katainen@edu.savonia.fi::5fc8f618-a5f2-4401-835f-fd3b855fba18" providerId="AD" clId="Web-{3B6AA5BC-E344-2A21-AFB7-FF512B7CE1E1}" dt="2020-02-24T11:36:22.461" v="224"/>
          <ac:spMkLst>
            <pc:docMk/>
            <pc:sldMk cId="1667513524" sldId="259"/>
            <ac:spMk id="2" creationId="{D6AE08B1-2B45-41DA-83D2-B79031B1A6CA}"/>
          </ac:spMkLst>
        </pc:spChg>
        <pc:spChg chg="del">
          <ac:chgData name="Katja A Katainen" userId="S::katja.katainen@edu.savonia.fi::5fc8f618-a5f2-4401-835f-fd3b855fba18" providerId="AD" clId="Web-{3B6AA5BC-E344-2A21-AFB7-FF512B7CE1E1}" dt="2020-02-24T11:31:11.254" v="210"/>
          <ac:spMkLst>
            <pc:docMk/>
            <pc:sldMk cId="1667513524" sldId="259"/>
            <ac:spMk id="3" creationId="{1FD53D2D-B2D6-455F-A0E9-D85A3DBF3748}"/>
          </ac:spMkLst>
        </pc:spChg>
        <pc:spChg chg="add del mod">
          <ac:chgData name="Katja A Katainen" userId="S::katja.katainen@edu.savonia.fi::5fc8f618-a5f2-4401-835f-fd3b855fba18" providerId="AD" clId="Web-{3B6AA5BC-E344-2A21-AFB7-FF512B7CE1E1}" dt="2020-02-24T11:35:25.054" v="216"/>
          <ac:spMkLst>
            <pc:docMk/>
            <pc:sldMk cId="1667513524" sldId="259"/>
            <ac:spMk id="7" creationId="{6A6C426E-11BF-4AC7-90C0-BAA73E4AA3BC}"/>
          </ac:spMkLst>
        </pc:spChg>
        <pc:spChg chg="add del">
          <ac:chgData name="Katja A Katainen" userId="S::katja.katainen@edu.savonia.fi::5fc8f618-a5f2-4401-835f-fd3b855fba18" providerId="AD" clId="Web-{3B6AA5BC-E344-2A21-AFB7-FF512B7CE1E1}" dt="2020-02-24T11:35:29.164" v="217"/>
          <ac:spMkLst>
            <pc:docMk/>
            <pc:sldMk cId="1667513524" sldId="259"/>
            <ac:spMk id="9" creationId="{79CBD3C9-4E66-426D-948E-7CF4778107E8}"/>
          </ac:spMkLst>
        </pc:spChg>
        <pc:spChg chg="add del">
          <ac:chgData name="Katja A Katainen" userId="S::katja.katainen@edu.savonia.fi::5fc8f618-a5f2-4401-835f-fd3b855fba18" providerId="AD" clId="Web-{3B6AA5BC-E344-2A21-AFB7-FF512B7CE1E1}" dt="2020-02-24T11:35:29.164" v="217"/>
          <ac:spMkLst>
            <pc:docMk/>
            <pc:sldMk cId="1667513524" sldId="259"/>
            <ac:spMk id="11" creationId="{DDB95FCF-AD96-482F-9FB8-CD95725E6EFF}"/>
          </ac:spMkLst>
        </pc:spChg>
        <pc:spChg chg="add del">
          <ac:chgData name="Katja A Katainen" userId="S::katja.katainen@edu.savonia.fi::5fc8f618-a5f2-4401-835f-fd3b855fba18" providerId="AD" clId="Web-{3B6AA5BC-E344-2A21-AFB7-FF512B7CE1E1}" dt="2020-02-24T11:35:29.164" v="217"/>
          <ac:spMkLst>
            <pc:docMk/>
            <pc:sldMk cId="1667513524" sldId="259"/>
            <ac:spMk id="15" creationId="{2ED84DD6-8A68-4994-8094-8DDBE89BF353}"/>
          </ac:spMkLst>
        </pc:spChg>
        <pc:spChg chg="add del">
          <ac:chgData name="Katja A Katainen" userId="S::katja.katainen@edu.savonia.fi::5fc8f618-a5f2-4401-835f-fd3b855fba18" providerId="AD" clId="Web-{3B6AA5BC-E344-2A21-AFB7-FF512B7CE1E1}" dt="2020-02-24T11:35:29.164" v="217"/>
          <ac:spMkLst>
            <pc:docMk/>
            <pc:sldMk cId="1667513524" sldId="259"/>
            <ac:spMk id="17" creationId="{176049D7-366E-4AC9-B689-460CC28F8E70}"/>
          </ac:spMkLst>
        </pc:spChg>
        <pc:spChg chg="add del">
          <ac:chgData name="Katja A Katainen" userId="S::katja.katainen@edu.savonia.fi::5fc8f618-a5f2-4401-835f-fd3b855fba18" providerId="AD" clId="Web-{3B6AA5BC-E344-2A21-AFB7-FF512B7CE1E1}" dt="2020-02-24T11:35:29.164" v="217"/>
          <ac:spMkLst>
            <pc:docMk/>
            <pc:sldMk cId="1667513524" sldId="259"/>
            <ac:spMk id="21" creationId="{4AD45A04-4150-4943-BB06-EEEDDD73BFCE}"/>
          </ac:spMkLst>
        </pc:spChg>
        <pc:spChg chg="add del">
          <ac:chgData name="Katja A Katainen" userId="S::katja.katainen@edu.savonia.fi::5fc8f618-a5f2-4401-835f-fd3b855fba18" providerId="AD" clId="Web-{3B6AA5BC-E344-2A21-AFB7-FF512B7CE1E1}" dt="2020-02-24T11:36:22.461" v="224"/>
          <ac:spMkLst>
            <pc:docMk/>
            <pc:sldMk cId="1667513524" sldId="259"/>
            <ac:spMk id="26" creationId="{79CBD3C9-4E66-426D-948E-7CF4778107E8}"/>
          </ac:spMkLst>
        </pc:spChg>
        <pc:spChg chg="add del">
          <ac:chgData name="Katja A Katainen" userId="S::katja.katainen@edu.savonia.fi::5fc8f618-a5f2-4401-835f-fd3b855fba18" providerId="AD" clId="Web-{3B6AA5BC-E344-2A21-AFB7-FF512B7CE1E1}" dt="2020-02-24T11:36:22.461" v="224"/>
          <ac:spMkLst>
            <pc:docMk/>
            <pc:sldMk cId="1667513524" sldId="259"/>
            <ac:spMk id="28" creationId="{DDB95FCF-AD96-482F-9FB8-CD95725E6EFF}"/>
          </ac:spMkLst>
        </pc:spChg>
        <pc:spChg chg="add del">
          <ac:chgData name="Katja A Katainen" userId="S::katja.katainen@edu.savonia.fi::5fc8f618-a5f2-4401-835f-fd3b855fba18" providerId="AD" clId="Web-{3B6AA5BC-E344-2A21-AFB7-FF512B7CE1E1}" dt="2020-02-24T11:36:22.461" v="224"/>
          <ac:spMkLst>
            <pc:docMk/>
            <pc:sldMk cId="1667513524" sldId="259"/>
            <ac:spMk id="32" creationId="{2ED84DD6-8A68-4994-8094-8DDBE89BF353}"/>
          </ac:spMkLst>
        </pc:spChg>
        <pc:spChg chg="add del">
          <ac:chgData name="Katja A Katainen" userId="S::katja.katainen@edu.savonia.fi::5fc8f618-a5f2-4401-835f-fd3b855fba18" providerId="AD" clId="Web-{3B6AA5BC-E344-2A21-AFB7-FF512B7CE1E1}" dt="2020-02-24T11:36:22.461" v="224"/>
          <ac:spMkLst>
            <pc:docMk/>
            <pc:sldMk cId="1667513524" sldId="259"/>
            <ac:spMk id="34" creationId="{176049D7-366E-4AC9-B689-460CC28F8E70}"/>
          </ac:spMkLst>
        </pc:spChg>
        <pc:spChg chg="add del">
          <ac:chgData name="Katja A Katainen" userId="S::katja.katainen@edu.savonia.fi::5fc8f618-a5f2-4401-835f-fd3b855fba18" providerId="AD" clId="Web-{3B6AA5BC-E344-2A21-AFB7-FF512B7CE1E1}" dt="2020-02-24T11:36:22.461" v="224"/>
          <ac:spMkLst>
            <pc:docMk/>
            <pc:sldMk cId="1667513524" sldId="259"/>
            <ac:spMk id="38" creationId="{4AD45A04-4150-4943-BB06-EEEDDD73BFCE}"/>
          </ac:spMkLst>
        </pc:spChg>
        <pc:spChg chg="add">
          <ac:chgData name="Katja A Katainen" userId="S::katja.katainen@edu.savonia.fi::5fc8f618-a5f2-4401-835f-fd3b855fba18" providerId="AD" clId="Web-{3B6AA5BC-E344-2A21-AFB7-FF512B7CE1E1}" dt="2020-02-24T11:36:22.461" v="224"/>
          <ac:spMkLst>
            <pc:docMk/>
            <pc:sldMk cId="1667513524" sldId="259"/>
            <ac:spMk id="42" creationId="{B4CC291D-8F1A-46F2-BFBF-939CA0C19686}"/>
          </ac:spMkLst>
        </pc:spChg>
        <pc:picChg chg="add del mod ord">
          <ac:chgData name="Katja A Katainen" userId="S::katja.katainen@edu.savonia.fi::5fc8f618-a5f2-4401-835f-fd3b855fba18" providerId="AD" clId="Web-{3B6AA5BC-E344-2A21-AFB7-FF512B7CE1E1}" dt="2020-02-24T11:35:10.007" v="215"/>
          <ac:picMkLst>
            <pc:docMk/>
            <pc:sldMk cId="1667513524" sldId="259"/>
            <ac:picMk id="4" creationId="{B0AF1D68-53D1-44DA-A908-10268C001B4B}"/>
          </ac:picMkLst>
        </pc:picChg>
        <pc:picChg chg="add mod ord">
          <ac:chgData name="Katja A Katainen" userId="S::katja.katainen@edu.savonia.fi::5fc8f618-a5f2-4401-835f-fd3b855fba18" providerId="AD" clId="Web-{3B6AA5BC-E344-2A21-AFB7-FF512B7CE1E1}" dt="2020-02-24T11:36:29.242" v="228" actId="1076"/>
          <ac:picMkLst>
            <pc:docMk/>
            <pc:sldMk cId="1667513524" sldId="259"/>
            <ac:picMk id="8" creationId="{A95845AC-0535-4BA6-B7F5-5E6B48C9DF55}"/>
          </ac:picMkLst>
        </pc:picChg>
        <pc:cxnChg chg="add del">
          <ac:chgData name="Katja A Katainen" userId="S::katja.katainen@edu.savonia.fi::5fc8f618-a5f2-4401-835f-fd3b855fba18" providerId="AD" clId="Web-{3B6AA5BC-E344-2A21-AFB7-FF512B7CE1E1}" dt="2020-02-24T11:35:29.164" v="217"/>
          <ac:cxnSpMkLst>
            <pc:docMk/>
            <pc:sldMk cId="1667513524" sldId="259"/>
            <ac:cxnSpMk id="13" creationId="{64EEEC00-AD80-4734-BEE6-04CBDEC830C9}"/>
          </ac:cxnSpMkLst>
        </pc:cxnChg>
        <pc:cxnChg chg="add del">
          <ac:chgData name="Katja A Katainen" userId="S::katja.katainen@edu.savonia.fi::5fc8f618-a5f2-4401-835f-fd3b855fba18" providerId="AD" clId="Web-{3B6AA5BC-E344-2A21-AFB7-FF512B7CE1E1}" dt="2020-02-24T11:35:29.164" v="217"/>
          <ac:cxnSpMkLst>
            <pc:docMk/>
            <pc:sldMk cId="1667513524" sldId="259"/>
            <ac:cxnSpMk id="19" creationId="{BC9E91F8-C4AE-4EB0-8B76-FF3F3FC7183D}"/>
          </ac:cxnSpMkLst>
        </pc:cxnChg>
        <pc:cxnChg chg="add del">
          <ac:chgData name="Katja A Katainen" userId="S::katja.katainen@edu.savonia.fi::5fc8f618-a5f2-4401-835f-fd3b855fba18" providerId="AD" clId="Web-{3B6AA5BC-E344-2A21-AFB7-FF512B7CE1E1}" dt="2020-02-24T11:36:22.461" v="224"/>
          <ac:cxnSpMkLst>
            <pc:docMk/>
            <pc:sldMk cId="1667513524" sldId="259"/>
            <ac:cxnSpMk id="30" creationId="{64EEEC00-AD80-4734-BEE6-04CBDEC830C9}"/>
          </ac:cxnSpMkLst>
        </pc:cxnChg>
        <pc:cxnChg chg="add del">
          <ac:chgData name="Katja A Katainen" userId="S::katja.katainen@edu.savonia.fi::5fc8f618-a5f2-4401-835f-fd3b855fba18" providerId="AD" clId="Web-{3B6AA5BC-E344-2A21-AFB7-FF512B7CE1E1}" dt="2020-02-24T11:36:22.461" v="224"/>
          <ac:cxnSpMkLst>
            <pc:docMk/>
            <pc:sldMk cId="1667513524" sldId="259"/>
            <ac:cxnSpMk id="36" creationId="{BC9E91F8-C4AE-4EB0-8B76-FF3F3FC7183D}"/>
          </ac:cxnSpMkLst>
        </pc:cxnChg>
      </pc:sldChg>
      <pc:sldChg chg="addSp delSp modSp new mod setBg">
        <pc:chgData name="Katja A Katainen" userId="S::katja.katainen@edu.savonia.fi::5fc8f618-a5f2-4401-835f-fd3b855fba18" providerId="AD" clId="Web-{3B6AA5BC-E344-2A21-AFB7-FF512B7CE1E1}" dt="2020-02-24T11:40:50.933" v="301" actId="14100"/>
        <pc:sldMkLst>
          <pc:docMk/>
          <pc:sldMk cId="2493043100" sldId="260"/>
        </pc:sldMkLst>
        <pc:spChg chg="mod">
          <ac:chgData name="Katja A Katainen" userId="S::katja.katainen@edu.savonia.fi::5fc8f618-a5f2-4401-835f-fd3b855fba18" providerId="AD" clId="Web-{3B6AA5BC-E344-2A21-AFB7-FF512B7CE1E1}" dt="2020-02-24T11:39:24.682" v="289" actId="1076"/>
          <ac:spMkLst>
            <pc:docMk/>
            <pc:sldMk cId="2493043100" sldId="260"/>
            <ac:spMk id="2" creationId="{F8E9F913-AFD7-4D11-A8F6-68D1FEA9831E}"/>
          </ac:spMkLst>
        </pc:spChg>
        <pc:spChg chg="del">
          <ac:chgData name="Katja A Katainen" userId="S::katja.katainen@edu.savonia.fi::5fc8f618-a5f2-4401-835f-fd3b855fba18" providerId="AD" clId="Web-{3B6AA5BC-E344-2A21-AFB7-FF512B7CE1E1}" dt="2020-02-24T11:37:55.103" v="230"/>
          <ac:spMkLst>
            <pc:docMk/>
            <pc:sldMk cId="2493043100" sldId="260"/>
            <ac:spMk id="3" creationId="{34C6CB1A-2375-4C89-A51E-492F60A27EE5}"/>
          </ac:spMkLst>
        </pc:spChg>
        <pc:spChg chg="add del mod">
          <ac:chgData name="Katja A Katainen" userId="S::katja.katainen@edu.savonia.fi::5fc8f618-a5f2-4401-835f-fd3b855fba18" providerId="AD" clId="Web-{3B6AA5BC-E344-2A21-AFB7-FF512B7CE1E1}" dt="2020-02-24T11:38:19.681" v="235"/>
          <ac:spMkLst>
            <pc:docMk/>
            <pc:sldMk cId="2493043100" sldId="260"/>
            <ac:spMk id="8" creationId="{DBFA9589-659E-4FEE-9B23-7FB1C77B3753}"/>
          </ac:spMkLst>
        </pc:spChg>
        <pc:picChg chg="add mod ord">
          <ac:chgData name="Katja A Katainen" userId="S::katja.katainen@edu.savonia.fi::5fc8f618-a5f2-4401-835f-fd3b855fba18" providerId="AD" clId="Web-{3B6AA5BC-E344-2A21-AFB7-FF512B7CE1E1}" dt="2020-02-24T11:40:50.933" v="301" actId="14100"/>
          <ac:picMkLst>
            <pc:docMk/>
            <pc:sldMk cId="2493043100" sldId="260"/>
            <ac:picMk id="4" creationId="{D108977B-3EBA-438A-AEC2-6F50CA583F88}"/>
          </ac:picMkLst>
        </pc:picChg>
        <pc:picChg chg="add mod">
          <ac:chgData name="Katja A Katainen" userId="S::katja.katainen@edu.savonia.fi::5fc8f618-a5f2-4401-835f-fd3b855fba18" providerId="AD" clId="Web-{3B6AA5BC-E344-2A21-AFB7-FF512B7CE1E1}" dt="2020-02-24T11:40:27.917" v="296" actId="1076"/>
          <ac:picMkLst>
            <pc:docMk/>
            <pc:sldMk cId="2493043100" sldId="260"/>
            <ac:picMk id="6" creationId="{82BAB68D-60BC-4522-85C8-36277D74C051}"/>
          </ac:picMkLst>
        </pc:picChg>
        <pc:picChg chg="add mod">
          <ac:chgData name="Katja A Katainen" userId="S::katja.katainen@edu.savonia.fi::5fc8f618-a5f2-4401-835f-fd3b855fba18" providerId="AD" clId="Web-{3B6AA5BC-E344-2A21-AFB7-FF512B7CE1E1}" dt="2020-02-24T11:40:36.495" v="299" actId="14100"/>
          <ac:picMkLst>
            <pc:docMk/>
            <pc:sldMk cId="2493043100" sldId="260"/>
            <ac:picMk id="9" creationId="{D3D5E6F5-C374-4ECC-B130-FF7EF1AAFEFF}"/>
          </ac:picMkLst>
        </pc:picChg>
      </pc:sldChg>
      <pc:sldChg chg="addSp modSp new mod setBg">
        <pc:chgData name="Katja A Katainen" userId="S::katja.katainen@edu.savonia.fi::5fc8f618-a5f2-4401-835f-fd3b855fba18" providerId="AD" clId="Web-{3B6AA5BC-E344-2A21-AFB7-FF512B7CE1E1}" dt="2020-02-24T12:30:18.079" v="1184" actId="14100"/>
        <pc:sldMkLst>
          <pc:docMk/>
          <pc:sldMk cId="1456738769" sldId="261"/>
        </pc:sldMkLst>
        <pc:spChg chg="mod">
          <ac:chgData name="Katja A Katainen" userId="S::katja.katainen@edu.savonia.fi::5fc8f618-a5f2-4401-835f-fd3b855fba18" providerId="AD" clId="Web-{3B6AA5BC-E344-2A21-AFB7-FF512B7CE1E1}" dt="2020-02-24T12:30:15.892" v="1183" actId="1076"/>
          <ac:spMkLst>
            <pc:docMk/>
            <pc:sldMk cId="1456738769" sldId="261"/>
            <ac:spMk id="2" creationId="{92C09447-4CE6-4AA5-9FEB-7888B4A2C260}"/>
          </ac:spMkLst>
        </pc:spChg>
        <pc:spChg chg="mod">
          <ac:chgData name="Katja A Katainen" userId="S::katja.katainen@edu.savonia.fi::5fc8f618-a5f2-4401-835f-fd3b855fba18" providerId="AD" clId="Web-{3B6AA5BC-E344-2A21-AFB7-FF512B7CE1E1}" dt="2020-02-24T12:30:18.079" v="1184" actId="14100"/>
          <ac:spMkLst>
            <pc:docMk/>
            <pc:sldMk cId="1456738769" sldId="261"/>
            <ac:spMk id="3" creationId="{3EBC59F0-8EBB-4FEF-B997-59A08F97C2CA}"/>
          </ac:spMkLst>
        </pc:spChg>
        <pc:picChg chg="add">
          <ac:chgData name="Katja A Katainen" userId="S::katja.katainen@edu.savonia.fi::5fc8f618-a5f2-4401-835f-fd3b855fba18" providerId="AD" clId="Web-{3B6AA5BC-E344-2A21-AFB7-FF512B7CE1E1}" dt="2020-02-24T11:55:14.462" v="677"/>
          <ac:picMkLst>
            <pc:docMk/>
            <pc:sldMk cId="1456738769" sldId="261"/>
            <ac:picMk id="5" creationId="{F28ED556-6106-4D4F-958C-4B4F9E2F2FDC}"/>
          </ac:picMkLst>
        </pc:picChg>
      </pc:sldChg>
      <pc:sldChg chg="modSp new ord">
        <pc:chgData name="Katja A Katainen" userId="S::katja.katainen@edu.savonia.fi::5fc8f618-a5f2-4401-835f-fd3b855fba18" providerId="AD" clId="Web-{3B6AA5BC-E344-2A21-AFB7-FF512B7CE1E1}" dt="2020-02-24T12:29:39.876" v="1178" actId="20577"/>
        <pc:sldMkLst>
          <pc:docMk/>
          <pc:sldMk cId="3736513831" sldId="262"/>
        </pc:sldMkLst>
        <pc:spChg chg="mod">
          <ac:chgData name="Katja A Katainen" userId="S::katja.katainen@edu.savonia.fi::5fc8f618-a5f2-4401-835f-fd3b855fba18" providerId="AD" clId="Web-{3B6AA5BC-E344-2A21-AFB7-FF512B7CE1E1}" dt="2020-02-24T11:49:26.792" v="557" actId="20577"/>
          <ac:spMkLst>
            <pc:docMk/>
            <pc:sldMk cId="3736513831" sldId="262"/>
            <ac:spMk id="2" creationId="{FFCF0BA9-9ED2-4D7D-97D5-12647DA17CE5}"/>
          </ac:spMkLst>
        </pc:spChg>
        <pc:spChg chg="mod">
          <ac:chgData name="Katja A Katainen" userId="S::katja.katainen@edu.savonia.fi::5fc8f618-a5f2-4401-835f-fd3b855fba18" providerId="AD" clId="Web-{3B6AA5BC-E344-2A21-AFB7-FF512B7CE1E1}" dt="2020-02-24T12:29:39.876" v="1178" actId="20577"/>
          <ac:spMkLst>
            <pc:docMk/>
            <pc:sldMk cId="3736513831" sldId="262"/>
            <ac:spMk id="3" creationId="{FBADD13E-5739-4BB8-9D65-A0869F5F895C}"/>
          </ac:spMkLst>
        </pc:spChg>
      </pc:sldChg>
      <pc:sldChg chg="addSp delSp modSp new ord">
        <pc:chgData name="Katja A Katainen" userId="S::katja.katainen@edu.savonia.fi::5fc8f618-a5f2-4401-835f-fd3b855fba18" providerId="AD" clId="Web-{3B6AA5BC-E344-2A21-AFB7-FF512B7CE1E1}" dt="2020-02-24T12:21:37.714" v="911" actId="14100"/>
        <pc:sldMkLst>
          <pc:docMk/>
          <pc:sldMk cId="1418968292" sldId="263"/>
        </pc:sldMkLst>
        <pc:spChg chg="mod">
          <ac:chgData name="Katja A Katainen" userId="S::katja.katainen@edu.savonia.fi::5fc8f618-a5f2-4401-835f-fd3b855fba18" providerId="AD" clId="Web-{3B6AA5BC-E344-2A21-AFB7-FF512B7CE1E1}" dt="2020-02-24T12:18:17.556" v="870" actId="20577"/>
          <ac:spMkLst>
            <pc:docMk/>
            <pc:sldMk cId="1418968292" sldId="263"/>
            <ac:spMk id="2" creationId="{E2B91ED9-18D8-4497-8754-9B72CF436397}"/>
          </ac:spMkLst>
        </pc:spChg>
        <pc:spChg chg="mod">
          <ac:chgData name="Katja A Katainen" userId="S::katja.katainen@edu.savonia.fi::5fc8f618-a5f2-4401-835f-fd3b855fba18" providerId="AD" clId="Web-{3B6AA5BC-E344-2A21-AFB7-FF512B7CE1E1}" dt="2020-02-24T12:11:50.832" v="852" actId="20577"/>
          <ac:spMkLst>
            <pc:docMk/>
            <pc:sldMk cId="1418968292" sldId="263"/>
            <ac:spMk id="3" creationId="{0F1DB02B-14FC-416B-A956-430BC648E0D2}"/>
          </ac:spMkLst>
        </pc:spChg>
        <pc:spChg chg="add mod">
          <ac:chgData name="Katja A Katainen" userId="S::katja.katainen@edu.savonia.fi::5fc8f618-a5f2-4401-835f-fd3b855fba18" providerId="AD" clId="Web-{3B6AA5BC-E344-2A21-AFB7-FF512B7CE1E1}" dt="2020-02-24T12:20:14.932" v="908" actId="1076"/>
          <ac:spMkLst>
            <pc:docMk/>
            <pc:sldMk cId="1418968292" sldId="263"/>
            <ac:spMk id="10" creationId="{558316FB-6D90-4678-9200-546747F640C6}"/>
          </ac:spMkLst>
        </pc:spChg>
        <pc:picChg chg="add del mod">
          <ac:chgData name="Katja A Katainen" userId="S::katja.katainen@edu.savonia.fi::5fc8f618-a5f2-4401-835f-fd3b855fba18" providerId="AD" clId="Web-{3B6AA5BC-E344-2A21-AFB7-FF512B7CE1E1}" dt="2020-02-24T12:16:09.929" v="856"/>
          <ac:picMkLst>
            <pc:docMk/>
            <pc:sldMk cId="1418968292" sldId="263"/>
            <ac:picMk id="4" creationId="{EB25D85A-F50B-4DC4-AEAF-4FA64B88EF20}"/>
          </ac:picMkLst>
        </pc:picChg>
        <pc:picChg chg="add mod">
          <ac:chgData name="Katja A Katainen" userId="S::katja.katainen@edu.savonia.fi::5fc8f618-a5f2-4401-835f-fd3b855fba18" providerId="AD" clId="Web-{3B6AA5BC-E344-2A21-AFB7-FF512B7CE1E1}" dt="2020-02-24T12:17:58.165" v="865" actId="14100"/>
          <ac:picMkLst>
            <pc:docMk/>
            <pc:sldMk cId="1418968292" sldId="263"/>
            <ac:picMk id="6" creationId="{2F50121C-D369-4D4A-8A99-902417AB77C2}"/>
          </ac:picMkLst>
        </pc:picChg>
        <pc:picChg chg="add mod">
          <ac:chgData name="Katja A Katainen" userId="S::katja.katainen@edu.savonia.fi::5fc8f618-a5f2-4401-835f-fd3b855fba18" providerId="AD" clId="Web-{3B6AA5BC-E344-2A21-AFB7-FF512B7CE1E1}" dt="2020-02-24T12:18:04.181" v="868" actId="14100"/>
          <ac:picMkLst>
            <pc:docMk/>
            <pc:sldMk cId="1418968292" sldId="263"/>
            <ac:picMk id="8" creationId="{A42E739A-8B9F-44F0-9E24-56D78FF29CDD}"/>
          </ac:picMkLst>
        </pc:picChg>
        <pc:picChg chg="add mod">
          <ac:chgData name="Katja A Katainen" userId="S::katja.katainen@edu.savonia.fi::5fc8f618-a5f2-4401-835f-fd3b855fba18" providerId="AD" clId="Web-{3B6AA5BC-E344-2A21-AFB7-FF512B7CE1E1}" dt="2020-02-24T12:21:37.714" v="911" actId="14100"/>
          <ac:picMkLst>
            <pc:docMk/>
            <pc:sldMk cId="1418968292" sldId="263"/>
            <ac:picMk id="11" creationId="{B73B0940-C9A8-4D94-B2E9-EAB5458E1EF0}"/>
          </ac:picMkLst>
        </pc:picChg>
      </pc:sldChg>
      <pc:sldChg chg="addSp delSp modSp new ord">
        <pc:chgData name="Katja A Katainen" userId="S::katja.katainen@edu.savonia.fi::5fc8f618-a5f2-4401-835f-fd3b855fba18" providerId="AD" clId="Web-{3B6AA5BC-E344-2A21-AFB7-FF512B7CE1E1}" dt="2020-02-24T12:30:43.158" v="1224" actId="20577"/>
        <pc:sldMkLst>
          <pc:docMk/>
          <pc:sldMk cId="3248112714" sldId="264"/>
        </pc:sldMkLst>
        <pc:spChg chg="mod">
          <ac:chgData name="Katja A Katainen" userId="S::katja.katainen@edu.savonia.fi::5fc8f618-a5f2-4401-835f-fd3b855fba18" providerId="AD" clId="Web-{3B6AA5BC-E344-2A21-AFB7-FF512B7CE1E1}" dt="2020-02-24T12:22:11.168" v="961" actId="20577"/>
          <ac:spMkLst>
            <pc:docMk/>
            <pc:sldMk cId="3248112714" sldId="264"/>
            <ac:spMk id="2" creationId="{C7585CA1-B14F-4D7F-8695-1B352E41786F}"/>
          </ac:spMkLst>
        </pc:spChg>
        <pc:spChg chg="del">
          <ac:chgData name="Katja A Katainen" userId="S::katja.katainen@edu.savonia.fi::5fc8f618-a5f2-4401-835f-fd3b855fba18" providerId="AD" clId="Web-{3B6AA5BC-E344-2A21-AFB7-FF512B7CE1E1}" dt="2020-02-24T11:54:20.555" v="672"/>
          <ac:spMkLst>
            <pc:docMk/>
            <pc:sldMk cId="3248112714" sldId="264"/>
            <ac:spMk id="3" creationId="{3B5F48A9-A0A6-4194-9AA5-77BC556F90CD}"/>
          </ac:spMkLst>
        </pc:spChg>
        <pc:spChg chg="add mod">
          <ac:chgData name="Katja A Katainen" userId="S::katja.katainen@edu.savonia.fi::5fc8f618-a5f2-4401-835f-fd3b855fba18" providerId="AD" clId="Web-{3B6AA5BC-E344-2A21-AFB7-FF512B7CE1E1}" dt="2020-02-24T12:30:43.158" v="1224" actId="20577"/>
          <ac:spMkLst>
            <pc:docMk/>
            <pc:sldMk cId="3248112714" sldId="264"/>
            <ac:spMk id="7" creationId="{AC0BFD9E-E66C-497C-8250-8DE16D8273F5}"/>
          </ac:spMkLst>
        </pc:spChg>
        <pc:picChg chg="add del mod ord">
          <ac:chgData name="Katja A Katainen" userId="S::katja.katainen@edu.savonia.fi::5fc8f618-a5f2-4401-835f-fd3b855fba18" providerId="AD" clId="Web-{3B6AA5BC-E344-2A21-AFB7-FF512B7CE1E1}" dt="2020-02-24T11:56:55.994" v="702"/>
          <ac:picMkLst>
            <pc:docMk/>
            <pc:sldMk cId="3248112714" sldId="264"/>
            <ac:picMk id="4" creationId="{57115ADE-0897-4DF5-9D21-957323A13637}"/>
          </ac:picMkLst>
        </pc:picChg>
      </pc:sldChg>
      <pc:sldChg chg="modSp new ord">
        <pc:chgData name="Katja A Katainen" userId="S::katja.katainen@edu.savonia.fi::5fc8f618-a5f2-4401-835f-fd3b855fba18" providerId="AD" clId="Web-{3B6AA5BC-E344-2A21-AFB7-FF512B7CE1E1}" dt="2020-02-24T12:22:35.121" v="1012" actId="20577"/>
        <pc:sldMkLst>
          <pc:docMk/>
          <pc:sldMk cId="154781665" sldId="265"/>
        </pc:sldMkLst>
        <pc:spChg chg="mod">
          <ac:chgData name="Katja A Katainen" userId="S::katja.katainen@edu.savonia.fi::5fc8f618-a5f2-4401-835f-fd3b855fba18" providerId="AD" clId="Web-{3B6AA5BC-E344-2A21-AFB7-FF512B7CE1E1}" dt="2020-02-24T12:22:35.121" v="1012" actId="20577"/>
          <ac:spMkLst>
            <pc:docMk/>
            <pc:sldMk cId="154781665" sldId="265"/>
            <ac:spMk id="2" creationId="{35F90680-2F38-414A-9063-B673C4D7899A}"/>
          </ac:spMkLst>
        </pc:spChg>
      </pc:sldChg>
      <pc:sldChg chg="modSp new ord">
        <pc:chgData name="Katja A Katainen" userId="S::katja.katainen@edu.savonia.fi::5fc8f618-a5f2-4401-835f-fd3b855fba18" providerId="AD" clId="Web-{3B6AA5BC-E344-2A21-AFB7-FF512B7CE1E1}" dt="2020-02-24T12:23:12.434" v="1118" actId="20577"/>
        <pc:sldMkLst>
          <pc:docMk/>
          <pc:sldMk cId="2584143748" sldId="266"/>
        </pc:sldMkLst>
        <pc:spChg chg="mod">
          <ac:chgData name="Katja A Katainen" userId="S::katja.katainen@edu.savonia.fi::5fc8f618-a5f2-4401-835f-fd3b855fba18" providerId="AD" clId="Web-{3B6AA5BC-E344-2A21-AFB7-FF512B7CE1E1}" dt="2020-02-24T12:22:54.418" v="1047" actId="20577"/>
          <ac:spMkLst>
            <pc:docMk/>
            <pc:sldMk cId="2584143748" sldId="266"/>
            <ac:spMk id="2" creationId="{37428DDD-82A9-4EDB-8057-A03B7A5404DA}"/>
          </ac:spMkLst>
        </pc:spChg>
        <pc:spChg chg="mod">
          <ac:chgData name="Katja A Katainen" userId="S::katja.katainen@edu.savonia.fi::5fc8f618-a5f2-4401-835f-fd3b855fba18" providerId="AD" clId="Web-{3B6AA5BC-E344-2A21-AFB7-FF512B7CE1E1}" dt="2020-02-24T12:23:12.434" v="1118" actId="20577"/>
          <ac:spMkLst>
            <pc:docMk/>
            <pc:sldMk cId="2584143748" sldId="266"/>
            <ac:spMk id="3" creationId="{A8A0DCBA-51E4-4006-B229-7111D1BF5414}"/>
          </ac:spMkLst>
        </pc:spChg>
      </pc:sldChg>
    </pc:docChg>
  </pc:docChgLst>
  <pc:docChgLst>
    <pc:chgData name="Katja A Katainen" userId="S::katja.katainen@edu.savonia.fi::5fc8f618-a5f2-4401-835f-fd3b855fba18" providerId="AD" clId="Web-{36B63BFE-6EB2-2D15-12C3-2B5C5D881702}"/>
    <pc:docChg chg="addSld modSld">
      <pc:chgData name="Katja A Katainen" userId="S::katja.katainen@edu.savonia.fi::5fc8f618-a5f2-4401-835f-fd3b855fba18" providerId="AD" clId="Web-{36B63BFE-6EB2-2D15-12C3-2B5C5D881702}" dt="2020-03-11T09:15:03.224" v="1130" actId="1076"/>
      <pc:docMkLst>
        <pc:docMk/>
      </pc:docMkLst>
      <pc:sldChg chg="addSp modSp">
        <pc:chgData name="Katja A Katainen" userId="S::katja.katainen@edu.savonia.fi::5fc8f618-a5f2-4401-835f-fd3b855fba18" providerId="AD" clId="Web-{36B63BFE-6EB2-2D15-12C3-2B5C5D881702}" dt="2020-03-11T08:48:50.991" v="25" actId="1076"/>
        <pc:sldMkLst>
          <pc:docMk/>
          <pc:sldMk cId="4243472801" sldId="258"/>
        </pc:sldMkLst>
        <pc:spChg chg="add mod">
          <ac:chgData name="Katja A Katainen" userId="S::katja.katainen@edu.savonia.fi::5fc8f618-a5f2-4401-835f-fd3b855fba18" providerId="AD" clId="Web-{36B63BFE-6EB2-2D15-12C3-2B5C5D881702}" dt="2020-03-11T08:48:50.991" v="25" actId="1076"/>
          <ac:spMkLst>
            <pc:docMk/>
            <pc:sldMk cId="4243472801" sldId="258"/>
            <ac:spMk id="4" creationId="{9DA96E51-0B21-4DB9-B972-B4CB1B1282D5}"/>
          </ac:spMkLst>
        </pc:spChg>
      </pc:sldChg>
      <pc:sldChg chg="modSp">
        <pc:chgData name="Katja A Katainen" userId="S::katja.katainen@edu.savonia.fi::5fc8f618-a5f2-4401-835f-fd3b855fba18" providerId="AD" clId="Web-{36B63BFE-6EB2-2D15-12C3-2B5C5D881702}" dt="2020-03-11T09:13:56.833" v="1100" actId="20577"/>
        <pc:sldMkLst>
          <pc:docMk/>
          <pc:sldMk cId="3736513831" sldId="262"/>
        </pc:sldMkLst>
        <pc:spChg chg="mod">
          <ac:chgData name="Katja A Katainen" userId="S::katja.katainen@edu.savonia.fi::5fc8f618-a5f2-4401-835f-fd3b855fba18" providerId="AD" clId="Web-{36B63BFE-6EB2-2D15-12C3-2B5C5D881702}" dt="2020-03-11T09:13:56.833" v="1100" actId="20577"/>
          <ac:spMkLst>
            <pc:docMk/>
            <pc:sldMk cId="3736513831" sldId="262"/>
            <ac:spMk id="3" creationId="{FBADD13E-5739-4BB8-9D65-A0869F5F895C}"/>
          </ac:spMkLst>
        </pc:spChg>
      </pc:sldChg>
      <pc:sldChg chg="modSp new">
        <pc:chgData name="Katja A Katainen" userId="S::katja.katainen@edu.savonia.fi::5fc8f618-a5f2-4401-835f-fd3b855fba18" providerId="AD" clId="Web-{36B63BFE-6EB2-2D15-12C3-2B5C5D881702}" dt="2020-03-11T09:15:03.224" v="1130" actId="1076"/>
        <pc:sldMkLst>
          <pc:docMk/>
          <pc:sldMk cId="382488863" sldId="269"/>
        </pc:sldMkLst>
        <pc:spChg chg="mod">
          <ac:chgData name="Katja A Katainen" userId="S::katja.katainen@edu.savonia.fi::5fc8f618-a5f2-4401-835f-fd3b855fba18" providerId="AD" clId="Web-{36B63BFE-6EB2-2D15-12C3-2B5C5D881702}" dt="2020-03-11T08:50:15.553" v="32" actId="20577"/>
          <ac:spMkLst>
            <pc:docMk/>
            <pc:sldMk cId="382488863" sldId="269"/>
            <ac:spMk id="2" creationId="{98F318A7-EEF9-46D0-9E25-578857716819}"/>
          </ac:spMkLst>
        </pc:spChg>
        <pc:spChg chg="mod">
          <ac:chgData name="Katja A Katainen" userId="S::katja.katainen@edu.savonia.fi::5fc8f618-a5f2-4401-835f-fd3b855fba18" providerId="AD" clId="Web-{36B63BFE-6EB2-2D15-12C3-2B5C5D881702}" dt="2020-03-11T09:15:03.224" v="1130" actId="1076"/>
          <ac:spMkLst>
            <pc:docMk/>
            <pc:sldMk cId="382488863" sldId="269"/>
            <ac:spMk id="3" creationId="{001D70D8-D49D-4289-A6C4-4F564A80C376}"/>
          </ac:spMkLst>
        </pc:spChg>
      </pc:sldChg>
    </pc:docChg>
  </pc:docChgLst>
  <pc:docChgLst>
    <pc:chgData name="Katja A Katainen" userId="S::katja.katainen@edu.savonia.fi::5fc8f618-a5f2-4401-835f-fd3b855fba18" providerId="AD" clId="Web-{6F7EFA2D-47FE-455A-B618-97121A772EB6}"/>
    <pc:docChg chg="addSld modSld">
      <pc:chgData name="Katja A Katainen" userId="S::katja.katainen@edu.savonia.fi::5fc8f618-a5f2-4401-835f-fd3b855fba18" providerId="AD" clId="Web-{6F7EFA2D-47FE-455A-B618-97121A772EB6}" dt="2020-02-05T09:38:16.303" v="35"/>
      <pc:docMkLst>
        <pc:docMk/>
      </pc:docMkLst>
      <pc:sldChg chg="modSp">
        <pc:chgData name="Katja A Katainen" userId="S::katja.katainen@edu.savonia.fi::5fc8f618-a5f2-4401-835f-fd3b855fba18" providerId="AD" clId="Web-{6F7EFA2D-47FE-455A-B618-97121A772EB6}" dt="2020-02-05T09:38:12.803" v="32" actId="20577"/>
        <pc:sldMkLst>
          <pc:docMk/>
          <pc:sldMk cId="782385677" sldId="256"/>
        </pc:sldMkLst>
        <pc:spChg chg="mod">
          <ac:chgData name="Katja A Katainen" userId="S::katja.katainen@edu.savonia.fi::5fc8f618-a5f2-4401-835f-fd3b855fba18" providerId="AD" clId="Web-{6F7EFA2D-47FE-455A-B618-97121A772EB6}" dt="2020-02-05T09:38:12.803" v="32" actId="20577"/>
          <ac:spMkLst>
            <pc:docMk/>
            <pc:sldMk cId="782385677" sldId="256"/>
            <ac:spMk id="2" creationId="{00000000-0000-0000-0000-000000000000}"/>
          </ac:spMkLst>
        </pc:spChg>
      </pc:sldChg>
      <pc:sldChg chg="new">
        <pc:chgData name="Katja A Katainen" userId="S::katja.katainen@edu.savonia.fi::5fc8f618-a5f2-4401-835f-fd3b855fba18" providerId="AD" clId="Web-{6F7EFA2D-47FE-455A-B618-97121A772EB6}" dt="2020-02-05T09:38:16.303" v="35"/>
        <pc:sldMkLst>
          <pc:docMk/>
          <pc:sldMk cId="685135064" sldId="257"/>
        </pc:sldMkLst>
      </pc:sldChg>
    </pc:docChg>
  </pc:docChgLst>
  <pc:docChgLst>
    <pc:chgData name="Katja A Katainen" userId="S::katja.katainen@edu.savonia.fi::5fc8f618-a5f2-4401-835f-fd3b855fba18" providerId="AD" clId="Web-{052ACDAA-8B71-745A-DEDB-D1664B968593}"/>
    <pc:docChg chg="addSld modSld addMainMaster delMainMaster">
      <pc:chgData name="Katja A Katainen" userId="S::katja.katainen@edu.savonia.fi::5fc8f618-a5f2-4401-835f-fd3b855fba18" providerId="AD" clId="Web-{052ACDAA-8B71-745A-DEDB-D1664B968593}" dt="2020-02-18T16:48:50.122" v="9"/>
      <pc:docMkLst>
        <pc:docMk/>
      </pc:docMkLst>
      <pc:sldChg chg="modSp mod modClrScheme chgLayout">
        <pc:chgData name="Katja A Katainen" userId="S::katja.katainen@edu.savonia.fi::5fc8f618-a5f2-4401-835f-fd3b855fba18" providerId="AD" clId="Web-{052ACDAA-8B71-745A-DEDB-D1664B968593}" dt="2020-02-18T16:48:32.669" v="6" actId="20577"/>
        <pc:sldMkLst>
          <pc:docMk/>
          <pc:sldMk cId="782385677" sldId="256"/>
        </pc:sldMkLst>
        <pc:spChg chg="mod ord">
          <ac:chgData name="Katja A Katainen" userId="S::katja.katainen@edu.savonia.fi::5fc8f618-a5f2-4401-835f-fd3b855fba18" providerId="AD" clId="Web-{052ACDAA-8B71-745A-DEDB-D1664B968593}" dt="2020-02-18T16:35:17.128" v="1"/>
          <ac:spMkLst>
            <pc:docMk/>
            <pc:sldMk cId="782385677" sldId="256"/>
            <ac:spMk id="2" creationId="{00000000-0000-0000-0000-000000000000}"/>
          </ac:spMkLst>
        </pc:spChg>
        <pc:spChg chg="mod ord">
          <ac:chgData name="Katja A Katainen" userId="S::katja.katainen@edu.savonia.fi::5fc8f618-a5f2-4401-835f-fd3b855fba18" providerId="AD" clId="Web-{052ACDAA-8B71-745A-DEDB-D1664B968593}" dt="2020-02-18T16:48:32.669" v="6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modSp mod modClrScheme chgLayout">
        <pc:chgData name="Katja A Katainen" userId="S::katja.katainen@edu.savonia.fi::5fc8f618-a5f2-4401-835f-fd3b855fba18" providerId="AD" clId="Web-{052ACDAA-8B71-745A-DEDB-D1664B968593}" dt="2020-02-18T16:35:17.128" v="1"/>
        <pc:sldMkLst>
          <pc:docMk/>
          <pc:sldMk cId="685135064" sldId="257"/>
        </pc:sldMkLst>
        <pc:spChg chg="mod ord">
          <ac:chgData name="Katja A Katainen" userId="S::katja.katainen@edu.savonia.fi::5fc8f618-a5f2-4401-835f-fd3b855fba18" providerId="AD" clId="Web-{052ACDAA-8B71-745A-DEDB-D1664B968593}" dt="2020-02-18T16:35:17.128" v="1"/>
          <ac:spMkLst>
            <pc:docMk/>
            <pc:sldMk cId="685135064" sldId="257"/>
            <ac:spMk id="2" creationId="{832B6F21-087F-4A50-94F1-B271750F4B33}"/>
          </ac:spMkLst>
        </pc:spChg>
        <pc:spChg chg="mod ord">
          <ac:chgData name="Katja A Katainen" userId="S::katja.katainen@edu.savonia.fi::5fc8f618-a5f2-4401-835f-fd3b855fba18" providerId="AD" clId="Web-{052ACDAA-8B71-745A-DEDB-D1664B968593}" dt="2020-02-18T16:35:17.128" v="1"/>
          <ac:spMkLst>
            <pc:docMk/>
            <pc:sldMk cId="685135064" sldId="257"/>
            <ac:spMk id="3" creationId="{E246C69B-0CFE-4E48-874C-44C19D071D0F}"/>
          </ac:spMkLst>
        </pc:spChg>
      </pc:sldChg>
      <pc:sldChg chg="new">
        <pc:chgData name="Katja A Katainen" userId="S::katja.katainen@edu.savonia.fi::5fc8f618-a5f2-4401-835f-fd3b855fba18" providerId="AD" clId="Web-{052ACDAA-8B71-745A-DEDB-D1664B968593}" dt="2020-02-18T16:48:50.122" v="9"/>
        <pc:sldMkLst>
          <pc:docMk/>
          <pc:sldMk cId="4243472801" sldId="258"/>
        </pc:sldMkLst>
      </pc:sldChg>
      <pc:sldMasterChg chg="del delSldLayout">
        <pc:chgData name="Katja A Katainen" userId="S::katja.katainen@edu.savonia.fi::5fc8f618-a5f2-4401-835f-fd3b855fba18" providerId="AD" clId="Web-{052ACDAA-8B71-745A-DEDB-D1664B968593}" dt="2020-02-18T16:35:14.363" v="0"/>
        <pc:sldMasterMkLst>
          <pc:docMk/>
          <pc:sldMasterMk cId="1034520112" sldId="2147483648"/>
        </pc:sldMasterMkLst>
        <pc:sldLayoutChg chg="del">
          <pc:chgData name="Katja A Katainen" userId="S::katja.katainen@edu.savonia.fi::5fc8f618-a5f2-4401-835f-fd3b855fba18" providerId="AD" clId="Web-{052ACDAA-8B71-745A-DEDB-D1664B968593}" dt="2020-02-18T16:35:14.363" v="0"/>
          <pc:sldLayoutMkLst>
            <pc:docMk/>
            <pc:sldMasterMk cId="1034520112" sldId="2147483648"/>
            <pc:sldLayoutMk cId="2822443542" sldId="2147483649"/>
          </pc:sldLayoutMkLst>
        </pc:sldLayoutChg>
        <pc:sldLayoutChg chg="del">
          <pc:chgData name="Katja A Katainen" userId="S::katja.katainen@edu.savonia.fi::5fc8f618-a5f2-4401-835f-fd3b855fba18" providerId="AD" clId="Web-{052ACDAA-8B71-745A-DEDB-D1664B968593}" dt="2020-02-18T16:35:14.363" v="0"/>
          <pc:sldLayoutMkLst>
            <pc:docMk/>
            <pc:sldMasterMk cId="1034520112" sldId="2147483648"/>
            <pc:sldLayoutMk cId="191875738" sldId="2147483650"/>
          </pc:sldLayoutMkLst>
        </pc:sldLayoutChg>
        <pc:sldLayoutChg chg="del">
          <pc:chgData name="Katja A Katainen" userId="S::katja.katainen@edu.savonia.fi::5fc8f618-a5f2-4401-835f-fd3b855fba18" providerId="AD" clId="Web-{052ACDAA-8B71-745A-DEDB-D1664B968593}" dt="2020-02-18T16:35:14.363" v="0"/>
          <pc:sldLayoutMkLst>
            <pc:docMk/>
            <pc:sldMasterMk cId="1034520112" sldId="2147483648"/>
            <pc:sldLayoutMk cId="625772058" sldId="2147483651"/>
          </pc:sldLayoutMkLst>
        </pc:sldLayoutChg>
        <pc:sldLayoutChg chg="del">
          <pc:chgData name="Katja A Katainen" userId="S::katja.katainen@edu.savonia.fi::5fc8f618-a5f2-4401-835f-fd3b855fba18" providerId="AD" clId="Web-{052ACDAA-8B71-745A-DEDB-D1664B968593}" dt="2020-02-18T16:35:14.363" v="0"/>
          <pc:sldLayoutMkLst>
            <pc:docMk/>
            <pc:sldMasterMk cId="1034520112" sldId="2147483648"/>
            <pc:sldLayoutMk cId="1368371511" sldId="2147483652"/>
          </pc:sldLayoutMkLst>
        </pc:sldLayoutChg>
        <pc:sldLayoutChg chg="del">
          <pc:chgData name="Katja A Katainen" userId="S::katja.katainen@edu.savonia.fi::5fc8f618-a5f2-4401-835f-fd3b855fba18" providerId="AD" clId="Web-{052ACDAA-8B71-745A-DEDB-D1664B968593}" dt="2020-02-18T16:35:14.363" v="0"/>
          <pc:sldLayoutMkLst>
            <pc:docMk/>
            <pc:sldMasterMk cId="1034520112" sldId="2147483648"/>
            <pc:sldLayoutMk cId="4234365057" sldId="2147483653"/>
          </pc:sldLayoutMkLst>
        </pc:sldLayoutChg>
        <pc:sldLayoutChg chg="del">
          <pc:chgData name="Katja A Katainen" userId="S::katja.katainen@edu.savonia.fi::5fc8f618-a5f2-4401-835f-fd3b855fba18" providerId="AD" clId="Web-{052ACDAA-8B71-745A-DEDB-D1664B968593}" dt="2020-02-18T16:35:14.363" v="0"/>
          <pc:sldLayoutMkLst>
            <pc:docMk/>
            <pc:sldMasterMk cId="1034520112" sldId="2147483648"/>
            <pc:sldLayoutMk cId="323876409" sldId="2147483654"/>
          </pc:sldLayoutMkLst>
        </pc:sldLayoutChg>
        <pc:sldLayoutChg chg="del">
          <pc:chgData name="Katja A Katainen" userId="S::katja.katainen@edu.savonia.fi::5fc8f618-a5f2-4401-835f-fd3b855fba18" providerId="AD" clId="Web-{052ACDAA-8B71-745A-DEDB-D1664B968593}" dt="2020-02-18T16:35:14.363" v="0"/>
          <pc:sldLayoutMkLst>
            <pc:docMk/>
            <pc:sldMasterMk cId="1034520112" sldId="2147483648"/>
            <pc:sldLayoutMk cId="1583615748" sldId="2147483655"/>
          </pc:sldLayoutMkLst>
        </pc:sldLayoutChg>
        <pc:sldLayoutChg chg="del">
          <pc:chgData name="Katja A Katainen" userId="S::katja.katainen@edu.savonia.fi::5fc8f618-a5f2-4401-835f-fd3b855fba18" providerId="AD" clId="Web-{052ACDAA-8B71-745A-DEDB-D1664B968593}" dt="2020-02-18T16:35:14.363" v="0"/>
          <pc:sldLayoutMkLst>
            <pc:docMk/>
            <pc:sldMasterMk cId="1034520112" sldId="2147483648"/>
            <pc:sldLayoutMk cId="3827074677" sldId="2147483656"/>
          </pc:sldLayoutMkLst>
        </pc:sldLayoutChg>
        <pc:sldLayoutChg chg="del">
          <pc:chgData name="Katja A Katainen" userId="S::katja.katainen@edu.savonia.fi::5fc8f618-a5f2-4401-835f-fd3b855fba18" providerId="AD" clId="Web-{052ACDAA-8B71-745A-DEDB-D1664B968593}" dt="2020-02-18T16:35:14.363" v="0"/>
          <pc:sldLayoutMkLst>
            <pc:docMk/>
            <pc:sldMasterMk cId="1034520112" sldId="2147483648"/>
            <pc:sldLayoutMk cId="3139981579" sldId="2147483657"/>
          </pc:sldLayoutMkLst>
        </pc:sldLayoutChg>
        <pc:sldLayoutChg chg="del">
          <pc:chgData name="Katja A Katainen" userId="S::katja.katainen@edu.savonia.fi::5fc8f618-a5f2-4401-835f-fd3b855fba18" providerId="AD" clId="Web-{052ACDAA-8B71-745A-DEDB-D1664B968593}" dt="2020-02-18T16:35:14.363" v="0"/>
          <pc:sldLayoutMkLst>
            <pc:docMk/>
            <pc:sldMasterMk cId="1034520112" sldId="2147483648"/>
            <pc:sldLayoutMk cId="1012034331" sldId="2147483658"/>
          </pc:sldLayoutMkLst>
        </pc:sldLayoutChg>
        <pc:sldLayoutChg chg="del">
          <pc:chgData name="Katja A Katainen" userId="S::katja.katainen@edu.savonia.fi::5fc8f618-a5f2-4401-835f-fd3b855fba18" providerId="AD" clId="Web-{052ACDAA-8B71-745A-DEDB-D1664B968593}" dt="2020-02-18T16:35:14.363" v="0"/>
          <pc:sldLayoutMkLst>
            <pc:docMk/>
            <pc:sldMasterMk cId="1034520112" sldId="2147483648"/>
            <pc:sldLayoutMk cId="3406455356" sldId="2147483659"/>
          </pc:sldLayoutMkLst>
        </pc:sldLayoutChg>
      </pc:sldMasterChg>
      <pc:sldMasterChg chg="add del addSldLayout delSldLayout modSldLayout">
        <pc:chgData name="Katja A Katainen" userId="S::katja.katainen@edu.savonia.fi::5fc8f618-a5f2-4401-835f-fd3b855fba18" providerId="AD" clId="Web-{052ACDAA-8B71-745A-DEDB-D1664B968593}" dt="2020-02-18T16:35:17.128" v="1"/>
        <pc:sldMasterMkLst>
          <pc:docMk/>
          <pc:sldMasterMk cId="625997289" sldId="2147483660"/>
        </pc:sldMasterMkLst>
        <pc:sldLayoutChg chg="add del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625997289" sldId="2147483660"/>
            <pc:sldLayoutMk cId="1574939487" sldId="2147483661"/>
          </pc:sldLayoutMkLst>
        </pc:sldLayoutChg>
        <pc:sldLayoutChg chg="add del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625997289" sldId="2147483660"/>
            <pc:sldLayoutMk cId="167920285" sldId="2147483662"/>
          </pc:sldLayoutMkLst>
        </pc:sldLayoutChg>
        <pc:sldLayoutChg chg="add del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625997289" sldId="2147483660"/>
            <pc:sldLayoutMk cId="3701924816" sldId="2147483663"/>
          </pc:sldLayoutMkLst>
        </pc:sldLayoutChg>
        <pc:sldLayoutChg chg="add del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625997289" sldId="2147483660"/>
            <pc:sldLayoutMk cId="4111210505" sldId="2147483664"/>
          </pc:sldLayoutMkLst>
        </pc:sldLayoutChg>
        <pc:sldLayoutChg chg="add del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625997289" sldId="2147483660"/>
            <pc:sldLayoutMk cId="167246829" sldId="2147483665"/>
          </pc:sldLayoutMkLst>
        </pc:sldLayoutChg>
        <pc:sldLayoutChg chg="add del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625997289" sldId="2147483660"/>
            <pc:sldLayoutMk cId="4213835857" sldId="2147483666"/>
          </pc:sldLayoutMkLst>
        </pc:sldLayoutChg>
        <pc:sldLayoutChg chg="add del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625997289" sldId="2147483660"/>
            <pc:sldLayoutMk cId="622795676" sldId="2147483667"/>
          </pc:sldLayoutMkLst>
        </pc:sldLayoutChg>
        <pc:sldLayoutChg chg="add del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625997289" sldId="2147483660"/>
            <pc:sldLayoutMk cId="3569070055" sldId="2147483668"/>
          </pc:sldLayoutMkLst>
        </pc:sldLayoutChg>
        <pc:sldLayoutChg chg="add del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625997289" sldId="2147483660"/>
            <pc:sldLayoutMk cId="2328001338" sldId="2147483669"/>
          </pc:sldLayoutMkLst>
        </pc:sldLayoutChg>
        <pc:sldLayoutChg chg="add del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625997289" sldId="2147483660"/>
            <pc:sldLayoutMk cId="260751601" sldId="2147483670"/>
          </pc:sldLayoutMkLst>
        </pc:sldLayoutChg>
        <pc:sldLayoutChg chg="add del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625997289" sldId="2147483660"/>
            <pc:sldLayoutMk cId="3881310523" sldId="2147483671"/>
          </pc:sldLayoutMkLst>
        </pc:sldLayoutChg>
      </pc:sldMasterChg>
      <pc:sldMasterChg chg="add addSldLayout modSldLayout">
        <pc:chgData name="Katja A Katainen" userId="S::katja.katainen@edu.savonia.fi::5fc8f618-a5f2-4401-835f-fd3b855fba18" providerId="AD" clId="Web-{052ACDAA-8B71-745A-DEDB-D1664B968593}" dt="2020-02-18T16:35:17.128" v="1"/>
        <pc:sldMasterMkLst>
          <pc:docMk/>
          <pc:sldMasterMk cId="169940532" sldId="2147483672"/>
        </pc:sldMasterMkLst>
        <pc:sldLayoutChg chg="add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169940532" sldId="2147483672"/>
            <pc:sldLayoutMk cId="3084158629" sldId="2147483673"/>
          </pc:sldLayoutMkLst>
        </pc:sldLayoutChg>
        <pc:sldLayoutChg chg="add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169940532" sldId="2147483672"/>
            <pc:sldLayoutMk cId="1843859716" sldId="2147483674"/>
          </pc:sldLayoutMkLst>
        </pc:sldLayoutChg>
        <pc:sldLayoutChg chg="add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169940532" sldId="2147483672"/>
            <pc:sldLayoutMk cId="1993389138" sldId="2147483675"/>
          </pc:sldLayoutMkLst>
        </pc:sldLayoutChg>
        <pc:sldLayoutChg chg="add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169940532" sldId="2147483672"/>
            <pc:sldLayoutMk cId="4221503183" sldId="2147483676"/>
          </pc:sldLayoutMkLst>
        </pc:sldLayoutChg>
        <pc:sldLayoutChg chg="add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169940532" sldId="2147483672"/>
            <pc:sldLayoutMk cId="349880949" sldId="2147483677"/>
          </pc:sldLayoutMkLst>
        </pc:sldLayoutChg>
        <pc:sldLayoutChg chg="add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169940532" sldId="2147483672"/>
            <pc:sldLayoutMk cId="2221494199" sldId="2147483678"/>
          </pc:sldLayoutMkLst>
        </pc:sldLayoutChg>
        <pc:sldLayoutChg chg="add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169940532" sldId="2147483672"/>
            <pc:sldLayoutMk cId="323637921" sldId="2147483679"/>
          </pc:sldLayoutMkLst>
        </pc:sldLayoutChg>
        <pc:sldLayoutChg chg="add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169940532" sldId="2147483672"/>
            <pc:sldLayoutMk cId="1116225268" sldId="2147483680"/>
          </pc:sldLayoutMkLst>
        </pc:sldLayoutChg>
        <pc:sldLayoutChg chg="add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169940532" sldId="2147483672"/>
            <pc:sldLayoutMk cId="1123728038" sldId="2147483681"/>
          </pc:sldLayoutMkLst>
        </pc:sldLayoutChg>
        <pc:sldLayoutChg chg="add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169940532" sldId="2147483672"/>
            <pc:sldLayoutMk cId="648070529" sldId="2147483682"/>
          </pc:sldLayoutMkLst>
        </pc:sldLayoutChg>
        <pc:sldLayoutChg chg="add mod replId">
          <pc:chgData name="Katja A Katainen" userId="S::katja.katainen@edu.savonia.fi::5fc8f618-a5f2-4401-835f-fd3b855fba18" providerId="AD" clId="Web-{052ACDAA-8B71-745A-DEDB-D1664B968593}" dt="2020-02-18T16:35:17.128" v="1"/>
          <pc:sldLayoutMkLst>
            <pc:docMk/>
            <pc:sldMasterMk cId="169940532" sldId="2147483672"/>
            <pc:sldLayoutMk cId="411178972" sldId="2147483683"/>
          </pc:sldLayoutMkLst>
        </pc:sldLayoutChg>
      </pc:sldMasterChg>
    </pc:docChg>
  </pc:docChgLst>
  <pc:docChgLst>
    <pc:chgData name="Katja A Katainen" userId="S::katja.katainen@edu.savonia.fi::5fc8f618-a5f2-4401-835f-fd3b855fba18" providerId="AD" clId="Web-{D9D74792-5320-7F82-6539-CB066F7495A1}"/>
    <pc:docChg chg="addSld modSld">
      <pc:chgData name="Katja A Katainen" userId="S::katja.katainen@edu.savonia.fi::5fc8f618-a5f2-4401-835f-fd3b855fba18" providerId="AD" clId="Web-{D9D74792-5320-7F82-6539-CB066F7495A1}" dt="2020-03-05T12:36:23.145" v="4837" actId="1076"/>
      <pc:docMkLst>
        <pc:docMk/>
      </pc:docMkLst>
      <pc:sldChg chg="addSp modSp">
        <pc:chgData name="Katja A Katainen" userId="S::katja.katainen@edu.savonia.fi::5fc8f618-a5f2-4401-835f-fd3b855fba18" providerId="AD" clId="Web-{D9D74792-5320-7F82-6539-CB066F7495A1}" dt="2020-03-05T11:58:37.500" v="4251" actId="20577"/>
        <pc:sldMkLst>
          <pc:docMk/>
          <pc:sldMk cId="685135064" sldId="257"/>
        </pc:sldMkLst>
        <pc:spChg chg="mod">
          <ac:chgData name="Katja A Katainen" userId="S::katja.katainen@edu.savonia.fi::5fc8f618-a5f2-4401-835f-fd3b855fba18" providerId="AD" clId="Web-{D9D74792-5320-7F82-6539-CB066F7495A1}" dt="2020-03-05T11:58:37.500" v="4251" actId="20577"/>
          <ac:spMkLst>
            <pc:docMk/>
            <pc:sldMk cId="685135064" sldId="257"/>
            <ac:spMk id="2" creationId="{832B6F21-087F-4A50-94F1-B271750F4B33}"/>
          </ac:spMkLst>
        </pc:spChg>
        <pc:spChg chg="mod">
          <ac:chgData name="Katja A Katainen" userId="S::katja.katainen@edu.savonia.fi::5fc8f618-a5f2-4401-835f-fd3b855fba18" providerId="AD" clId="Web-{D9D74792-5320-7F82-6539-CB066F7495A1}" dt="2020-03-05T11:58:22.688" v="4247" actId="1076"/>
          <ac:spMkLst>
            <pc:docMk/>
            <pc:sldMk cId="685135064" sldId="257"/>
            <ac:spMk id="3" creationId="{E246C69B-0CFE-4E48-874C-44C19D071D0F}"/>
          </ac:spMkLst>
        </pc:spChg>
        <pc:spChg chg="mod">
          <ac:chgData name="Katja A Katainen" userId="S::katja.katainen@edu.savonia.fi::5fc8f618-a5f2-4401-835f-fd3b855fba18" providerId="AD" clId="Web-{D9D74792-5320-7F82-6539-CB066F7495A1}" dt="2020-03-05T11:55:46.906" v="4119" actId="14100"/>
          <ac:spMkLst>
            <pc:docMk/>
            <pc:sldMk cId="685135064" sldId="257"/>
            <ac:spMk id="4" creationId="{6475EC15-1CE3-4C00-AED5-D819EC6D7D9E}"/>
          </ac:spMkLst>
        </pc:spChg>
        <pc:spChg chg="mod">
          <ac:chgData name="Katja A Katainen" userId="S::katja.katainen@edu.savonia.fi::5fc8f618-a5f2-4401-835f-fd3b855fba18" providerId="AD" clId="Web-{D9D74792-5320-7F82-6539-CB066F7495A1}" dt="2020-03-05T11:55:50.344" v="4120" actId="14100"/>
          <ac:spMkLst>
            <pc:docMk/>
            <pc:sldMk cId="685135064" sldId="257"/>
            <ac:spMk id="5" creationId="{34F01D86-EBB5-40EE-B381-60FC5B490E7A}"/>
          </ac:spMkLst>
        </pc:spChg>
        <pc:picChg chg="add mod ord">
          <ac:chgData name="Katja A Katainen" userId="S::katja.katainen@edu.savonia.fi::5fc8f618-a5f2-4401-835f-fd3b855fba18" providerId="AD" clId="Web-{D9D74792-5320-7F82-6539-CB066F7495A1}" dt="2020-03-05T11:58:28.500" v="4248" actId="1076"/>
          <ac:picMkLst>
            <pc:docMk/>
            <pc:sldMk cId="685135064" sldId="257"/>
            <ac:picMk id="6" creationId="{DD4159A1-9EC4-464E-BA16-CCAAB9F159B1}"/>
          </ac:picMkLst>
        </pc:picChg>
      </pc:sldChg>
      <pc:sldChg chg="addSp modSp">
        <pc:chgData name="Katja A Katainen" userId="S::katja.katainen@edu.savonia.fi::5fc8f618-a5f2-4401-835f-fd3b855fba18" providerId="AD" clId="Web-{D9D74792-5320-7F82-6539-CB066F7495A1}" dt="2020-03-05T10:20:53.666" v="1191" actId="14100"/>
        <pc:sldMkLst>
          <pc:docMk/>
          <pc:sldMk cId="1456738769" sldId="261"/>
        </pc:sldMkLst>
        <pc:spChg chg="mod">
          <ac:chgData name="Katja A Katainen" userId="S::katja.katainen@edu.savonia.fi::5fc8f618-a5f2-4401-835f-fd3b855fba18" providerId="AD" clId="Web-{D9D74792-5320-7F82-6539-CB066F7495A1}" dt="2020-03-05T10:05:50.852" v="858" actId="1076"/>
          <ac:spMkLst>
            <pc:docMk/>
            <pc:sldMk cId="1456738769" sldId="261"/>
            <ac:spMk id="2" creationId="{92C09447-4CE6-4AA5-9FEB-7888B4A2C260}"/>
          </ac:spMkLst>
        </pc:spChg>
        <pc:spChg chg="mod">
          <ac:chgData name="Katja A Katainen" userId="S::katja.katainen@edu.savonia.fi::5fc8f618-a5f2-4401-835f-fd3b855fba18" providerId="AD" clId="Web-{D9D74792-5320-7F82-6539-CB066F7495A1}" dt="2020-03-05T10:20:53.666" v="1191" actId="14100"/>
          <ac:spMkLst>
            <pc:docMk/>
            <pc:sldMk cId="1456738769" sldId="261"/>
            <ac:spMk id="3" creationId="{3EBC59F0-8EBB-4FEF-B997-59A08F97C2CA}"/>
          </ac:spMkLst>
        </pc:spChg>
        <pc:spChg chg="add mod">
          <ac:chgData name="Katja A Katainen" userId="S::katja.katainen@edu.savonia.fi::5fc8f618-a5f2-4401-835f-fd3b855fba18" providerId="AD" clId="Web-{D9D74792-5320-7F82-6539-CB066F7495A1}" dt="2020-03-05T09:59:46.414" v="669" actId="1076"/>
          <ac:spMkLst>
            <pc:docMk/>
            <pc:sldMk cId="1456738769" sldId="261"/>
            <ac:spMk id="4" creationId="{5C00A564-C417-4998-9EBA-98C914ACA8D2}"/>
          </ac:spMkLst>
        </pc:spChg>
        <pc:picChg chg="mod">
          <ac:chgData name="Katja A Katainen" userId="S::katja.katainen@edu.savonia.fi::5fc8f618-a5f2-4401-835f-fd3b855fba18" providerId="AD" clId="Web-{D9D74792-5320-7F82-6539-CB066F7495A1}" dt="2020-03-05T09:58:11.399" v="491" actId="1076"/>
          <ac:picMkLst>
            <pc:docMk/>
            <pc:sldMk cId="1456738769" sldId="261"/>
            <ac:picMk id="5" creationId="{F28ED556-6106-4D4F-958C-4B4F9E2F2FDC}"/>
          </ac:picMkLst>
        </pc:picChg>
      </pc:sldChg>
      <pc:sldChg chg="modSp">
        <pc:chgData name="Katja A Katainen" userId="S::katja.katainen@edu.savonia.fi::5fc8f618-a5f2-4401-835f-fd3b855fba18" providerId="AD" clId="Web-{D9D74792-5320-7F82-6539-CB066F7495A1}" dt="2020-03-05T12:08:31.407" v="4570" actId="20577"/>
        <pc:sldMkLst>
          <pc:docMk/>
          <pc:sldMk cId="3736513831" sldId="262"/>
        </pc:sldMkLst>
        <pc:spChg chg="mod">
          <ac:chgData name="Katja A Katainen" userId="S::katja.katainen@edu.savonia.fi::5fc8f618-a5f2-4401-835f-fd3b855fba18" providerId="AD" clId="Web-{D9D74792-5320-7F82-6539-CB066F7495A1}" dt="2020-03-05T11:50:30.328" v="4051" actId="1076"/>
          <ac:spMkLst>
            <pc:docMk/>
            <pc:sldMk cId="3736513831" sldId="262"/>
            <ac:spMk id="2" creationId="{FFCF0BA9-9ED2-4D7D-97D5-12647DA17CE5}"/>
          </ac:spMkLst>
        </pc:spChg>
        <pc:spChg chg="mod">
          <ac:chgData name="Katja A Katainen" userId="S::katja.katainen@edu.savonia.fi::5fc8f618-a5f2-4401-835f-fd3b855fba18" providerId="AD" clId="Web-{D9D74792-5320-7F82-6539-CB066F7495A1}" dt="2020-03-05T12:08:31.407" v="4570" actId="20577"/>
          <ac:spMkLst>
            <pc:docMk/>
            <pc:sldMk cId="3736513831" sldId="262"/>
            <ac:spMk id="3" creationId="{FBADD13E-5739-4BB8-9D65-A0869F5F895C}"/>
          </ac:spMkLst>
        </pc:spChg>
      </pc:sldChg>
      <pc:sldChg chg="addSp delSp modSp">
        <pc:chgData name="Katja A Katainen" userId="S::katja.katainen@edu.savonia.fi::5fc8f618-a5f2-4401-835f-fd3b855fba18" providerId="AD" clId="Web-{D9D74792-5320-7F82-6539-CB066F7495A1}" dt="2020-03-05T12:11:13.407" v="4644" actId="20577"/>
        <pc:sldMkLst>
          <pc:docMk/>
          <pc:sldMk cId="3248112714" sldId="264"/>
        </pc:sldMkLst>
        <pc:spChg chg="mod">
          <ac:chgData name="Katja A Katainen" userId="S::katja.katainen@edu.savonia.fi::5fc8f618-a5f2-4401-835f-fd3b855fba18" providerId="AD" clId="Web-{D9D74792-5320-7F82-6539-CB066F7495A1}" dt="2020-03-05T12:06:01.048" v="4531" actId="20577"/>
          <ac:spMkLst>
            <pc:docMk/>
            <pc:sldMk cId="3248112714" sldId="264"/>
            <ac:spMk id="2" creationId="{C7585CA1-B14F-4D7F-8695-1B352E41786F}"/>
          </ac:spMkLst>
        </pc:spChg>
        <pc:spChg chg="mod">
          <ac:chgData name="Katja A Katainen" userId="S::katja.katainen@edu.savonia.fi::5fc8f618-a5f2-4401-835f-fd3b855fba18" providerId="AD" clId="Web-{D9D74792-5320-7F82-6539-CB066F7495A1}" dt="2020-03-05T10:50:08.074" v="2258" actId="20577"/>
          <ac:spMkLst>
            <pc:docMk/>
            <pc:sldMk cId="3248112714" sldId="264"/>
            <ac:spMk id="7" creationId="{AC0BFD9E-E66C-497C-8250-8DE16D8273F5}"/>
          </ac:spMkLst>
        </pc:spChg>
        <pc:spChg chg="add mod">
          <ac:chgData name="Katja A Katainen" userId="S::katja.katainen@edu.savonia.fi::5fc8f618-a5f2-4401-835f-fd3b855fba18" providerId="AD" clId="Web-{D9D74792-5320-7F82-6539-CB066F7495A1}" dt="2020-03-05T12:11:13.407" v="4644" actId="20577"/>
          <ac:spMkLst>
            <pc:docMk/>
            <pc:sldMk cId="3248112714" sldId="264"/>
            <ac:spMk id="22" creationId="{20906A91-0DAD-4460-BA99-01A3CFD3D009}"/>
          </ac:spMkLst>
        </pc:spChg>
        <pc:spChg chg="add mod ord">
          <ac:chgData name="Katja A Katainen" userId="S::katja.katainen@edu.savonia.fi::5fc8f618-a5f2-4401-835f-fd3b855fba18" providerId="AD" clId="Web-{D9D74792-5320-7F82-6539-CB066F7495A1}" dt="2020-03-05T12:11:01.579" v="4633" actId="1076"/>
          <ac:spMkLst>
            <pc:docMk/>
            <pc:sldMk cId="3248112714" sldId="264"/>
            <ac:spMk id="23" creationId="{6258B2C9-5DA5-41CF-A439-08186CB7A2E9}"/>
          </ac:spMkLst>
        </pc:spChg>
        <pc:picChg chg="add mod">
          <ac:chgData name="Katja A Katainen" userId="S::katja.katainen@edu.savonia.fi::5fc8f618-a5f2-4401-835f-fd3b855fba18" providerId="AD" clId="Web-{D9D74792-5320-7F82-6539-CB066F7495A1}" dt="2020-03-05T12:07:07.235" v="4550" actId="14100"/>
          <ac:picMkLst>
            <pc:docMk/>
            <pc:sldMk cId="3248112714" sldId="264"/>
            <ac:picMk id="3" creationId="{213DFF44-28B8-4CFD-84E5-665B6FFF740A}"/>
          </ac:picMkLst>
        </pc:picChg>
        <pc:picChg chg="add mod">
          <ac:chgData name="Katja A Katainen" userId="S::katja.katainen@edu.savonia.fi::5fc8f618-a5f2-4401-835f-fd3b855fba18" providerId="AD" clId="Web-{D9D74792-5320-7F82-6539-CB066F7495A1}" dt="2020-03-05T12:07:05.220" v="4549" actId="14100"/>
          <ac:picMkLst>
            <pc:docMk/>
            <pc:sldMk cId="3248112714" sldId="264"/>
            <ac:picMk id="5" creationId="{5D106A86-C1E4-454E-9642-E7015DF5B516}"/>
          </ac:picMkLst>
        </pc:picChg>
        <pc:picChg chg="add mod">
          <ac:chgData name="Katja A Katainen" userId="S::katja.katainen@edu.savonia.fi::5fc8f618-a5f2-4401-835f-fd3b855fba18" providerId="AD" clId="Web-{D9D74792-5320-7F82-6539-CB066F7495A1}" dt="2020-03-05T12:06:20.157" v="4533" actId="14100"/>
          <ac:picMkLst>
            <pc:docMk/>
            <pc:sldMk cId="3248112714" sldId="264"/>
            <ac:picMk id="8" creationId="{AA534505-0F15-4672-AFE1-E4A3762DC810}"/>
          </ac:picMkLst>
        </pc:picChg>
        <pc:picChg chg="add del mod">
          <ac:chgData name="Katja A Katainen" userId="S::katja.katainen@edu.savonia.fi::5fc8f618-a5f2-4401-835f-fd3b855fba18" providerId="AD" clId="Web-{D9D74792-5320-7F82-6539-CB066F7495A1}" dt="2020-03-05T10:37:59.214" v="1980"/>
          <ac:picMkLst>
            <pc:docMk/>
            <pc:sldMk cId="3248112714" sldId="264"/>
            <ac:picMk id="10" creationId="{92328237-033B-45CF-9415-207C9C89B6A8}"/>
          </ac:picMkLst>
        </pc:picChg>
        <pc:picChg chg="add del mod ord">
          <ac:chgData name="Katja A Katainen" userId="S::katja.katainen@edu.savonia.fi::5fc8f618-a5f2-4401-835f-fd3b855fba18" providerId="AD" clId="Web-{D9D74792-5320-7F82-6539-CB066F7495A1}" dt="2020-03-05T10:46:48.433" v="2154"/>
          <ac:picMkLst>
            <pc:docMk/>
            <pc:sldMk cId="3248112714" sldId="264"/>
            <ac:picMk id="12" creationId="{B2D5D6A5-5D03-45DB-AE97-DDCDFADF1CD7}"/>
          </ac:picMkLst>
        </pc:picChg>
        <pc:picChg chg="add mod">
          <ac:chgData name="Katja A Katainen" userId="S::katja.katainen@edu.savonia.fi::5fc8f618-a5f2-4401-835f-fd3b855fba18" providerId="AD" clId="Web-{D9D74792-5320-7F82-6539-CB066F7495A1}" dt="2020-03-05T10:45:07.480" v="2127" actId="14100"/>
          <ac:picMkLst>
            <pc:docMk/>
            <pc:sldMk cId="3248112714" sldId="264"/>
            <ac:picMk id="14" creationId="{8D274A0B-795C-43B2-83AD-9F081120B348}"/>
          </ac:picMkLst>
        </pc:picChg>
        <pc:picChg chg="add mod">
          <ac:chgData name="Katja A Katainen" userId="S::katja.katainen@edu.savonia.fi::5fc8f618-a5f2-4401-835f-fd3b855fba18" providerId="AD" clId="Web-{D9D74792-5320-7F82-6539-CB066F7495A1}" dt="2020-03-05T12:06:23.626" v="4535" actId="1076"/>
          <ac:picMkLst>
            <pc:docMk/>
            <pc:sldMk cId="3248112714" sldId="264"/>
            <ac:picMk id="16" creationId="{B45E5A29-AE15-4794-A836-C8AE933FD568}"/>
          </ac:picMkLst>
        </pc:picChg>
        <pc:picChg chg="add del mod">
          <ac:chgData name="Katja A Katainen" userId="S::katja.katainen@edu.savonia.fi::5fc8f618-a5f2-4401-835f-fd3b855fba18" providerId="AD" clId="Web-{D9D74792-5320-7F82-6539-CB066F7495A1}" dt="2020-03-05T10:53:32.980" v="2261"/>
          <ac:picMkLst>
            <pc:docMk/>
            <pc:sldMk cId="3248112714" sldId="264"/>
            <ac:picMk id="18" creationId="{67B25744-F854-445D-8D5B-B4DF53F6EF42}"/>
          </ac:picMkLst>
        </pc:picChg>
        <pc:picChg chg="add mod">
          <ac:chgData name="Katja A Katainen" userId="S::katja.katainen@edu.savonia.fi::5fc8f618-a5f2-4401-835f-fd3b855fba18" providerId="AD" clId="Web-{D9D74792-5320-7F82-6539-CB066F7495A1}" dt="2020-03-05T12:06:28.188" v="4537" actId="1076"/>
          <ac:picMkLst>
            <pc:docMk/>
            <pc:sldMk cId="3248112714" sldId="264"/>
            <ac:picMk id="20" creationId="{EE2ABF90-13EC-4235-9264-9A0678F154F9}"/>
          </ac:picMkLst>
        </pc:picChg>
      </pc:sldChg>
      <pc:sldChg chg="addSp delSp modSp">
        <pc:chgData name="Katja A Katainen" userId="S::katja.katainen@edu.savonia.fi::5fc8f618-a5f2-4401-835f-fd3b855fba18" providerId="AD" clId="Web-{D9D74792-5320-7F82-6539-CB066F7495A1}" dt="2020-03-05T12:36:23.145" v="4837" actId="1076"/>
        <pc:sldMkLst>
          <pc:docMk/>
          <pc:sldMk cId="154781665" sldId="265"/>
        </pc:sldMkLst>
        <pc:spChg chg="mod">
          <ac:chgData name="Katja A Katainen" userId="S::katja.katainen@edu.savonia.fi::5fc8f618-a5f2-4401-835f-fd3b855fba18" providerId="AD" clId="Web-{D9D74792-5320-7F82-6539-CB066F7495A1}" dt="2020-03-05T11:16:12.810" v="3310" actId="20577"/>
          <ac:spMkLst>
            <pc:docMk/>
            <pc:sldMk cId="154781665" sldId="265"/>
            <ac:spMk id="2" creationId="{35F90680-2F38-414A-9063-B673C4D7899A}"/>
          </ac:spMkLst>
        </pc:spChg>
        <pc:spChg chg="mod">
          <ac:chgData name="Katja A Katainen" userId="S::katja.katainen@edu.savonia.fi::5fc8f618-a5f2-4401-835f-fd3b855fba18" providerId="AD" clId="Web-{D9D74792-5320-7F82-6539-CB066F7495A1}" dt="2020-03-05T12:36:16.675" v="4836" actId="1076"/>
          <ac:spMkLst>
            <pc:docMk/>
            <pc:sldMk cId="154781665" sldId="265"/>
            <ac:spMk id="3" creationId="{33467D26-5C6E-4E63-8805-8D0D22A07F59}"/>
          </ac:spMkLst>
        </pc:spChg>
        <pc:spChg chg="add mod">
          <ac:chgData name="Katja A Katainen" userId="S::katja.katainen@edu.savonia.fi::5fc8f618-a5f2-4401-835f-fd3b855fba18" providerId="AD" clId="Web-{D9D74792-5320-7F82-6539-CB066F7495A1}" dt="2020-03-05T12:35:40.347" v="4826" actId="1076"/>
          <ac:spMkLst>
            <pc:docMk/>
            <pc:sldMk cId="154781665" sldId="265"/>
            <ac:spMk id="4" creationId="{461868C1-76F7-429F-8DDE-9EC7990F9A89}"/>
          </ac:spMkLst>
        </pc:spChg>
        <pc:picChg chg="add del mod">
          <ac:chgData name="Katja A Katainen" userId="S::katja.katainen@edu.savonia.fi::5fc8f618-a5f2-4401-835f-fd3b855fba18" providerId="AD" clId="Web-{D9D74792-5320-7F82-6539-CB066F7495A1}" dt="2020-03-05T11:36:32.061" v="3567"/>
          <ac:picMkLst>
            <pc:docMk/>
            <pc:sldMk cId="154781665" sldId="265"/>
            <ac:picMk id="5" creationId="{ECC2253A-D8A9-445B-BFB6-4B56ACC47428}"/>
          </ac:picMkLst>
        </pc:picChg>
        <pc:picChg chg="add mod ord">
          <ac:chgData name="Katja A Katainen" userId="S::katja.katainen@edu.savonia.fi::5fc8f618-a5f2-4401-835f-fd3b855fba18" providerId="AD" clId="Web-{D9D74792-5320-7F82-6539-CB066F7495A1}" dt="2020-03-05T12:36:23.145" v="4837" actId="1076"/>
          <ac:picMkLst>
            <pc:docMk/>
            <pc:sldMk cId="154781665" sldId="265"/>
            <ac:picMk id="7" creationId="{CF289F90-BB5C-4C9B-A4B5-DA20EA1948DF}"/>
          </ac:picMkLst>
        </pc:picChg>
        <pc:picChg chg="add mod ord">
          <ac:chgData name="Katja A Katainen" userId="S::katja.katainen@edu.savonia.fi::5fc8f618-a5f2-4401-835f-fd3b855fba18" providerId="AD" clId="Web-{D9D74792-5320-7F82-6539-CB066F7495A1}" dt="2020-03-05T12:35:32.144" v="4825" actId="14100"/>
          <ac:picMkLst>
            <pc:docMk/>
            <pc:sldMk cId="154781665" sldId="265"/>
            <ac:picMk id="9" creationId="{DFBA6BD2-801B-4E57-BC57-85F6281E0833}"/>
          </ac:picMkLst>
        </pc:picChg>
        <pc:picChg chg="add mod">
          <ac:chgData name="Katja A Katainen" userId="S::katja.katainen@edu.savonia.fi::5fc8f618-a5f2-4401-835f-fd3b855fba18" providerId="AD" clId="Web-{D9D74792-5320-7F82-6539-CB066F7495A1}" dt="2020-03-05T12:36:06.706" v="4830" actId="1076"/>
          <ac:picMkLst>
            <pc:docMk/>
            <pc:sldMk cId="154781665" sldId="265"/>
            <ac:picMk id="11" creationId="{3F768024-34ED-426B-B63C-8783233562E4}"/>
          </ac:picMkLst>
        </pc:picChg>
      </pc:sldChg>
      <pc:sldChg chg="addSp modSp">
        <pc:chgData name="Katja A Katainen" userId="S::katja.katainen@edu.savonia.fi::5fc8f618-a5f2-4401-835f-fd3b855fba18" providerId="AD" clId="Web-{D9D74792-5320-7F82-6539-CB066F7495A1}" dt="2020-03-05T12:04:45.266" v="4525" actId="20577"/>
        <pc:sldMkLst>
          <pc:docMk/>
          <pc:sldMk cId="2584143748" sldId="266"/>
        </pc:sldMkLst>
        <pc:spChg chg="mod">
          <ac:chgData name="Katja A Katainen" userId="S::katja.katainen@edu.savonia.fi::5fc8f618-a5f2-4401-835f-fd3b855fba18" providerId="AD" clId="Web-{D9D74792-5320-7F82-6539-CB066F7495A1}" dt="2020-03-05T11:45:52.812" v="3874" actId="1076"/>
          <ac:spMkLst>
            <pc:docMk/>
            <pc:sldMk cId="2584143748" sldId="266"/>
            <ac:spMk id="2" creationId="{37428DDD-82A9-4EDB-8057-A03B7A5404DA}"/>
          </ac:spMkLst>
        </pc:spChg>
        <pc:spChg chg="mod">
          <ac:chgData name="Katja A Katainen" userId="S::katja.katainen@edu.savonia.fi::5fc8f618-a5f2-4401-835f-fd3b855fba18" providerId="AD" clId="Web-{D9D74792-5320-7F82-6539-CB066F7495A1}" dt="2020-03-05T12:01:16.954" v="4387" actId="20577"/>
          <ac:spMkLst>
            <pc:docMk/>
            <pc:sldMk cId="2584143748" sldId="266"/>
            <ac:spMk id="3" creationId="{A8A0DCBA-51E4-4006-B229-7111D1BF5414}"/>
          </ac:spMkLst>
        </pc:spChg>
        <pc:spChg chg="add mod">
          <ac:chgData name="Katja A Katainen" userId="S::katja.katainen@edu.savonia.fi::5fc8f618-a5f2-4401-835f-fd3b855fba18" providerId="AD" clId="Web-{D9D74792-5320-7F82-6539-CB066F7495A1}" dt="2020-03-05T11:34:00.468" v="3505" actId="1076"/>
          <ac:spMkLst>
            <pc:docMk/>
            <pc:sldMk cId="2584143748" sldId="266"/>
            <ac:spMk id="6" creationId="{7E57E611-C265-47CF-AD04-5876A7AD3DE3}"/>
          </ac:spMkLst>
        </pc:spChg>
        <pc:spChg chg="add mod">
          <ac:chgData name="Katja A Katainen" userId="S::katja.katainen@edu.savonia.fi::5fc8f618-a5f2-4401-835f-fd3b855fba18" providerId="AD" clId="Web-{D9D74792-5320-7F82-6539-CB066F7495A1}" dt="2020-03-05T11:44:56.531" v="3867" actId="1076"/>
          <ac:spMkLst>
            <pc:docMk/>
            <pc:sldMk cId="2584143748" sldId="266"/>
            <ac:spMk id="9" creationId="{6CE61328-B84C-48CD-9735-8730C5E7673B}"/>
          </ac:spMkLst>
        </pc:spChg>
        <pc:spChg chg="add mod">
          <ac:chgData name="Katja A Katainen" userId="S::katja.katainen@edu.savonia.fi::5fc8f618-a5f2-4401-835f-fd3b855fba18" providerId="AD" clId="Web-{D9D74792-5320-7F82-6539-CB066F7495A1}" dt="2020-03-05T11:44:30.531" v="3856" actId="1076"/>
          <ac:spMkLst>
            <pc:docMk/>
            <pc:sldMk cId="2584143748" sldId="266"/>
            <ac:spMk id="10" creationId="{636125B9-BE95-4D6D-ABAF-15C96D076044}"/>
          </ac:spMkLst>
        </pc:spChg>
        <pc:spChg chg="add mod">
          <ac:chgData name="Katja A Katainen" userId="S::katja.katainen@edu.savonia.fi::5fc8f618-a5f2-4401-835f-fd3b855fba18" providerId="AD" clId="Web-{D9D74792-5320-7F82-6539-CB066F7495A1}" dt="2020-03-05T12:04:45.266" v="4525" actId="20577"/>
          <ac:spMkLst>
            <pc:docMk/>
            <pc:sldMk cId="2584143748" sldId="266"/>
            <ac:spMk id="11" creationId="{081BE11A-2BC9-4A0F-AA1A-57E1D7EEB151}"/>
          </ac:spMkLst>
        </pc:spChg>
        <pc:picChg chg="add mod">
          <ac:chgData name="Katja A Katainen" userId="S::katja.katainen@edu.savonia.fi::5fc8f618-a5f2-4401-835f-fd3b855fba18" providerId="AD" clId="Web-{D9D74792-5320-7F82-6539-CB066F7495A1}" dt="2020-03-05T11:46:05.015" v="3876" actId="1076"/>
          <ac:picMkLst>
            <pc:docMk/>
            <pc:sldMk cId="2584143748" sldId="266"/>
            <ac:picMk id="4" creationId="{F043B5D8-DD78-4B57-A979-E99525627E92}"/>
          </ac:picMkLst>
        </pc:picChg>
        <pc:picChg chg="add mod">
          <ac:chgData name="Katja A Katainen" userId="S::katja.katainen@edu.savonia.fi::5fc8f618-a5f2-4401-835f-fd3b855fba18" providerId="AD" clId="Web-{D9D74792-5320-7F82-6539-CB066F7495A1}" dt="2020-03-05T11:42:30.421" v="3796" actId="1076"/>
          <ac:picMkLst>
            <pc:docMk/>
            <pc:sldMk cId="2584143748" sldId="266"/>
            <ac:picMk id="7" creationId="{96C0B4C4-C332-40EC-99D6-7785517F2A31}"/>
          </ac:picMkLst>
        </pc:picChg>
      </pc:sldChg>
      <pc:sldChg chg="addSp delSp modSp new mod setBg">
        <pc:chgData name="Katja A Katainen" userId="S::katja.katainen@edu.savonia.fi::5fc8f618-a5f2-4401-835f-fd3b855fba18" providerId="AD" clId="Web-{D9D74792-5320-7F82-6539-CB066F7495A1}" dt="2020-03-05T10:19:30.572" v="1112" actId="14100"/>
        <pc:sldMkLst>
          <pc:docMk/>
          <pc:sldMk cId="2091861043" sldId="267"/>
        </pc:sldMkLst>
        <pc:spChg chg="del">
          <ac:chgData name="Katja A Katainen" userId="S::katja.katainen@edu.savonia.fi::5fc8f618-a5f2-4401-835f-fd3b855fba18" providerId="AD" clId="Web-{D9D74792-5320-7F82-6539-CB066F7495A1}" dt="2020-03-05T10:13:10.572" v="1083"/>
          <ac:spMkLst>
            <pc:docMk/>
            <pc:sldMk cId="2091861043" sldId="267"/>
            <ac:spMk id="2" creationId="{3303BA62-16CB-4430-833F-6281DEB478F4}"/>
          </ac:spMkLst>
        </pc:spChg>
        <pc:spChg chg="del">
          <ac:chgData name="Katja A Katainen" userId="S::katja.katainen@edu.savonia.fi::5fc8f618-a5f2-4401-835f-fd3b855fba18" providerId="AD" clId="Web-{D9D74792-5320-7F82-6539-CB066F7495A1}" dt="2020-03-05T10:12:36.040" v="1078"/>
          <ac:spMkLst>
            <pc:docMk/>
            <pc:sldMk cId="2091861043" sldId="267"/>
            <ac:spMk id="3" creationId="{01860C82-05BB-437F-95DF-2414E74F28B7}"/>
          </ac:spMkLst>
        </pc:spChg>
        <pc:spChg chg="add del mod">
          <ac:chgData name="Katja A Katainen" userId="S::katja.katainen@edu.savonia.fi::5fc8f618-a5f2-4401-835f-fd3b855fba18" providerId="AD" clId="Web-{D9D74792-5320-7F82-6539-CB066F7495A1}" dt="2020-03-05T10:13:07.447" v="1082"/>
          <ac:spMkLst>
            <pc:docMk/>
            <pc:sldMk cId="2091861043" sldId="267"/>
            <ac:spMk id="7" creationId="{542DF801-7457-47E1-8693-F6E08785DA14}"/>
          </ac:spMkLst>
        </pc:spChg>
        <pc:spChg chg="add del mod">
          <ac:chgData name="Katja A Katainen" userId="S::katja.katainen@edu.savonia.fi::5fc8f618-a5f2-4401-835f-fd3b855fba18" providerId="AD" clId="Web-{D9D74792-5320-7F82-6539-CB066F7495A1}" dt="2020-03-05T10:13:45.197" v="1085"/>
          <ac:spMkLst>
            <pc:docMk/>
            <pc:sldMk cId="2091861043" sldId="267"/>
            <ac:spMk id="11" creationId="{FD79FC69-F8F0-46A6-B6FD-A196DD99BAC7}"/>
          </ac:spMkLst>
        </pc:spChg>
        <pc:spChg chg="add del">
          <ac:chgData name="Katja A Katainen" userId="S::katja.katainen@edu.savonia.fi::5fc8f618-a5f2-4401-835f-fd3b855fba18" providerId="AD" clId="Web-{D9D74792-5320-7F82-6539-CB066F7495A1}" dt="2020-03-05T10:16:00.681" v="1093"/>
          <ac:spMkLst>
            <pc:docMk/>
            <pc:sldMk cId="2091861043" sldId="267"/>
            <ac:spMk id="13" creationId="{E9E09B16-4874-4AF2-86A9-1E174C200001}"/>
          </ac:spMkLst>
        </pc:spChg>
        <pc:spChg chg="add del">
          <ac:chgData name="Katja A Katainen" userId="S::katja.katainen@edu.savonia.fi::5fc8f618-a5f2-4401-835f-fd3b855fba18" providerId="AD" clId="Web-{D9D74792-5320-7F82-6539-CB066F7495A1}" dt="2020-03-05T10:16:00.681" v="1093"/>
          <ac:spMkLst>
            <pc:docMk/>
            <pc:sldMk cId="2091861043" sldId="267"/>
            <ac:spMk id="15" creationId="{F557AC3B-63D5-4181-AD35-0D051F7C8225}"/>
          </ac:spMkLst>
        </pc:spChg>
        <pc:spChg chg="add del mod">
          <ac:chgData name="Katja A Katainen" userId="S::katja.katainen@edu.savonia.fi::5fc8f618-a5f2-4401-835f-fd3b855fba18" providerId="AD" clId="Web-{D9D74792-5320-7F82-6539-CB066F7495A1}" dt="2020-03-05T10:15:49.337" v="1090"/>
          <ac:spMkLst>
            <pc:docMk/>
            <pc:sldMk cId="2091861043" sldId="267"/>
            <ac:spMk id="17" creationId="{52728956-065F-44A5-9FFD-953717D4C26C}"/>
          </ac:spMkLst>
        </pc:spChg>
        <pc:spChg chg="add">
          <ac:chgData name="Katja A Katainen" userId="S::katja.katainen@edu.savonia.fi::5fc8f618-a5f2-4401-835f-fd3b855fba18" providerId="AD" clId="Web-{D9D74792-5320-7F82-6539-CB066F7495A1}" dt="2020-03-05T10:16:00.681" v="1093"/>
          <ac:spMkLst>
            <pc:docMk/>
            <pc:sldMk cId="2091861043" sldId="267"/>
            <ac:spMk id="20" creationId="{D036D0D5-3AA0-47FD-A83C-7A06CA2EEE1A}"/>
          </ac:spMkLst>
        </pc:spChg>
        <pc:spChg chg="add del mod">
          <ac:chgData name="Katja A Katainen" userId="S::katja.katainen@edu.savonia.fi::5fc8f618-a5f2-4401-835f-fd3b855fba18" providerId="AD" clId="Web-{D9D74792-5320-7F82-6539-CB066F7495A1}" dt="2020-03-05T10:17:32.212" v="1097"/>
          <ac:spMkLst>
            <pc:docMk/>
            <pc:sldMk cId="2091861043" sldId="267"/>
            <ac:spMk id="22" creationId="{0B34AA9C-19DD-4EB9-ADC0-21C2379158FD}"/>
          </ac:spMkLst>
        </pc:spChg>
        <pc:spChg chg="add del">
          <ac:chgData name="Katja A Katainen" userId="S::katja.katainen@edu.savonia.fi::5fc8f618-a5f2-4401-835f-fd3b855fba18" providerId="AD" clId="Web-{D9D74792-5320-7F82-6539-CB066F7495A1}" dt="2020-03-05T10:16:00.665" v="1092"/>
          <ac:spMkLst>
            <pc:docMk/>
            <pc:sldMk cId="2091861043" sldId="267"/>
            <ac:spMk id="23" creationId="{E9E09B16-4874-4AF2-86A9-1E174C200001}"/>
          </ac:spMkLst>
        </pc:spChg>
        <pc:spChg chg="add del">
          <ac:chgData name="Katja A Katainen" userId="S::katja.katainen@edu.savonia.fi::5fc8f618-a5f2-4401-835f-fd3b855fba18" providerId="AD" clId="Web-{D9D74792-5320-7F82-6539-CB066F7495A1}" dt="2020-03-05T10:16:00.665" v="1092"/>
          <ac:spMkLst>
            <pc:docMk/>
            <pc:sldMk cId="2091861043" sldId="267"/>
            <ac:spMk id="25" creationId="{F557AC3B-63D5-4181-AD35-0D051F7C8225}"/>
          </ac:spMkLst>
        </pc:spChg>
        <pc:spChg chg="add mod">
          <ac:chgData name="Katja A Katainen" userId="S::katja.katainen@edu.savonia.fi::5fc8f618-a5f2-4401-835f-fd3b855fba18" providerId="AD" clId="Web-{D9D74792-5320-7F82-6539-CB066F7495A1}" dt="2020-03-05T10:19:30.572" v="1112" actId="14100"/>
          <ac:spMkLst>
            <pc:docMk/>
            <pc:sldMk cId="2091861043" sldId="267"/>
            <ac:spMk id="27" creationId="{E57178A8-E744-4BCB-B3FE-54EC199B2185}"/>
          </ac:spMkLst>
        </pc:spChg>
        <pc:spChg chg="add mod">
          <ac:chgData name="Katja A Katainen" userId="S::katja.katainen@edu.savonia.fi::5fc8f618-a5f2-4401-835f-fd3b855fba18" providerId="AD" clId="Web-{D9D74792-5320-7F82-6539-CB066F7495A1}" dt="2020-03-05T10:19:09.478" v="1110" actId="14100"/>
          <ac:spMkLst>
            <pc:docMk/>
            <pc:sldMk cId="2091861043" sldId="267"/>
            <ac:spMk id="28" creationId="{211FF0D0-5DF7-44EC-9C56-2E413834ACCE}"/>
          </ac:spMkLst>
        </pc:spChg>
        <pc:picChg chg="add del mod ord">
          <ac:chgData name="Katja A Katainen" userId="S::katja.katainen@edu.savonia.fi::5fc8f618-a5f2-4401-835f-fd3b855fba18" providerId="AD" clId="Web-{D9D74792-5320-7F82-6539-CB066F7495A1}" dt="2020-03-05T10:12:54.259" v="1081"/>
          <ac:picMkLst>
            <pc:docMk/>
            <pc:sldMk cId="2091861043" sldId="267"/>
            <ac:picMk id="4" creationId="{7E5D52B8-B955-4EA8-9E18-A20D51D27EE4}"/>
          </ac:picMkLst>
        </pc:picChg>
        <pc:picChg chg="add del mod ord">
          <ac:chgData name="Katja A Katainen" userId="S::katja.katainen@edu.savonia.fi::5fc8f618-a5f2-4401-835f-fd3b855fba18" providerId="AD" clId="Web-{D9D74792-5320-7F82-6539-CB066F7495A1}" dt="2020-03-05T10:13:37.509" v="1084"/>
          <ac:picMkLst>
            <pc:docMk/>
            <pc:sldMk cId="2091861043" sldId="267"/>
            <ac:picMk id="8" creationId="{2041ABB5-C655-4B13-BAAA-4681CE1B9363}"/>
          </ac:picMkLst>
        </pc:picChg>
        <pc:picChg chg="add del mod ord">
          <ac:chgData name="Katja A Katainen" userId="S::katja.katainen@edu.savonia.fi::5fc8f618-a5f2-4401-835f-fd3b855fba18" providerId="AD" clId="Web-{D9D74792-5320-7F82-6539-CB066F7495A1}" dt="2020-03-05T10:14:01.400" v="1089"/>
          <ac:picMkLst>
            <pc:docMk/>
            <pc:sldMk cId="2091861043" sldId="267"/>
            <ac:picMk id="12" creationId="{6FDF8652-52E3-438E-8E42-D109EE6B4AEF}"/>
          </ac:picMkLst>
        </pc:picChg>
        <pc:picChg chg="add del mod ord">
          <ac:chgData name="Katja A Katainen" userId="S::katja.katainen@edu.savonia.fi::5fc8f618-a5f2-4401-835f-fd3b855fba18" providerId="AD" clId="Web-{D9D74792-5320-7F82-6539-CB066F7495A1}" dt="2020-03-05T10:17:27.916" v="1096"/>
          <ac:picMkLst>
            <pc:docMk/>
            <pc:sldMk cId="2091861043" sldId="267"/>
            <ac:picMk id="18" creationId="{6EE94EA3-61E9-4C70-9C94-C4E2B917737C}"/>
          </ac:picMkLst>
        </pc:picChg>
        <pc:picChg chg="add mod ord">
          <ac:chgData name="Katja A Katainen" userId="S::katja.katainen@edu.savonia.fi::5fc8f618-a5f2-4401-835f-fd3b855fba18" providerId="AD" clId="Web-{D9D74792-5320-7F82-6539-CB066F7495A1}" dt="2020-03-05T10:18:08.103" v="1102" actId="1076"/>
          <ac:picMkLst>
            <pc:docMk/>
            <pc:sldMk cId="2091861043" sldId="267"/>
            <ac:picMk id="24" creationId="{B741477D-8FD0-4FAC-BD16-F63427D8F100}"/>
          </ac:picMkLst>
        </pc:picChg>
      </pc:sldChg>
      <pc:sldChg chg="addSp delSp modSp new mod setBg">
        <pc:chgData name="Katja A Katainen" userId="S::katja.katainen@edu.savonia.fi::5fc8f618-a5f2-4401-835f-fd3b855fba18" providerId="AD" clId="Web-{D9D74792-5320-7F82-6539-CB066F7495A1}" dt="2020-03-05T11:40:17.515" v="3792" actId="14100"/>
        <pc:sldMkLst>
          <pc:docMk/>
          <pc:sldMk cId="4153759203" sldId="268"/>
        </pc:sldMkLst>
        <pc:spChg chg="del">
          <ac:chgData name="Katja A Katainen" userId="S::katja.katainen@edu.savonia.fi::5fc8f618-a5f2-4401-835f-fd3b855fba18" providerId="AD" clId="Web-{D9D74792-5320-7F82-6539-CB066F7495A1}" dt="2020-03-05T11:40:07.483" v="3789"/>
          <ac:spMkLst>
            <pc:docMk/>
            <pc:sldMk cId="4153759203" sldId="268"/>
            <ac:spMk id="2" creationId="{BB79B537-0CE1-4762-BC29-B545DD139D0D}"/>
          </ac:spMkLst>
        </pc:spChg>
        <pc:spChg chg="del">
          <ac:chgData name="Katja A Katainen" userId="S::katja.katainen@edu.savonia.fi::5fc8f618-a5f2-4401-835f-fd3b855fba18" providerId="AD" clId="Web-{D9D74792-5320-7F82-6539-CB066F7495A1}" dt="2020-03-05T11:39:58.655" v="3788"/>
          <ac:spMkLst>
            <pc:docMk/>
            <pc:sldMk cId="4153759203" sldId="268"/>
            <ac:spMk id="3" creationId="{DF7E88E8-B61A-4005-BA47-B60D7986FBA4}"/>
          </ac:spMkLst>
        </pc:spChg>
        <pc:spChg chg="add">
          <ac:chgData name="Katja A Katainen" userId="S::katja.katainen@edu.savonia.fi::5fc8f618-a5f2-4401-835f-fd3b855fba18" providerId="AD" clId="Web-{D9D74792-5320-7F82-6539-CB066F7495A1}" dt="2020-03-05T11:40:07.483" v="3789"/>
          <ac:spMkLst>
            <pc:docMk/>
            <pc:sldMk cId="4153759203" sldId="268"/>
            <ac:spMk id="9" creationId="{D036D0D5-3AA0-47FD-A83C-7A06CA2EEE1A}"/>
          </ac:spMkLst>
        </pc:spChg>
        <pc:picChg chg="add mod ord">
          <ac:chgData name="Katja A Katainen" userId="S::katja.katainen@edu.savonia.fi::5fc8f618-a5f2-4401-835f-fd3b855fba18" providerId="AD" clId="Web-{D9D74792-5320-7F82-6539-CB066F7495A1}" dt="2020-03-05T11:40:17.515" v="3792" actId="14100"/>
          <ac:picMkLst>
            <pc:docMk/>
            <pc:sldMk cId="4153759203" sldId="268"/>
            <ac:picMk id="4" creationId="{4C17AE31-A1BB-487E-ACEE-2F67D525BF7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5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7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38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0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mielenterveystalo.fi/nuoret/tietoa_mielenterveydesta/mielenterveyden_vahvistaminen/Pages/mielentervey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v=RCuAIitsHv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ll.fi/vanhemmille/lapsen-kasvu-ja-kehitys/9-12-v/" TargetMode="External"/><Relationship Id="rId2" Type="http://schemas.openxmlformats.org/officeDocument/2006/relationships/hyperlink" Target="https://www.mielenterveystalo.fi/nuoret/tietoa_mielenterveydesta/mielenterveyden_vahvistaminen/Pages/mielentervey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rvekoululainen.fi/ylakoulu/ravinto/ravintoaineet/" TargetMode="External"/><Relationship Id="rId5" Type="http://schemas.openxmlformats.org/officeDocument/2006/relationships/hyperlink" Target="https://www.tervekoululainen.fi/alakoulu/liikunta/istuminen-ja-ruutuaika/" TargetMode="External"/><Relationship Id="rId4" Type="http://schemas.openxmlformats.org/officeDocument/2006/relationships/hyperlink" Target="https://www.tervekoululainen.fi/alakoulu/liikunta/liikunnan-hyody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kinstituutti.fi/liikkumisensuositus/lasten-ja-nuorten-liikkumisen-suositukset" TargetMode="External"/><Relationship Id="rId2" Type="http://schemas.openxmlformats.org/officeDocument/2006/relationships/hyperlink" Target="https://terveurheilija.fi/harjoittelu/uni-ja-vuorokausirytm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le.fi/uutiset/3-8584935" TargetMode="External"/><Relationship Id="rId4" Type="http://schemas.openxmlformats.org/officeDocument/2006/relationships/hyperlink" Target="https://www.hyvakysymys.f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vekoululainen.fi/alakoulu/liikunta/liikunnan-hyody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rvekoululainen.fi/alakoulu/liikunta/istuminen-ja-ruutuaik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G5sVCFdJYm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Terveystietoa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ea typeface="+mn-lt"/>
                <a:cs typeface="+mn-lt"/>
              </a:rPr>
              <a:t>Terveydenhoitajaopiskelija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>
                <a:solidFill>
                  <a:schemeClr val="tx1"/>
                </a:solidFill>
                <a:ea typeface="+mn-lt"/>
                <a:cs typeface="+mn-lt"/>
              </a:rPr>
              <a:t>Katja Katainen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fi-FI" sz="2400" dirty="0">
                <a:ea typeface="+mn-lt"/>
                <a:cs typeface="+mn-lt"/>
              </a:rPr>
              <a:t>Sairaanhoitajaopiskelija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>
                <a:solidFill>
                  <a:schemeClr val="tx1"/>
                </a:solidFill>
                <a:ea typeface="+mn-lt"/>
                <a:cs typeface="+mn-lt"/>
              </a:rPr>
              <a:t>Ronja Saastamoinen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28DDD-82A9-4EDB-8057-A03B7A54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619125"/>
            <a:ext cx="6256020" cy="1127760"/>
          </a:xfrm>
        </p:spPr>
        <p:txBody>
          <a:bodyPr>
            <a:normAutofit/>
          </a:bodyPr>
          <a:lstStyle/>
          <a:p>
            <a:r>
              <a:rPr lang="fi-FI" sz="4000" dirty="0"/>
              <a:t>Mielenterveys ja päihteet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A0DCBA-51E4-4006-B229-7111D1BF5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733550"/>
            <a:ext cx="7629985" cy="42100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Miten nämä liittyvät toisiinsa?</a:t>
            </a:r>
          </a:p>
          <a:p>
            <a:pPr marL="45720" indent="0">
              <a:buNone/>
            </a:pPr>
            <a:r>
              <a:rPr lang="fi-FI" sz="2400" dirty="0">
                <a:solidFill>
                  <a:srgbClr val="7030A0"/>
                </a:solidFill>
              </a:rPr>
              <a:t>Mielenterveysongelmat voivat johtaa päihteiden käyttöön tai päihteiden käyttö aiheuttaa mielenterveysongelmia.</a:t>
            </a:r>
          </a:p>
          <a:p>
            <a:r>
              <a:rPr lang="fi-FI" sz="2000" dirty="0">
                <a:solidFill>
                  <a:schemeClr val="tx1"/>
                </a:solidFill>
              </a:rPr>
              <a:t>Masennus, ahdistus, riippuvuudet, syömishäiriöt...</a:t>
            </a:r>
          </a:p>
          <a:p>
            <a:r>
              <a:rPr lang="fi-FI" sz="2000" dirty="0">
                <a:solidFill>
                  <a:schemeClr val="tx1"/>
                </a:solidFill>
              </a:rPr>
              <a:t>Tupakka, nuuska, alkoholi, huumeet, sekakäyttö?</a:t>
            </a:r>
          </a:p>
          <a:p>
            <a:pPr marL="45720" indent="0">
              <a:buNone/>
            </a:pPr>
            <a:r>
              <a:rPr lang="fi-FI" sz="2000" dirty="0">
                <a:solidFill>
                  <a:srgbClr val="7030A0"/>
                </a:solidFill>
              </a:rPr>
              <a:t>Voi sairastua kuten muihinkin sairauksiin – vaikuttaa perimä, ympäristö ja elämäntavat</a:t>
            </a:r>
          </a:p>
          <a:p>
            <a:endParaRPr lang="fi-FI" sz="2400" dirty="0">
              <a:solidFill>
                <a:schemeClr val="tx1"/>
              </a:solidFill>
            </a:endParaRPr>
          </a:p>
          <a:p>
            <a:r>
              <a:rPr lang="fi-FI" sz="2400" dirty="0">
                <a:solidFill>
                  <a:schemeClr val="tx1"/>
                </a:solidFill>
              </a:rPr>
              <a:t>Jännittääkö yläasteelle siirtyminen?</a:t>
            </a:r>
          </a:p>
          <a:p>
            <a:r>
              <a:rPr lang="fi-FI" sz="2400" dirty="0">
                <a:ea typeface="+mn-lt"/>
                <a:cs typeface="+mn-lt"/>
                <a:hlinkClick r:id="rId2"/>
              </a:rPr>
              <a:t>Mielen vahvistaminen</a:t>
            </a:r>
            <a:endParaRPr lang="fi-FI" sz="2400">
              <a:solidFill>
                <a:srgbClr val="A6B727"/>
              </a:solidFill>
            </a:endParaRPr>
          </a:p>
        </p:txBody>
      </p:sp>
      <p:pic>
        <p:nvPicPr>
          <p:cNvPr id="4" name="Kuva 4" descr="Kuva, joka sisältää kohteen veitsi&#10;&#10;Kuvaus luotu, erittäin korkea luotettavuus">
            <a:extLst>
              <a:ext uri="{FF2B5EF4-FFF2-40B4-BE49-F238E27FC236}">
                <a16:creationId xmlns:a16="http://schemas.microsoft.com/office/drawing/2014/main" id="{F043B5D8-DD78-4B57-A979-E99525627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461" y="249655"/>
            <a:ext cx="3515226" cy="17526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E57E611-C265-47CF-AD04-5876A7AD3DE3}"/>
              </a:ext>
            </a:extLst>
          </p:cNvPr>
          <p:cNvSpPr txBox="1"/>
          <p:nvPr/>
        </p:nvSpPr>
        <p:spPr>
          <a:xfrm>
            <a:off x="9344025" y="1762125"/>
            <a:ext cx="17335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000" dirty="0">
                <a:ea typeface="+mn-lt"/>
                <a:cs typeface="+mn-lt"/>
                <a:hlinkClick r:id="rId4"/>
              </a:rPr>
              <a:t>Video</a:t>
            </a:r>
            <a:endParaRPr lang="fi-FI" sz="2000"/>
          </a:p>
        </p:txBody>
      </p:sp>
      <p:pic>
        <p:nvPicPr>
          <p:cNvPr id="7" name="Kuva 7" descr="Kuva, joka sisältää kohteen piirtäminen&#10;&#10;Kuvaus luotu, erittäin korkea luotettavuus">
            <a:extLst>
              <a:ext uri="{FF2B5EF4-FFF2-40B4-BE49-F238E27FC236}">
                <a16:creationId xmlns:a16="http://schemas.microsoft.com/office/drawing/2014/main" id="{96C0B4C4-C332-40EC-99D6-7785517F2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453" y="4623937"/>
            <a:ext cx="3735805" cy="197157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CE61328-B84C-48CD-9735-8730C5E7673B}"/>
              </a:ext>
            </a:extLst>
          </p:cNvPr>
          <p:cNvSpPr txBox="1"/>
          <p:nvPr/>
        </p:nvSpPr>
        <p:spPr>
          <a:xfrm>
            <a:off x="8601075" y="4162425"/>
            <a:ext cx="32194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 b="1" dirty="0" err="1">
                <a:solidFill>
                  <a:schemeClr val="accent1"/>
                </a:solidFill>
              </a:rPr>
              <a:t>Mun</a:t>
            </a:r>
            <a:r>
              <a:rPr lang="fi-FI" sz="2800" b="1" dirty="0">
                <a:solidFill>
                  <a:schemeClr val="accent1"/>
                </a:solidFill>
              </a:rPr>
              <a:t> mieli -sovellus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36125B9-BE95-4D6D-ABAF-15C96D076044}"/>
              </a:ext>
            </a:extLst>
          </p:cNvPr>
          <p:cNvSpPr txBox="1"/>
          <p:nvPr/>
        </p:nvSpPr>
        <p:spPr>
          <a:xfrm>
            <a:off x="10734675" y="5800725"/>
            <a:ext cx="12954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400" dirty="0">
                <a:ea typeface="+mn-lt"/>
                <a:cs typeface="+mn-lt"/>
              </a:rPr>
              <a:t>Google Play Kaupasta tai </a:t>
            </a:r>
            <a:r>
              <a:rPr lang="fi-FI" sz="1400" dirty="0" err="1">
                <a:ea typeface="+mn-lt"/>
                <a:cs typeface="+mn-lt"/>
              </a:rPr>
              <a:t>App</a:t>
            </a:r>
            <a:r>
              <a:rPr lang="fi-FI" sz="1400" dirty="0">
                <a:ea typeface="+mn-lt"/>
                <a:cs typeface="+mn-lt"/>
              </a:rPr>
              <a:t> </a:t>
            </a:r>
            <a:r>
              <a:rPr lang="fi-FI" sz="1400" dirty="0" err="1">
                <a:ea typeface="+mn-lt"/>
                <a:cs typeface="+mn-lt"/>
              </a:rPr>
              <a:t>Storesta</a:t>
            </a:r>
            <a:endParaRPr lang="fi-FI" sz="1400" dirty="0" err="1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81BE11A-2BC9-4A0F-AA1A-57E1D7EEB151}"/>
              </a:ext>
            </a:extLst>
          </p:cNvPr>
          <p:cNvSpPr txBox="1"/>
          <p:nvPr/>
        </p:nvSpPr>
        <p:spPr>
          <a:xfrm>
            <a:off x="8515350" y="2676525"/>
            <a:ext cx="33051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dirty="0"/>
              <a:t>Mitä eroa on psykologilla ja psykiatrilla?</a:t>
            </a:r>
          </a:p>
        </p:txBody>
      </p:sp>
    </p:spTree>
    <p:extLst>
      <p:ext uri="{BB962C8B-B14F-4D97-AF65-F5344CB8AC3E}">
        <p14:creationId xmlns:p14="http://schemas.microsoft.com/office/powerpoint/2010/main" val="258414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Kuva 4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4C17AE31-A1BB-487E-ACEE-2F67D525B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828" y="304890"/>
            <a:ext cx="8827157" cy="6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59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CF0BA9-9ED2-4D7D-97D5-12647DA1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361950"/>
            <a:ext cx="9875520" cy="1356360"/>
          </a:xfrm>
        </p:spPr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ADD13E-5739-4BB8-9D65-A0869F5F8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71575"/>
            <a:ext cx="9872871" cy="49244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" indent="0">
              <a:buNone/>
            </a:pPr>
            <a:endParaRPr lang="fi-FI" dirty="0">
              <a:ea typeface="+mn-lt"/>
              <a:cs typeface="+mn-lt"/>
            </a:endParaRPr>
          </a:p>
          <a:p>
            <a:r>
              <a:rPr lang="fi-FI" dirty="0">
                <a:solidFill>
                  <a:schemeClr val="tx1"/>
                </a:solidFill>
                <a:ea typeface="+mn-lt"/>
                <a:cs typeface="+mn-lt"/>
              </a:rPr>
              <a:t>MIELENTERVEYSTALO, </a:t>
            </a:r>
            <a:r>
              <a:rPr lang="fi-FI" dirty="0" err="1">
                <a:solidFill>
                  <a:schemeClr val="tx1"/>
                </a:solidFill>
                <a:ea typeface="+mn-lt"/>
                <a:cs typeface="+mn-lt"/>
              </a:rPr>
              <a:t>s.a</a:t>
            </a:r>
            <a:r>
              <a:rPr lang="fi-FI" dirty="0">
                <a:solidFill>
                  <a:schemeClr val="tx1"/>
                </a:solidFill>
                <a:ea typeface="+mn-lt"/>
                <a:cs typeface="+mn-lt"/>
              </a:rPr>
              <a:t>. Mielenterveyden vahvistaminen. Saatavissa:</a:t>
            </a:r>
            <a:r>
              <a:rPr lang="fi-FI" dirty="0">
                <a:ea typeface="+mn-lt"/>
                <a:cs typeface="+mn-lt"/>
                <a:hlinkClick r:id="rId2"/>
              </a:rPr>
              <a:t>https://www.mielenterveystalo.fi/nuoret/tietoa_mielenterveydesta/mielenterveyden_vahvistaminen/Pages/mielenterveys.aspx</a:t>
            </a:r>
            <a:endParaRPr lang="fi-FI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fi-FI" dirty="0">
                <a:solidFill>
                  <a:schemeClr val="tx1"/>
                </a:solidFill>
                <a:ea typeface="+mn-lt"/>
                <a:cs typeface="+mn-lt"/>
              </a:rPr>
              <a:t>MLL, </a:t>
            </a:r>
            <a:r>
              <a:rPr lang="fi-FI" dirty="0" err="1">
                <a:solidFill>
                  <a:schemeClr val="tx1"/>
                </a:solidFill>
                <a:ea typeface="+mn-lt"/>
                <a:cs typeface="+mn-lt"/>
              </a:rPr>
              <a:t>s.a</a:t>
            </a:r>
            <a:r>
              <a:rPr lang="fi-FI" dirty="0">
                <a:solidFill>
                  <a:schemeClr val="tx1"/>
                </a:solidFill>
                <a:ea typeface="+mn-lt"/>
                <a:cs typeface="+mn-lt"/>
              </a:rPr>
              <a:t>. Lapsen kasvu ja kehitys. Saatavissa:</a:t>
            </a:r>
            <a:r>
              <a:rPr lang="fi-FI" dirty="0">
                <a:ea typeface="+mn-lt"/>
                <a:cs typeface="+mn-lt"/>
                <a:hlinkClick r:id="rId3"/>
              </a:rPr>
              <a:t>https://www.mll.fi/vanhemmille/lapsen-kasvu-ja-kehitys/9-12-v/</a:t>
            </a:r>
            <a:endParaRPr lang="fi-FI"/>
          </a:p>
          <a:p>
            <a:r>
              <a:rPr lang="fi-FI" dirty="0" err="1">
                <a:solidFill>
                  <a:schemeClr val="tx1"/>
                </a:solidFill>
                <a:ea typeface="+mn-lt"/>
                <a:cs typeface="+mn-lt"/>
              </a:rPr>
              <a:t>TEKOa</a:t>
            </a:r>
            <a:r>
              <a:rPr lang="fi-FI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fi-FI" dirty="0" err="1">
                <a:solidFill>
                  <a:schemeClr val="tx1"/>
                </a:solidFill>
                <a:ea typeface="+mn-lt"/>
                <a:cs typeface="+mn-lt"/>
              </a:rPr>
              <a:t>s.a</a:t>
            </a:r>
            <a:r>
              <a:rPr lang="fi-FI" dirty="0">
                <a:solidFill>
                  <a:schemeClr val="tx1"/>
                </a:solidFill>
                <a:ea typeface="+mn-lt"/>
                <a:cs typeface="+mn-lt"/>
              </a:rPr>
              <a:t>. Liikunnan hyödyt. Saatavissa: </a:t>
            </a:r>
            <a:r>
              <a:rPr lang="fi-FI" dirty="0">
                <a:ea typeface="+mn-lt"/>
                <a:cs typeface="+mn-lt"/>
                <a:hlinkClick r:id="rId4"/>
              </a:rPr>
              <a:t>https://www.tervekoululainen.fi/alakoulu/liikunta/liikunnan-hyodyt/</a:t>
            </a:r>
            <a:endParaRPr lang="fi-FI"/>
          </a:p>
          <a:p>
            <a:r>
              <a:rPr lang="fi-FI" dirty="0" err="1">
                <a:solidFill>
                  <a:schemeClr val="tx1"/>
                </a:solidFill>
                <a:ea typeface="+mn-lt"/>
                <a:cs typeface="+mn-lt"/>
              </a:rPr>
              <a:t>TEKOb</a:t>
            </a:r>
            <a:r>
              <a:rPr lang="fi-FI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fi-FI" dirty="0" err="1">
                <a:solidFill>
                  <a:schemeClr val="tx1"/>
                </a:solidFill>
                <a:ea typeface="+mn-lt"/>
                <a:cs typeface="+mn-lt"/>
              </a:rPr>
              <a:t>s.a</a:t>
            </a:r>
            <a:r>
              <a:rPr lang="fi-FI" dirty="0">
                <a:solidFill>
                  <a:schemeClr val="tx1"/>
                </a:solidFill>
                <a:ea typeface="+mn-lt"/>
                <a:cs typeface="+mn-lt"/>
              </a:rPr>
              <a:t>. Istuminen ja ruutuaika. Saatavissa: </a:t>
            </a:r>
            <a:r>
              <a:rPr lang="fi-FI" dirty="0">
                <a:ea typeface="+mn-lt"/>
                <a:cs typeface="+mn-lt"/>
                <a:hlinkClick r:id="rId5"/>
              </a:rPr>
              <a:t>https://www.tervekoululainen.fi/alakoulu/liikunta/istuminen-ja-ruutuaika/</a:t>
            </a:r>
            <a:endParaRPr lang="fi-FI"/>
          </a:p>
          <a:p>
            <a:r>
              <a:rPr lang="fi-FI" dirty="0" err="1">
                <a:solidFill>
                  <a:schemeClr val="tx1"/>
                </a:solidFill>
                <a:ea typeface="+mn-lt"/>
                <a:cs typeface="+mn-lt"/>
              </a:rPr>
              <a:t>TEKOc</a:t>
            </a:r>
            <a:r>
              <a:rPr lang="fi-FI" dirty="0">
                <a:solidFill>
                  <a:schemeClr val="tx1"/>
                </a:solidFill>
                <a:ea typeface="+mn-lt"/>
                <a:cs typeface="+mn-lt"/>
              </a:rPr>
              <a:t>, </a:t>
            </a:r>
            <a:r>
              <a:rPr lang="fi-FI" dirty="0" err="1">
                <a:solidFill>
                  <a:schemeClr val="tx1"/>
                </a:solidFill>
                <a:ea typeface="+mn-lt"/>
                <a:cs typeface="+mn-lt"/>
              </a:rPr>
              <a:t>s.a</a:t>
            </a:r>
            <a:r>
              <a:rPr lang="fi-FI" dirty="0">
                <a:solidFill>
                  <a:schemeClr val="tx1"/>
                </a:solidFill>
                <a:ea typeface="+mn-lt"/>
                <a:cs typeface="+mn-lt"/>
              </a:rPr>
              <a:t>. Ravintoaineet. Saatavissa: </a:t>
            </a:r>
            <a:r>
              <a:rPr lang="fi-FI" dirty="0">
                <a:ea typeface="+mn-lt"/>
                <a:cs typeface="+mn-lt"/>
                <a:hlinkClick r:id="rId6"/>
              </a:rPr>
              <a:t>https://www.tervekoululainen.fi/ylakoulu/ravinto/ravintoaineet/</a:t>
            </a:r>
            <a:endParaRPr lang="fi-FI"/>
          </a:p>
          <a:p>
            <a:endParaRPr lang="fi-FI" dirty="0"/>
          </a:p>
          <a:p>
            <a:endParaRPr lang="fi-FI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651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F318A7-EEF9-46D0-9E25-57885771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1D70D8-D49D-4289-A6C4-4F564A80C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14500"/>
            <a:ext cx="9872871" cy="3819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endParaRPr lang="fi-FI" dirty="0">
              <a:solidFill>
                <a:srgbClr val="A6B727"/>
              </a:solidFill>
              <a:ea typeface="+mn-lt"/>
              <a:cs typeface="+mn-lt"/>
            </a:endParaRPr>
          </a:p>
          <a:p>
            <a:r>
              <a:rPr lang="fi-FI" dirty="0">
                <a:solidFill>
                  <a:schemeClr val="tx1"/>
                </a:solidFill>
              </a:rPr>
              <a:t>TERVEURHEILIJA, 2015. Uni ja vuorokausirytmi. Saatavissa: </a:t>
            </a:r>
            <a:r>
              <a:rPr lang="fi-FI" dirty="0">
                <a:hlinkClick r:id="rId2"/>
              </a:rPr>
              <a:t>https://terveurheilija.fi/harjoittelu/uni-ja-vuorokausirytmi/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UKK, 2020. Lasten ja nuorten liikkumisen suositukset. Saatavissa:</a:t>
            </a:r>
            <a:r>
              <a:rPr lang="fi-FI" dirty="0">
                <a:hlinkClick r:id="rId3"/>
              </a:rPr>
              <a:t>https://www.ukkinstituutti.fi/liikkumisensuositus/lasten-ja-nuorten-liikkumisen-suositukset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VÄESTÖLIITTO, 2o20. Hyvä kysymys. Saatavissa: </a:t>
            </a:r>
            <a:r>
              <a:rPr lang="fi-FI" dirty="0">
                <a:hlinkClick r:id="rId4"/>
              </a:rPr>
              <a:t>https://www.hyvakysymys.fi/</a:t>
            </a:r>
            <a:endParaRPr lang="fi-FI">
              <a:ea typeface="+mn-lt"/>
              <a:cs typeface="+mn-lt"/>
            </a:endParaRPr>
          </a:p>
          <a:p>
            <a:r>
              <a:rPr lang="fi-FI" dirty="0">
                <a:solidFill>
                  <a:schemeClr val="tx1"/>
                </a:solidFill>
                <a:ea typeface="+mn-lt"/>
                <a:cs typeface="+mn-lt"/>
              </a:rPr>
              <a:t>YLE, 2016. Uutinen, Urheilu sattuu useimmiten omaan nilkkaan. Saatavissa: </a:t>
            </a:r>
            <a:r>
              <a:rPr lang="fi-FI" dirty="0">
                <a:ea typeface="+mn-lt"/>
                <a:cs typeface="+mn-lt"/>
                <a:hlinkClick r:id="rId5"/>
              </a:rPr>
              <a:t>https://yle.fi/uutiset/3-8584935</a:t>
            </a:r>
            <a:endParaRPr lang="fi-FI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48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4" descr="Kuva, joka sisältää kohteen erilainen, laatikko, valokuva, useita&#10;&#10;Kuvaus luotu, erittäin korkea luotettavuus">
            <a:extLst>
              <a:ext uri="{FF2B5EF4-FFF2-40B4-BE49-F238E27FC236}">
                <a16:creationId xmlns:a16="http://schemas.microsoft.com/office/drawing/2014/main" id="{62B7BD58-7546-4896-99CB-0AEE13621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122" y="264975"/>
            <a:ext cx="6798924" cy="61919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F09E2E1-816F-4BED-8205-9C0F1131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19151"/>
            <a:ext cx="5199926" cy="1443269"/>
          </a:xfrm>
        </p:spPr>
        <p:txBody>
          <a:bodyPr>
            <a:normAutofit/>
          </a:bodyPr>
          <a:lstStyle/>
          <a:p>
            <a:r>
              <a:rPr lang="fi-FI" sz="4000"/>
              <a:t>Tunnin aiheita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3D8D3B-70C4-4A48-B8A1-8D582F6FE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065167"/>
            <a:ext cx="5084178" cy="4271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3 terveyden perusasiaa</a:t>
            </a:r>
          </a:p>
          <a:p>
            <a:pPr marL="4572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liikunta, ravinto ja uni</a:t>
            </a:r>
            <a:endParaRPr lang="fi-FI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i-FI" sz="2400" dirty="0">
              <a:solidFill>
                <a:schemeClr val="tx1"/>
              </a:solidFill>
            </a:endParaRPr>
          </a:p>
          <a:p>
            <a:r>
              <a:rPr lang="fi-FI" sz="2400" dirty="0">
                <a:solidFill>
                  <a:schemeClr val="tx1"/>
                </a:solidFill>
              </a:rPr>
              <a:t>Tapaturmat ja ensiapu</a:t>
            </a:r>
          </a:p>
          <a:p>
            <a:r>
              <a:rPr lang="fi-FI" sz="2400" dirty="0">
                <a:solidFill>
                  <a:schemeClr val="tx1"/>
                </a:solidFill>
              </a:rPr>
              <a:t>Nettiturvallisuus ja ruutuaika</a:t>
            </a:r>
          </a:p>
          <a:p>
            <a:r>
              <a:rPr lang="fi-FI" sz="2400" dirty="0">
                <a:solidFill>
                  <a:schemeClr val="tx1"/>
                </a:solidFill>
                <a:ea typeface="+mn-lt"/>
                <a:cs typeface="+mn-lt"/>
              </a:rPr>
              <a:t>Murrosikä ja seksuaalisuus</a:t>
            </a:r>
            <a:endParaRPr lang="fi-FI" sz="2400" dirty="0">
              <a:solidFill>
                <a:schemeClr val="tx1"/>
              </a:solidFill>
            </a:endParaRPr>
          </a:p>
          <a:p>
            <a:r>
              <a:rPr lang="fi-FI" sz="2400" dirty="0">
                <a:solidFill>
                  <a:schemeClr val="tx1"/>
                </a:solidFill>
              </a:rPr>
              <a:t>Mielenterveys ja päihteet</a:t>
            </a:r>
          </a:p>
          <a:p>
            <a:endParaRPr lang="fi-FI" sz="180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DA96E51-0B21-4DB9-B972-B4CB1B1282D5}"/>
              </a:ext>
            </a:extLst>
          </p:cNvPr>
          <p:cNvSpPr txBox="1"/>
          <p:nvPr/>
        </p:nvSpPr>
        <p:spPr>
          <a:xfrm>
            <a:off x="8734425" y="58578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/>
              <a:t>Kuva: Terve koululainen</a:t>
            </a:r>
          </a:p>
        </p:txBody>
      </p:sp>
    </p:spTree>
    <p:extLst>
      <p:ext uri="{BB962C8B-B14F-4D97-AF65-F5344CB8AC3E}">
        <p14:creationId xmlns:p14="http://schemas.microsoft.com/office/powerpoint/2010/main" val="424347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6">
            <a:extLst>
              <a:ext uri="{FF2B5EF4-FFF2-40B4-BE49-F238E27FC236}">
                <a16:creationId xmlns:a16="http://schemas.microsoft.com/office/drawing/2014/main" id="{DD4159A1-9EC4-464E-BA16-CCAAB9F15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4276725"/>
            <a:ext cx="4600575" cy="2247900"/>
          </a:xfrm>
          <a:prstGeom prst="rect">
            <a:avLst/>
          </a:prstGeom>
        </p:spPr>
      </p:pic>
      <p:sp>
        <p:nvSpPr>
          <p:cNvPr id="5" name="Pilvi 4">
            <a:extLst>
              <a:ext uri="{FF2B5EF4-FFF2-40B4-BE49-F238E27FC236}">
                <a16:creationId xmlns:a16="http://schemas.microsoft.com/office/drawing/2014/main" id="{34F01D86-EBB5-40EE-B381-60FC5B490E7A}"/>
              </a:ext>
            </a:extLst>
          </p:cNvPr>
          <p:cNvSpPr/>
          <p:nvPr/>
        </p:nvSpPr>
        <p:spPr>
          <a:xfrm>
            <a:off x="5925514" y="718715"/>
            <a:ext cx="5245259" cy="555898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2B6F21-087F-4A50-94F1-B271750F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0"/>
            <a:ext cx="4912995" cy="1242060"/>
          </a:xfrm>
        </p:spPr>
        <p:txBody>
          <a:bodyPr/>
          <a:lstStyle/>
          <a:p>
            <a:r>
              <a:rPr lang="fi-FI" u="sng" dirty="0">
                <a:solidFill>
                  <a:schemeClr val="accent3"/>
                </a:solidFill>
              </a:rPr>
              <a:t>Terveys</a:t>
            </a:r>
            <a:r>
              <a:rPr lang="fi-FI" dirty="0">
                <a:solidFill>
                  <a:schemeClr val="accent3"/>
                </a:solidFill>
              </a:rPr>
              <a:t>liikunta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46C69B-0CFE-4E48-874C-44C19D071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57350"/>
            <a:ext cx="5681871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chemeClr val="tx1"/>
                </a:solidFill>
                <a:ea typeface="+mn-lt"/>
                <a:cs typeface="+mn-lt"/>
              </a:rPr>
              <a:t>Mitä hyötyä liikunnasta on?</a:t>
            </a:r>
          </a:p>
          <a:p>
            <a:r>
              <a:rPr lang="fi-FI" dirty="0">
                <a:ea typeface="+mn-lt"/>
                <a:cs typeface="+mn-lt"/>
                <a:hlinkClick r:id="rId3"/>
              </a:rPr>
              <a:t>VIDEO</a:t>
            </a:r>
            <a:endParaRPr lang="fi-FI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fi-FI" dirty="0">
                <a:solidFill>
                  <a:schemeClr val="tx1"/>
                </a:solidFill>
                <a:ea typeface="+mn-lt"/>
                <a:cs typeface="+mn-lt"/>
              </a:rPr>
              <a:t>Istuminen on vaarallista</a:t>
            </a:r>
          </a:p>
          <a:p>
            <a:r>
              <a:rPr lang="fi-FI" dirty="0">
                <a:ea typeface="+mn-lt"/>
                <a:cs typeface="+mn-lt"/>
                <a:hlinkClick r:id="rId4"/>
              </a:rPr>
              <a:t>VIDEO</a:t>
            </a:r>
          </a:p>
          <a:p>
            <a:r>
              <a:rPr lang="fi-FI" dirty="0">
                <a:ea typeface="+mn-lt"/>
                <a:cs typeface="+mn-lt"/>
              </a:rPr>
              <a:t>Liikunta voi olla myös epäterveellistä</a:t>
            </a:r>
          </a:p>
          <a:p>
            <a:pPr marL="45720" indent="0">
              <a:buNone/>
            </a:pPr>
            <a:r>
              <a:rPr lang="fi-FI" dirty="0">
                <a:ea typeface="+mn-lt"/>
                <a:cs typeface="+mn-lt"/>
              </a:rPr>
              <a:t>Liikuntariippuvuus, syömishäiriöt..</a:t>
            </a:r>
          </a:p>
          <a:p>
            <a:endParaRPr lang="fi-FI" dirty="0">
              <a:ea typeface="+mn-lt"/>
              <a:cs typeface="+mn-lt"/>
            </a:endParaRPr>
          </a:p>
          <a:p>
            <a:pPr marL="45720" indent="0">
              <a:buNone/>
            </a:pPr>
            <a:endParaRPr lang="fi-FI" dirty="0">
              <a:ea typeface="+mn-lt"/>
              <a:cs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475EC15-1CE3-4C00-AED5-D819EC6D7D9E}"/>
              </a:ext>
            </a:extLst>
          </p:cNvPr>
          <p:cNvSpPr txBox="1"/>
          <p:nvPr/>
        </p:nvSpPr>
        <p:spPr>
          <a:xfrm>
            <a:off x="6832198" y="1772133"/>
            <a:ext cx="3306741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2400" b="1" dirty="0">
                <a:solidFill>
                  <a:srgbClr val="7030A0"/>
                </a:solidFill>
              </a:rPr>
              <a:t>Fyysinen hyvinvointi </a:t>
            </a:r>
            <a:endParaRPr lang="fi-FI" sz="2000"/>
          </a:p>
          <a:p>
            <a:pPr algn="ctr"/>
            <a:r>
              <a:rPr lang="fi-FI" sz="2400" b="1" dirty="0">
                <a:solidFill>
                  <a:srgbClr val="7030A0"/>
                </a:solidFill>
              </a:rPr>
              <a:t>= kehon hyvinvointi</a:t>
            </a:r>
            <a:endParaRPr lang="fi-FI" sz="2400"/>
          </a:p>
          <a:p>
            <a:pPr algn="ctr"/>
            <a:endParaRPr lang="fi-FI" sz="2400" b="1" dirty="0">
              <a:solidFill>
                <a:srgbClr val="7030A0"/>
              </a:solidFill>
            </a:endParaRPr>
          </a:p>
          <a:p>
            <a:pPr algn="ctr"/>
            <a:r>
              <a:rPr lang="fi-FI" sz="2400" b="1" dirty="0">
                <a:solidFill>
                  <a:srgbClr val="7030A0"/>
                </a:solidFill>
              </a:rPr>
              <a:t>Psyykkinen hyvinvointi = mielen hyvinvointi</a:t>
            </a:r>
          </a:p>
          <a:p>
            <a:pPr algn="ctr"/>
            <a:endParaRPr lang="fi-FI" sz="2400" b="1" dirty="0">
              <a:solidFill>
                <a:srgbClr val="7030A0"/>
              </a:solidFill>
            </a:endParaRPr>
          </a:p>
          <a:p>
            <a:pPr algn="ctr"/>
            <a:r>
              <a:rPr lang="fi-FI" sz="2400" b="1" dirty="0">
                <a:solidFill>
                  <a:srgbClr val="7030A0"/>
                </a:solidFill>
              </a:rPr>
              <a:t>Sosiaalinen hyvinvointi</a:t>
            </a:r>
          </a:p>
          <a:p>
            <a:pPr algn="ctr"/>
            <a:endParaRPr lang="fi-FI" sz="2400" b="1" dirty="0">
              <a:solidFill>
                <a:srgbClr val="7030A0"/>
              </a:solidFill>
            </a:endParaRPr>
          </a:p>
          <a:p>
            <a:pPr algn="ctr"/>
            <a:r>
              <a:rPr lang="fi-FI" sz="2400" b="1" dirty="0">
                <a:solidFill>
                  <a:srgbClr val="7030A0"/>
                </a:solidFill>
              </a:rPr>
              <a:t>Oppiminen</a:t>
            </a:r>
          </a:p>
          <a:p>
            <a:pPr algn="ctr"/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3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E9F913-AFD7-4D11-A8F6-68D1FEA9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394" y="1108917"/>
            <a:ext cx="4158206" cy="1443269"/>
          </a:xfrm>
        </p:spPr>
        <p:txBody>
          <a:bodyPr>
            <a:normAutofit/>
          </a:bodyPr>
          <a:lstStyle/>
          <a:p>
            <a:r>
              <a:rPr lang="fi-FI" sz="4000" dirty="0"/>
              <a:t>Liikuntasuositus 13-18-vuotiaille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D108977B-3EBA-438A-AEC2-6F50CA583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4" r="2" b="2529"/>
          <a:stretch/>
        </p:blipFill>
        <p:spPr>
          <a:xfrm>
            <a:off x="470053" y="444506"/>
            <a:ext cx="6475670" cy="6127347"/>
          </a:xfrm>
          <a:prstGeom prst="rect">
            <a:avLst/>
          </a:prstGeom>
        </p:spPr>
      </p:pic>
      <p:pic>
        <p:nvPicPr>
          <p:cNvPr id="6" name="Kuva 6">
            <a:extLst>
              <a:ext uri="{FF2B5EF4-FFF2-40B4-BE49-F238E27FC236}">
                <a16:creationId xmlns:a16="http://schemas.microsoft.com/office/drawing/2014/main" id="{82BAB68D-60BC-4522-85C8-36277D74C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947" y="4144026"/>
            <a:ext cx="2743200" cy="2331720"/>
          </a:xfrm>
          <a:prstGeom prst="rect">
            <a:avLst/>
          </a:prstGeom>
        </p:spPr>
      </p:pic>
      <p:pic>
        <p:nvPicPr>
          <p:cNvPr id="9" name="Kuva 9" descr="Kuva, joka sisältää kohteen piirtäminen&#10;&#10;Kuvaus luotu, erittäin korkea luotettavuus">
            <a:extLst>
              <a:ext uri="{FF2B5EF4-FFF2-40B4-BE49-F238E27FC236}">
                <a16:creationId xmlns:a16="http://schemas.microsoft.com/office/drawing/2014/main" id="{D3D5E6F5-C374-4ECC-B130-FF7EF1AAF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313" y="3502945"/>
            <a:ext cx="1386139" cy="13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4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C09447-4CE6-4AA5-9FEB-7888B4A2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85" y="649230"/>
            <a:ext cx="5199926" cy="1128944"/>
          </a:xfrm>
        </p:spPr>
        <p:txBody>
          <a:bodyPr>
            <a:normAutofit/>
          </a:bodyPr>
          <a:lstStyle/>
          <a:p>
            <a:r>
              <a:rPr lang="fi-FI" sz="4000"/>
              <a:t>Syö ja nuku hyvin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BC59F0-8EBB-4FEF-B997-59A08F97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7" y="1712241"/>
            <a:ext cx="5369928" cy="47361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000" dirty="0"/>
              <a:t>Syö monipuolisesti kaikkia ravintoaineita</a:t>
            </a:r>
          </a:p>
          <a:p>
            <a:pPr marL="45720" indent="0" algn="ctr">
              <a:buNone/>
            </a:pPr>
            <a:r>
              <a:rPr lang="fi-FI" sz="2000" dirty="0"/>
              <a:t>(energia- ja suojaravintoaineet)</a:t>
            </a:r>
          </a:p>
          <a:p>
            <a:r>
              <a:rPr lang="fi-FI" sz="2000" dirty="0"/>
              <a:t>Älä napostele aterioiden välillä</a:t>
            </a:r>
          </a:p>
          <a:p>
            <a:r>
              <a:rPr lang="fi-FI" sz="2000" dirty="0"/>
              <a:t>Mitä erilaisia ruokavalioita tiedät?</a:t>
            </a:r>
          </a:p>
          <a:p>
            <a:endParaRPr lang="fi-FI" sz="1800" dirty="0"/>
          </a:p>
          <a:p>
            <a:r>
              <a:rPr lang="fi-FI" sz="2400" dirty="0">
                <a:solidFill>
                  <a:srgbClr val="0070C0"/>
                </a:solidFill>
              </a:rPr>
              <a:t>Aivosi tarvitsevat unta!</a:t>
            </a:r>
            <a:r>
              <a:rPr lang="fi-FI" sz="1800" dirty="0">
                <a:solidFill>
                  <a:srgbClr val="0070C0"/>
                </a:solidFill>
              </a:rPr>
              <a:t>   </a:t>
            </a:r>
            <a:r>
              <a:rPr lang="fi-FI" sz="1800" b="1" dirty="0">
                <a:solidFill>
                  <a:srgbClr val="0070C0"/>
                </a:solidFill>
              </a:rPr>
              <a:t> </a:t>
            </a:r>
            <a:r>
              <a:rPr lang="fi-FI" sz="1800" b="1" dirty="0">
                <a:solidFill>
                  <a:srgbClr val="A6B727"/>
                </a:solidFill>
              </a:rPr>
              <a:t> </a:t>
            </a:r>
            <a:r>
              <a:rPr lang="fi-FI" sz="2400" dirty="0">
                <a:solidFill>
                  <a:srgbClr val="FFC000"/>
                </a:solidFill>
              </a:rPr>
              <a:t>Miksi?</a:t>
            </a:r>
          </a:p>
          <a:p>
            <a:r>
              <a:rPr lang="fi-FI" sz="2400" dirty="0">
                <a:solidFill>
                  <a:srgbClr val="0070C0"/>
                </a:solidFill>
              </a:rPr>
              <a:t>Myös kehosi tarvitsee unta..</a:t>
            </a:r>
            <a:endParaRPr lang="fi-FI" sz="2400" b="1" dirty="0">
              <a:solidFill>
                <a:srgbClr val="FFC000"/>
              </a:solidFill>
            </a:endParaRPr>
          </a:p>
          <a:p>
            <a:pPr marL="45720" indent="0">
              <a:buNone/>
            </a:pPr>
            <a:r>
              <a:rPr lang="fi-FI" sz="2000" dirty="0">
                <a:solidFill>
                  <a:srgbClr val="0070C0"/>
                </a:solidFill>
              </a:rPr>
              <a:t>Kasvat unen aikana paljon, koska silloin elimistössäni on eniten kasvuhormonia</a:t>
            </a:r>
          </a:p>
          <a:p>
            <a:pPr marL="45720" indent="0">
              <a:buNone/>
            </a:pPr>
            <a:r>
              <a:rPr lang="fi-FI" sz="2000" dirty="0">
                <a:solidFill>
                  <a:srgbClr val="0070C0"/>
                </a:solidFill>
                <a:ea typeface="+mn-lt"/>
                <a:cs typeface="+mn-lt"/>
              </a:rPr>
              <a:t>Jos et nuku tarpeeksi, sairastut helpommin, painosi saattaa nousta, lihakset eivät kehity treenaamisesta huolimatta</a:t>
            </a:r>
            <a:endParaRPr lang="fi-FI" sz="2000" dirty="0">
              <a:solidFill>
                <a:srgbClr val="0070C0"/>
              </a:solidFill>
            </a:endParaRPr>
          </a:p>
        </p:txBody>
      </p:sp>
      <p:pic>
        <p:nvPicPr>
          <p:cNvPr id="5" name="Kuva 6" descr="Kuva, joka sisältää kohteen sisä, henkilö, omena, pitäminen&#10;&#10;Kuvaus luotu, erittäin korkea luotettavuus">
            <a:extLst>
              <a:ext uri="{FF2B5EF4-FFF2-40B4-BE49-F238E27FC236}">
                <a16:creationId xmlns:a16="http://schemas.microsoft.com/office/drawing/2014/main" id="{F28ED556-6106-4D4F-958C-4B4F9E2F2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5" r="19890"/>
          <a:stretch/>
        </p:blipFill>
        <p:spPr>
          <a:xfrm>
            <a:off x="6855818" y="647937"/>
            <a:ext cx="4741120" cy="449306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C00A564-C417-4998-9EBA-98C914ACA8D2}"/>
              </a:ext>
            </a:extLst>
          </p:cNvPr>
          <p:cNvSpPr txBox="1"/>
          <p:nvPr/>
        </p:nvSpPr>
        <p:spPr>
          <a:xfrm>
            <a:off x="6858000" y="5419725"/>
            <a:ext cx="37623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dirty="0"/>
              <a:t>Mitä on säännöllinen liikkuminen ja syöminen?</a:t>
            </a:r>
          </a:p>
        </p:txBody>
      </p:sp>
    </p:spTree>
    <p:extLst>
      <p:ext uri="{BB962C8B-B14F-4D97-AF65-F5344CB8AC3E}">
        <p14:creationId xmlns:p14="http://schemas.microsoft.com/office/powerpoint/2010/main" val="145673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Kuva 25" descr="Kuva, joka sisältää kohteen teksti, musta, valokuva, näyttö&#10;&#10;Kuvaus luotu, erittäin korkea luotettavuus">
            <a:extLst>
              <a:ext uri="{FF2B5EF4-FFF2-40B4-BE49-F238E27FC236}">
                <a16:creationId xmlns:a16="http://schemas.microsoft.com/office/drawing/2014/main" id="{B741477D-8FD0-4FAC-BD16-F63427D8F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477" y="242637"/>
            <a:ext cx="8805154" cy="6374731"/>
          </a:xfrm>
        </p:spPr>
      </p:pic>
      <p:sp>
        <p:nvSpPr>
          <p:cNvPr id="27" name="Suorakulmio 26">
            <a:extLst>
              <a:ext uri="{FF2B5EF4-FFF2-40B4-BE49-F238E27FC236}">
                <a16:creationId xmlns:a16="http://schemas.microsoft.com/office/drawing/2014/main" id="{E57178A8-E744-4BCB-B3FE-54EC199B2185}"/>
              </a:ext>
            </a:extLst>
          </p:cNvPr>
          <p:cNvSpPr/>
          <p:nvPr/>
        </p:nvSpPr>
        <p:spPr>
          <a:xfrm>
            <a:off x="228600" y="238125"/>
            <a:ext cx="1302919" cy="6379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211FF0D0-5DF7-44EC-9C56-2E413834ACCE}"/>
              </a:ext>
            </a:extLst>
          </p:cNvPr>
          <p:cNvSpPr/>
          <p:nvPr/>
        </p:nvSpPr>
        <p:spPr>
          <a:xfrm>
            <a:off x="10325100" y="247650"/>
            <a:ext cx="1626769" cy="63702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86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B91ED9-18D8-4497-8754-9B72CF43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342" y="539416"/>
            <a:ext cx="9875520" cy="1356360"/>
          </a:xfrm>
        </p:spPr>
        <p:txBody>
          <a:bodyPr/>
          <a:lstStyle/>
          <a:p>
            <a:r>
              <a:rPr lang="fi-FI" dirty="0">
                <a:solidFill>
                  <a:srgbClr val="C00000"/>
                </a:solidFill>
              </a:rPr>
              <a:t>Tapaturmat ja ensiapu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1DB02B-14FC-416B-A956-430BC648E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Pelataan ryhmissä</a:t>
            </a:r>
          </a:p>
          <a:p>
            <a:endParaRPr lang="fi-FI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i-FI" sz="2400" dirty="0">
              <a:solidFill>
                <a:schemeClr val="tx1"/>
              </a:solidFill>
            </a:endParaRPr>
          </a:p>
        </p:txBody>
      </p:sp>
      <p:pic>
        <p:nvPicPr>
          <p:cNvPr id="6" name="Kuva 6" descr="Kuva, joka sisältää kohteen karhu, istuminen, sisä, nallekarhu&#10;&#10;Kuvaus luotu, erittäin korkea luotettavuus">
            <a:extLst>
              <a:ext uri="{FF2B5EF4-FFF2-40B4-BE49-F238E27FC236}">
                <a16:creationId xmlns:a16="http://schemas.microsoft.com/office/drawing/2014/main" id="{2F50121C-D369-4D4A-8A99-902417AB7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681" y="2757612"/>
            <a:ext cx="4384596" cy="3554402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A42E739A-8B9F-44F0-9E24-56D78FF29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70" y="2747068"/>
            <a:ext cx="6442909" cy="3659889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58316FB-6D90-4678-9200-546747F640C6}"/>
              </a:ext>
            </a:extLst>
          </p:cNvPr>
          <p:cNvSpPr txBox="1"/>
          <p:nvPr/>
        </p:nvSpPr>
        <p:spPr>
          <a:xfrm rot="480000">
            <a:off x="8495818" y="827590"/>
            <a:ext cx="29168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b="1" dirty="0">
                <a:solidFill>
                  <a:srgbClr val="FF0000"/>
                </a:solidFill>
              </a:rPr>
              <a:t>Milloin soittaa 112 ?</a:t>
            </a:r>
          </a:p>
        </p:txBody>
      </p:sp>
      <p:pic>
        <p:nvPicPr>
          <p:cNvPr id="11" name="Kuva 11" descr="Kuva, joka sisältää kohteen lelu, auto&#10;&#10;Kuvaus luotu, erittäin korkea luotettavuus">
            <a:extLst>
              <a:ext uri="{FF2B5EF4-FFF2-40B4-BE49-F238E27FC236}">
                <a16:creationId xmlns:a16="http://schemas.microsoft.com/office/drawing/2014/main" id="{B73B0940-C9A8-4D94-B2E9-EAB5458E1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395" y="1398382"/>
            <a:ext cx="2412332" cy="10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6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6258B2C9-5DA5-41CF-A439-08186CB7A2E9}"/>
              </a:ext>
            </a:extLst>
          </p:cNvPr>
          <p:cNvSpPr/>
          <p:nvPr/>
        </p:nvSpPr>
        <p:spPr>
          <a:xfrm>
            <a:off x="9124950" y="2914650"/>
            <a:ext cx="2533650" cy="10287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585CA1-B14F-4D7F-8695-1B352E417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68" y="429126"/>
            <a:ext cx="9875520" cy="1286176"/>
          </a:xfrm>
        </p:spPr>
        <p:txBody>
          <a:bodyPr/>
          <a:lstStyle/>
          <a:p>
            <a:r>
              <a:rPr lang="fi-FI" dirty="0"/>
              <a:t>Nettiturvallisuus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C0BFD9E-E66C-497C-8250-8DE16D82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68" y="1568618"/>
            <a:ext cx="8308766" cy="48381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rgbClr val="002060"/>
                </a:solidFill>
              </a:rPr>
              <a:t>Miksi vanhemmilla on huoli lapsen tai nuoren liiallisesta pelaamisesta tai puhelimen käytöstä?</a:t>
            </a:r>
            <a:endParaRPr lang="fi-FI"/>
          </a:p>
          <a:p>
            <a:pPr marL="45720" indent="0">
              <a:buNone/>
            </a:pPr>
            <a:r>
              <a:rPr lang="fi-FI" sz="2000" dirty="0">
                <a:solidFill>
                  <a:schemeClr val="accent3"/>
                </a:solidFill>
              </a:rPr>
              <a:t>Erilaiset terveysriskit (fyysinen, psyykkinen ja sosiaalinen)</a:t>
            </a:r>
          </a:p>
          <a:p>
            <a:pPr marL="45720" indent="0">
              <a:buNone/>
            </a:pPr>
            <a:r>
              <a:rPr lang="fi-FI" dirty="0">
                <a:solidFill>
                  <a:schemeClr val="accent3"/>
                </a:solidFill>
              </a:rPr>
              <a:t>Kiusaaminen tai haitalliset ihmissuhteet (nettikaverit, huijaukset, itsetunto...)</a:t>
            </a:r>
          </a:p>
          <a:p>
            <a:pPr marL="45720" indent="0">
              <a:buNone/>
            </a:pPr>
            <a:r>
              <a:rPr lang="fi-FI" dirty="0">
                <a:solidFill>
                  <a:schemeClr val="accent3"/>
                </a:solidFill>
              </a:rPr>
              <a:t>Huonoja vaikutteita sisällöstä, joka on esim. </a:t>
            </a:r>
            <a:r>
              <a:rPr lang="fi-FI" dirty="0">
                <a:solidFill>
                  <a:srgbClr val="FF0000"/>
                </a:solidFill>
                <a:latin typeface="Abadi"/>
              </a:rPr>
              <a:t>K16 tai K18</a:t>
            </a:r>
          </a:p>
          <a:p>
            <a:pPr marL="45720" indent="0">
              <a:buNone/>
            </a:pPr>
            <a:r>
              <a:rPr lang="fi-FI" sz="2000" dirty="0">
                <a:solidFill>
                  <a:schemeClr val="accent3"/>
                </a:solidFill>
                <a:latin typeface="Corbel"/>
              </a:rPr>
              <a:t>Peliriippuvuus, mielenterveys..</a:t>
            </a:r>
          </a:p>
          <a:p>
            <a:pPr marL="45720" indent="0">
              <a:buNone/>
            </a:pPr>
            <a:endParaRPr lang="fi-FI" sz="2000" dirty="0">
              <a:solidFill>
                <a:schemeClr val="accent3"/>
              </a:solidFill>
            </a:endParaRPr>
          </a:p>
          <a:p>
            <a:pPr marL="45720" indent="0">
              <a:buNone/>
            </a:pPr>
            <a:r>
              <a:rPr lang="fi-FI" sz="2400" dirty="0">
                <a:solidFill>
                  <a:srgbClr val="A6B727"/>
                </a:solidFill>
              </a:rPr>
              <a:t>Mitä </a:t>
            </a:r>
            <a:r>
              <a:rPr lang="fi-FI" sz="2400" u="sng" dirty="0">
                <a:solidFill>
                  <a:srgbClr val="A6B727"/>
                </a:solidFill>
              </a:rPr>
              <a:t>haittaa</a:t>
            </a:r>
            <a:r>
              <a:rPr lang="fi-FI" sz="2400" dirty="0">
                <a:solidFill>
                  <a:srgbClr val="A6B727"/>
                </a:solidFill>
              </a:rPr>
              <a:t> voi olla sosiaalisesta mediasta?</a:t>
            </a:r>
          </a:p>
          <a:p>
            <a:pPr marL="45720" indent="0">
              <a:buNone/>
            </a:pPr>
            <a:r>
              <a:rPr lang="fi-FI" sz="2400" dirty="0">
                <a:solidFill>
                  <a:srgbClr val="A6B727"/>
                </a:solidFill>
              </a:rPr>
              <a:t>Mitä </a:t>
            </a:r>
            <a:r>
              <a:rPr lang="fi-FI" sz="2400" u="sng" dirty="0">
                <a:solidFill>
                  <a:srgbClr val="A6B727"/>
                </a:solidFill>
              </a:rPr>
              <a:t>hyötyä </a:t>
            </a:r>
            <a:r>
              <a:rPr lang="fi-FI" sz="2400" dirty="0">
                <a:solidFill>
                  <a:srgbClr val="A6B727"/>
                </a:solidFill>
              </a:rPr>
              <a:t>voi olla sosiaalisesta mediasta?</a:t>
            </a:r>
          </a:p>
          <a:p>
            <a:pPr marL="45720" indent="0">
              <a:buNone/>
            </a:pPr>
            <a:r>
              <a:rPr lang="fi-FI" dirty="0">
                <a:solidFill>
                  <a:srgbClr val="A6B727"/>
                </a:solidFill>
              </a:rPr>
              <a:t>Mitä hyödyllisiä sovelluksia tiedät? Esim. terveyden kannalta</a:t>
            </a:r>
          </a:p>
          <a:p>
            <a:pPr marL="4572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  <p:pic>
        <p:nvPicPr>
          <p:cNvPr id="3" name="Kuva 3" descr="Kuva, joka sisältää kohteen ruoka, kevyt, piirtäminen&#10;&#10;Kuvaus luotu, erittäin korkea luotettavuus">
            <a:extLst>
              <a:ext uri="{FF2B5EF4-FFF2-40B4-BE49-F238E27FC236}">
                <a16:creationId xmlns:a16="http://schemas.microsoft.com/office/drawing/2014/main" id="{213DFF44-28B8-4CFD-84E5-665B6FFF7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063" y="4500814"/>
            <a:ext cx="935958" cy="899361"/>
          </a:xfrm>
          <a:prstGeom prst="rect">
            <a:avLst/>
          </a:prstGeom>
        </p:spPr>
      </p:pic>
      <p:pic>
        <p:nvPicPr>
          <p:cNvPr id="5" name="Kuva 5" descr="Kuva, joka sisältää kohteen piirtäminen&#10;&#10;Kuvaus luotu, erittäin korkea luotettavuus">
            <a:extLst>
              <a:ext uri="{FF2B5EF4-FFF2-40B4-BE49-F238E27FC236}">
                <a16:creationId xmlns:a16="http://schemas.microsoft.com/office/drawing/2014/main" id="{5D106A86-C1E4-454E-9642-E7015DF5B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788" y="4300537"/>
            <a:ext cx="683294" cy="664245"/>
          </a:xfrm>
          <a:prstGeom prst="rect">
            <a:avLst/>
          </a:prstGeom>
        </p:spPr>
      </p:pic>
      <p:pic>
        <p:nvPicPr>
          <p:cNvPr id="8" name="Kuva 8" descr="Kuva, joka sisältää kohteen piirtäminen&#10;&#10;Kuvaus luotu, erittäin korkea luotettavuus">
            <a:extLst>
              <a:ext uri="{FF2B5EF4-FFF2-40B4-BE49-F238E27FC236}">
                <a16:creationId xmlns:a16="http://schemas.microsoft.com/office/drawing/2014/main" id="{AA534505-0F15-4672-AFE1-E4A3762DC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608" y="5443986"/>
            <a:ext cx="2172703" cy="1142605"/>
          </a:xfrm>
          <a:prstGeom prst="rect">
            <a:avLst/>
          </a:prstGeom>
        </p:spPr>
      </p:pic>
      <p:pic>
        <p:nvPicPr>
          <p:cNvPr id="14" name="Kuva 14">
            <a:extLst>
              <a:ext uri="{FF2B5EF4-FFF2-40B4-BE49-F238E27FC236}">
                <a16:creationId xmlns:a16="http://schemas.microsoft.com/office/drawing/2014/main" id="{8D274A0B-795C-43B2-83AD-9F081120B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086" y="242990"/>
            <a:ext cx="4277224" cy="2311357"/>
          </a:xfrm>
          <a:prstGeom prst="rect">
            <a:avLst/>
          </a:prstGeom>
        </p:spPr>
      </p:pic>
      <p:pic>
        <p:nvPicPr>
          <p:cNvPr id="16" name="Kuva 16" descr="Kuva, joka sisältää kohteen piirtäminen&#10;&#10;Kuvaus luotu, erittäin korkea luotettavuus">
            <a:extLst>
              <a:ext uri="{FF2B5EF4-FFF2-40B4-BE49-F238E27FC236}">
                <a16:creationId xmlns:a16="http://schemas.microsoft.com/office/drawing/2014/main" id="{B45E5A29-AE15-4794-A836-C8AE933FD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675" y="5300663"/>
            <a:ext cx="923925" cy="952500"/>
          </a:xfrm>
          <a:prstGeom prst="rect">
            <a:avLst/>
          </a:prstGeom>
        </p:spPr>
      </p:pic>
      <p:pic>
        <p:nvPicPr>
          <p:cNvPr id="20" name="Kuva 20" descr="Kuva, joka sisältää kohteen merkki, kello, punainen, piirtäminen&#10;&#10;Kuvaus luotu, erittäin korkea luotettavuus">
            <a:extLst>
              <a:ext uri="{FF2B5EF4-FFF2-40B4-BE49-F238E27FC236}">
                <a16:creationId xmlns:a16="http://schemas.microsoft.com/office/drawing/2014/main" id="{EE2ABF90-13EC-4235-9264-9A0678F15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7613" y="4586288"/>
            <a:ext cx="762000" cy="76200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20906A91-0DAD-4460-BA99-01A3CFD3D009}"/>
              </a:ext>
            </a:extLst>
          </p:cNvPr>
          <p:cNvSpPr txBox="1"/>
          <p:nvPr/>
        </p:nvSpPr>
        <p:spPr>
          <a:xfrm>
            <a:off x="9305925" y="3076575"/>
            <a:ext cx="21717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2000" dirty="0">
                <a:solidFill>
                  <a:srgbClr val="C00000"/>
                </a:solidFill>
              </a:rPr>
              <a:t>Ruutuaikasuositus alle 2 tuntia!</a:t>
            </a:r>
          </a:p>
        </p:txBody>
      </p:sp>
    </p:spTree>
    <p:extLst>
      <p:ext uri="{BB962C8B-B14F-4D97-AF65-F5344CB8AC3E}">
        <p14:creationId xmlns:p14="http://schemas.microsoft.com/office/powerpoint/2010/main" val="324811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>
            <a:extLst>
              <a:ext uri="{FF2B5EF4-FFF2-40B4-BE49-F238E27FC236}">
                <a16:creationId xmlns:a16="http://schemas.microsoft.com/office/drawing/2014/main" id="{CF289F90-BB5C-4C9B-A4B5-DA20EA194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84" y="340143"/>
            <a:ext cx="1430254" cy="1440782"/>
          </a:xfrm>
          <a:prstGeom prst="rect">
            <a:avLst/>
          </a:prstGeom>
        </p:spPr>
      </p:pic>
      <p:pic>
        <p:nvPicPr>
          <p:cNvPr id="9" name="Kuva 9" descr="Kuva, joka sisältää kohteen piirtäminen&#10;&#10;Kuvaus luotu, erittäin korkea luotettavuus">
            <a:extLst>
              <a:ext uri="{FF2B5EF4-FFF2-40B4-BE49-F238E27FC236}">
                <a16:creationId xmlns:a16="http://schemas.microsoft.com/office/drawing/2014/main" id="{DFBA6BD2-801B-4E57-BC57-85F6281E0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193" y="3522497"/>
            <a:ext cx="3794959" cy="309913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5F90680-2F38-414A-9063-B673C4D7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04825"/>
            <a:ext cx="9875520" cy="1127760"/>
          </a:xfrm>
        </p:spPr>
        <p:txBody>
          <a:bodyPr>
            <a:normAutofit/>
          </a:bodyPr>
          <a:lstStyle/>
          <a:p>
            <a:r>
              <a:rPr lang="fi-FI" sz="4000" dirty="0"/>
              <a:t>Murrosikä ja seksuaalisuus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467D26-5C6E-4E63-8805-8D0D22A07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249" y="1791201"/>
            <a:ext cx="7872621" cy="45053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>
                <a:solidFill>
                  <a:schemeClr val="tx1"/>
                </a:solidFill>
                <a:ea typeface="+mn-lt"/>
                <a:cs typeface="+mn-lt"/>
              </a:rPr>
              <a:t>Murrosikä alkaa nuorilla hyvin eri iässä (tyttöjen ja poikien erot)</a:t>
            </a:r>
          </a:p>
          <a:p>
            <a:r>
              <a:rPr lang="fi-FI" dirty="0">
                <a:solidFill>
                  <a:schemeClr val="accent2"/>
                </a:solidFill>
              </a:rPr>
              <a:t>Kehityksessä voi olla monen vuoden ero kaveriin verrattuna, mikä saattaa mietityttää paljonkin  -  onko minussa jotain vikaa?</a:t>
            </a:r>
          </a:p>
          <a:p>
            <a:r>
              <a:rPr lang="fi-FI" dirty="0">
                <a:ea typeface="+mn-lt"/>
                <a:cs typeface="+mn-lt"/>
              </a:rPr>
              <a:t>Tiedät, että on erilaisia seksuaalisuuden suuntauksia ja se saa sinut pohtimaa asiaa myös omalla kohdallasi</a:t>
            </a:r>
            <a:endParaRPr lang="fi-FI" dirty="0"/>
          </a:p>
          <a:p>
            <a:r>
              <a:rPr lang="fi-FI" dirty="0">
                <a:solidFill>
                  <a:schemeClr val="tx1"/>
                </a:solidFill>
              </a:rPr>
              <a:t>Murrosiässä nuori alkaa pohtimaan sellaisia asioita, joita ei ole aiemmin miettinyt (aivot ovat kehittyneet niin, että on helpompi ajatella abstrakteja asioita, osaa suhtautua asioihin kriittisesti ja kyseenalaistaa)</a:t>
            </a:r>
          </a:p>
          <a:p>
            <a:r>
              <a:rPr lang="fi-FI" dirty="0">
                <a:solidFill>
                  <a:srgbClr val="0070C0"/>
                </a:solidFill>
              </a:rPr>
              <a:t>Muista hygienia</a:t>
            </a:r>
            <a:r>
              <a:rPr lang="fi-FI" dirty="0">
                <a:solidFill>
                  <a:schemeClr val="tx1"/>
                </a:solidFill>
              </a:rPr>
              <a:t>, koska murrosiässä hiukset ja iho rasvoittuvat, hikeä erittyy enemmän ja sen haju on voimakkaampi</a:t>
            </a:r>
          </a:p>
          <a:p>
            <a:pPr marL="45720" indent="0" algn="ctr">
              <a:buNone/>
            </a:pPr>
            <a:r>
              <a:rPr lang="fi-FI" dirty="0">
                <a:solidFill>
                  <a:schemeClr val="tx1"/>
                </a:solidFill>
              </a:rPr>
              <a:t>Myös intiimihygienian merkitys korostuu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61868C1-76F7-429F-8DDE-9EC7990F9A89}"/>
              </a:ext>
            </a:extLst>
          </p:cNvPr>
          <p:cNvSpPr txBox="1"/>
          <p:nvPr/>
        </p:nvSpPr>
        <p:spPr>
          <a:xfrm rot="180000">
            <a:off x="8938962" y="86492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dirty="0">
                <a:ea typeface="+mn-lt"/>
                <a:cs typeface="+mn-lt"/>
                <a:hlinkClick r:id="rId4"/>
              </a:rPr>
              <a:t>Mikä on normaalia</a:t>
            </a:r>
            <a:r>
              <a:rPr lang="fi-FI" sz="2000" dirty="0">
                <a:ea typeface="+mn-lt"/>
                <a:cs typeface="+mn-lt"/>
              </a:rPr>
              <a:t> ?</a:t>
            </a:r>
            <a:endParaRPr lang="fi-FI" dirty="0"/>
          </a:p>
        </p:txBody>
      </p:sp>
      <p:pic>
        <p:nvPicPr>
          <p:cNvPr id="11" name="Kuva 11" descr="Kuva, joka sisältää kohteen piirtäminen&#10;&#10;Kuvaus luotu, erittäin korkea luotettavuus">
            <a:extLst>
              <a:ext uri="{FF2B5EF4-FFF2-40B4-BE49-F238E27FC236}">
                <a16:creationId xmlns:a16="http://schemas.microsoft.com/office/drawing/2014/main" id="{3F768024-34ED-426B-B63C-878323356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4475" y="1641132"/>
            <a:ext cx="2061411" cy="11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166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13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Basis</vt:lpstr>
      <vt:lpstr>Terveystietoa</vt:lpstr>
      <vt:lpstr>Tunnin aiheita</vt:lpstr>
      <vt:lpstr>Terveysliikunta</vt:lpstr>
      <vt:lpstr>Liikuntasuositus 13-18-vuotiaille</vt:lpstr>
      <vt:lpstr>Syö ja nuku hyvin</vt:lpstr>
      <vt:lpstr>PowerPoint-esitys</vt:lpstr>
      <vt:lpstr>Tapaturmat ja ensiapu</vt:lpstr>
      <vt:lpstr>Nettiturvallisuus</vt:lpstr>
      <vt:lpstr>Murrosikä ja seksuaalisuus</vt:lpstr>
      <vt:lpstr>Mielenterveys ja päihteet</vt:lpstr>
      <vt:lpstr>PowerPoint-esitys</vt:lpstr>
      <vt:lpstr>Lähteet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1155</cp:revision>
  <dcterms:created xsi:type="dcterms:W3CDTF">2020-02-05T09:37:47Z</dcterms:created>
  <dcterms:modified xsi:type="dcterms:W3CDTF">2020-03-11T09:15:05Z</dcterms:modified>
</cp:coreProperties>
</file>