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784851-A6D4-4FE3-980F-D0916E00A94F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4373A2-52F1-40B9-B052-2B62A062D0E1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2088232"/>
          </a:xfrm>
        </p:spPr>
        <p:txBody>
          <a:bodyPr>
            <a:normAutofit fontScale="90000"/>
          </a:bodyPr>
          <a:lstStyle/>
          <a:p>
            <a:r>
              <a:rPr lang="fi-FI" dirty="0"/>
              <a:t>IHMISOIKEUDET YHTEISESTI HYVÄKSYTTYNÄ OHJENUORANA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64904"/>
            <a:ext cx="8064896" cy="430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8502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Ihmisoikeuksien eettinen perustelu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Ihmisoikeudet ovat luonteeltaan moraalisia</a:t>
            </a:r>
          </a:p>
          <a:p>
            <a:r>
              <a:rPr lang="fi-FI" dirty="0"/>
              <a:t>On olennaisempaa  kunnioittaa toisten ihmisoikeuksia kuin luetella niitä  !!</a:t>
            </a:r>
          </a:p>
          <a:p>
            <a:r>
              <a:rPr lang="fi-FI" dirty="0"/>
              <a:t>Kritiikkiä:</a:t>
            </a:r>
          </a:p>
          <a:p>
            <a:pPr marL="0" indent="0">
              <a:buNone/>
            </a:pPr>
            <a:r>
              <a:rPr lang="fi-FI" dirty="0"/>
              <a:t>	- ihmisoikeusajattelu on lähtöisin länsimaisesta</a:t>
            </a:r>
          </a:p>
          <a:p>
            <a:pPr marL="0" indent="0">
              <a:buNone/>
            </a:pPr>
            <a:r>
              <a:rPr lang="fi-FI" dirty="0"/>
              <a:t>	  perinteestä (valistus) -&gt; väitetty, että sillä </a:t>
            </a:r>
          </a:p>
          <a:p>
            <a:pPr marL="0" indent="0">
              <a:buNone/>
            </a:pPr>
            <a:r>
              <a:rPr lang="fi-FI" dirty="0"/>
              <a:t>	  pönkitetään länsimaiden valta-asemaa</a:t>
            </a:r>
          </a:p>
          <a:p>
            <a:pPr marL="0" indent="0">
              <a:buNone/>
            </a:pPr>
            <a:r>
              <a:rPr lang="fi-FI" dirty="0"/>
              <a:t>	- yksilökeskeisyys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/>
              <a:t>- yleismaailmallisuus</a:t>
            </a:r>
          </a:p>
        </p:txBody>
      </p:sp>
    </p:spTree>
    <p:extLst>
      <p:ext uri="{BB962C8B-B14F-4D97-AF65-F5344CB8AC3E}">
        <p14:creationId xmlns:p14="http://schemas.microsoft.com/office/powerpoint/2010/main" val="373187055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r>
              <a:rPr lang="fi-FI" dirty="0"/>
              <a:t>KUITENKIN… Nykyaikaisessa kulttuurirajat  ylittävässä maailmassa tarvitaan keskustelua yhteisistä moraalisista toimintatavoista -&gt; ihmisoikeudet ovat hyvä perusta tälle keskustelulle</a:t>
            </a:r>
          </a:p>
          <a:p>
            <a:r>
              <a:rPr lang="fi-FI" dirty="0"/>
              <a:t>Valtiot ovat hyväksyneet ihmisoikeuksien julistuksen periaatteet, joten niillä on velvollisuus pyrkiä noudattamaan niitä</a:t>
            </a:r>
          </a:p>
          <a:p>
            <a:r>
              <a:rPr lang="fi-FI" dirty="0"/>
              <a:t>Oikeus elämään on perustava ihmisoikeus, joten kuolemanrangaistus on loukkaus sitä vastaan </a:t>
            </a:r>
          </a:p>
          <a:p>
            <a:r>
              <a:rPr lang="fi-FI" dirty="0"/>
              <a:t>Muita eettisesti ongelmallisia asioita ovat mm. itsemurha, eutanasia (eli armomurha) ja abortti</a:t>
            </a:r>
          </a:p>
        </p:txBody>
      </p:sp>
    </p:spTree>
    <p:extLst>
      <p:ext uri="{BB962C8B-B14F-4D97-AF65-F5344CB8AC3E}">
        <p14:creationId xmlns:p14="http://schemas.microsoft.com/office/powerpoint/2010/main" val="65857303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KIRJAN S. 184 TEHTÄVÄ 3</a:t>
            </a:r>
          </a:p>
          <a:p>
            <a:r>
              <a:rPr lang="fi-FI" sz="4000" dirty="0"/>
              <a:t>LUE MONISTE ”EUTANASIA” JA TEE S. 184 TEHTÄVÄ 5</a:t>
            </a:r>
          </a:p>
        </p:txBody>
      </p:sp>
    </p:spTree>
    <p:extLst>
      <p:ext uri="{BB962C8B-B14F-4D97-AF65-F5344CB8AC3E}">
        <p14:creationId xmlns:p14="http://schemas.microsoft.com/office/powerpoint/2010/main" val="1721585473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102</Words>
  <Application>Microsoft Office PowerPoint</Application>
  <PresentationFormat>Näytössä katseltava diaesitys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Calibri</vt:lpstr>
      <vt:lpstr>Constantia</vt:lpstr>
      <vt:lpstr>Wingdings 2</vt:lpstr>
      <vt:lpstr>Virta</vt:lpstr>
      <vt:lpstr>IHMISOIKEUDET YHTEISESTI HYVÄKSYTTYNÄ OHJENUORANA </vt:lpstr>
      <vt:lpstr>Ihmisoikeuksien eettinen perustelu</vt:lpstr>
      <vt:lpstr>PowerPoint-esitys</vt:lpstr>
      <vt:lpstr>TEHTÄVIÄ: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IHMISOIKEUDET YHTEISESTI HYVÄKSYTTYNÄ OHJENUORANA</dc:title>
  <dc:creator>Yls Keskuskoulu Luo</dc:creator>
  <cp:lastModifiedBy>Kirsi Dahl</cp:lastModifiedBy>
  <cp:revision>6</cp:revision>
  <dcterms:created xsi:type="dcterms:W3CDTF">2014-12-16T12:57:59Z</dcterms:created>
  <dcterms:modified xsi:type="dcterms:W3CDTF">2018-08-11T13:42:37Z</dcterms:modified>
</cp:coreProperties>
</file>