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4"/>
  </p:sldMasterIdLst>
  <p:sldIdLst>
    <p:sldId id="256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6327"/>
  </p:normalViewPr>
  <p:slideViewPr>
    <p:cSldViewPr snapToGrid="0">
      <p:cViewPr varScale="1">
        <p:scale>
          <a:sx n="123" d="100"/>
          <a:sy n="123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 Karas" userId="S::kati.karas_gmail.com#ext#@sanoma.onmicrosoft.com::077928f0-10eb-4106-b00e-381b5aa5ec23" providerId="AD" clId="Web-{6E4F8BD5-EEB7-08F2-7376-386E798FAAE3}"/>
    <pc:docChg chg="modSld">
      <pc:chgData name="Kati Karas" userId="S::kati.karas_gmail.com#ext#@sanoma.onmicrosoft.com::077928f0-10eb-4106-b00e-381b5aa5ec23" providerId="AD" clId="Web-{6E4F8BD5-EEB7-08F2-7376-386E798FAAE3}" dt="2021-11-05T22:50:58.459" v="2" actId="20577"/>
      <pc:docMkLst>
        <pc:docMk/>
      </pc:docMkLst>
      <pc:sldChg chg="modSp">
        <pc:chgData name="Kati Karas" userId="S::kati.karas_gmail.com#ext#@sanoma.onmicrosoft.com::077928f0-10eb-4106-b00e-381b5aa5ec23" providerId="AD" clId="Web-{6E4F8BD5-EEB7-08F2-7376-386E798FAAE3}" dt="2021-11-05T22:50:58.459" v="2" actId="20577"/>
        <pc:sldMkLst>
          <pc:docMk/>
          <pc:sldMk cId="3488588917" sldId="262"/>
        </pc:sldMkLst>
        <pc:spChg chg="mod">
          <ac:chgData name="Kati Karas" userId="S::kati.karas_gmail.com#ext#@sanoma.onmicrosoft.com::077928f0-10eb-4106-b00e-381b5aa5ec23" providerId="AD" clId="Web-{6E4F8BD5-EEB7-08F2-7376-386E798FAAE3}" dt="2021-11-05T22:50:58.459" v="2" actId="20577"/>
          <ac:spMkLst>
            <pc:docMk/>
            <pc:sldMk cId="3488588917" sldId="262"/>
            <ac:spMk id="3" creationId="{3EDA753E-F0B3-4528-B857-A0CDC8E68AB0}"/>
          </ac:spMkLst>
        </pc:spChg>
      </pc:sldChg>
    </pc:docChg>
  </pc:docChgLst>
  <pc:docChgLst>
    <pc:chgData name="Paula Reinikkala" userId="S::paula.reinikkala_kolumbus.fi#ext#@sanoma.onmicrosoft.com::74617740-c4c6-4708-b4d0-021b7f4c02f6" providerId="AD" clId="Web-{AF6B088C-5670-93AE-D8CD-576517B91B39}"/>
    <pc:docChg chg="modSld">
      <pc:chgData name="Paula Reinikkala" userId="S::paula.reinikkala_kolumbus.fi#ext#@sanoma.onmicrosoft.com::74617740-c4c6-4708-b4d0-021b7f4c02f6" providerId="AD" clId="Web-{AF6B088C-5670-93AE-D8CD-576517B91B39}" dt="2021-11-12T16:51:33.232" v="31" actId="1076"/>
      <pc:docMkLst>
        <pc:docMk/>
      </pc:docMkLst>
      <pc:sldChg chg="modSp">
        <pc:chgData name="Paula Reinikkala" userId="S::paula.reinikkala_kolumbus.fi#ext#@sanoma.onmicrosoft.com::74617740-c4c6-4708-b4d0-021b7f4c02f6" providerId="AD" clId="Web-{AF6B088C-5670-93AE-D8CD-576517B91B39}" dt="2021-11-12T16:47:11.305" v="3" actId="14100"/>
        <pc:sldMkLst>
          <pc:docMk/>
          <pc:sldMk cId="1056676565" sldId="259"/>
        </pc:sldMkLst>
        <pc:picChg chg="mod">
          <ac:chgData name="Paula Reinikkala" userId="S::paula.reinikkala_kolumbus.fi#ext#@sanoma.onmicrosoft.com::74617740-c4c6-4708-b4d0-021b7f4c02f6" providerId="AD" clId="Web-{AF6B088C-5670-93AE-D8CD-576517B91B39}" dt="2021-11-12T16:47:11.305" v="3" actId="14100"/>
          <ac:picMkLst>
            <pc:docMk/>
            <pc:sldMk cId="1056676565" sldId="259"/>
            <ac:picMk id="6" creationId="{F79EC051-F2B5-4F16-BBDF-DF6EFD586CCB}"/>
          </ac:picMkLst>
        </pc:picChg>
      </pc:sldChg>
      <pc:sldChg chg="modSp">
        <pc:chgData name="Paula Reinikkala" userId="S::paula.reinikkala_kolumbus.fi#ext#@sanoma.onmicrosoft.com::74617740-c4c6-4708-b4d0-021b7f4c02f6" providerId="AD" clId="Web-{AF6B088C-5670-93AE-D8CD-576517B91B39}" dt="2021-11-12T16:51:00.481" v="30" actId="14100"/>
        <pc:sldMkLst>
          <pc:docMk/>
          <pc:sldMk cId="3104344836" sldId="260"/>
        </pc:sldMkLst>
        <pc:spChg chg="mod">
          <ac:chgData name="Paula Reinikkala" userId="S::paula.reinikkala_kolumbus.fi#ext#@sanoma.onmicrosoft.com::74617740-c4c6-4708-b4d0-021b7f4c02f6" providerId="AD" clId="Web-{AF6B088C-5670-93AE-D8CD-576517B91B39}" dt="2021-11-12T16:49:54.730" v="22" actId="14100"/>
          <ac:spMkLst>
            <pc:docMk/>
            <pc:sldMk cId="3104344836" sldId="260"/>
            <ac:spMk id="2" creationId="{9FC1933B-5B2E-4444-B710-717A68143575}"/>
          </ac:spMkLst>
        </pc:spChg>
        <pc:spChg chg="mod">
          <ac:chgData name="Paula Reinikkala" userId="S::paula.reinikkala_kolumbus.fi#ext#@sanoma.onmicrosoft.com::74617740-c4c6-4708-b4d0-021b7f4c02f6" providerId="AD" clId="Web-{AF6B088C-5670-93AE-D8CD-576517B91B39}" dt="2021-11-12T16:49:24.261" v="17" actId="14100"/>
          <ac:spMkLst>
            <pc:docMk/>
            <pc:sldMk cId="3104344836" sldId="260"/>
            <ac:spMk id="3" creationId="{302A2A06-9526-4409-B411-81DF3D7ECE27}"/>
          </ac:spMkLst>
        </pc:spChg>
        <pc:picChg chg="mod">
          <ac:chgData name="Paula Reinikkala" userId="S::paula.reinikkala_kolumbus.fi#ext#@sanoma.onmicrosoft.com::74617740-c4c6-4708-b4d0-021b7f4c02f6" providerId="AD" clId="Web-{AF6B088C-5670-93AE-D8CD-576517B91B39}" dt="2021-11-12T16:50:52.918" v="29" actId="1076"/>
          <ac:picMkLst>
            <pc:docMk/>
            <pc:sldMk cId="3104344836" sldId="260"/>
            <ac:picMk id="5" creationId="{C86E8095-1CBD-48A6-85DB-C5DE1EE0EF50}"/>
          </ac:picMkLst>
        </pc:picChg>
        <pc:picChg chg="mod">
          <ac:chgData name="Paula Reinikkala" userId="S::paula.reinikkala_kolumbus.fi#ext#@sanoma.onmicrosoft.com::74617740-c4c6-4708-b4d0-021b7f4c02f6" providerId="AD" clId="Web-{AF6B088C-5670-93AE-D8CD-576517B91B39}" dt="2021-11-12T16:50:44.887" v="28" actId="1076"/>
          <ac:picMkLst>
            <pc:docMk/>
            <pc:sldMk cId="3104344836" sldId="260"/>
            <ac:picMk id="6" creationId="{EB9DB384-40BD-4F0E-A6F2-2A27F08FF53D}"/>
          </ac:picMkLst>
        </pc:picChg>
        <pc:picChg chg="mod">
          <ac:chgData name="Paula Reinikkala" userId="S::paula.reinikkala_kolumbus.fi#ext#@sanoma.onmicrosoft.com::74617740-c4c6-4708-b4d0-021b7f4c02f6" providerId="AD" clId="Web-{AF6B088C-5670-93AE-D8CD-576517B91B39}" dt="2021-11-12T16:51:00.481" v="30" actId="14100"/>
          <ac:picMkLst>
            <pc:docMk/>
            <pc:sldMk cId="3104344836" sldId="260"/>
            <ac:picMk id="8" creationId="{969762B4-339E-4847-BE93-7F75C91A1D73}"/>
          </ac:picMkLst>
        </pc:picChg>
      </pc:sldChg>
      <pc:sldChg chg="modSp">
        <pc:chgData name="Paula Reinikkala" userId="S::paula.reinikkala_kolumbus.fi#ext#@sanoma.onmicrosoft.com::74617740-c4c6-4708-b4d0-021b7f4c02f6" providerId="AD" clId="Web-{AF6B088C-5670-93AE-D8CD-576517B91B39}" dt="2021-11-12T16:51:33.232" v="31" actId="1076"/>
        <pc:sldMkLst>
          <pc:docMk/>
          <pc:sldMk cId="3582966190" sldId="261"/>
        </pc:sldMkLst>
        <pc:picChg chg="mod">
          <ac:chgData name="Paula Reinikkala" userId="S::paula.reinikkala_kolumbus.fi#ext#@sanoma.onmicrosoft.com::74617740-c4c6-4708-b4d0-021b7f4c02f6" providerId="AD" clId="Web-{AF6B088C-5670-93AE-D8CD-576517B91B39}" dt="2021-11-12T16:51:33.232" v="31" actId="1076"/>
          <ac:picMkLst>
            <pc:docMk/>
            <pc:sldMk cId="3582966190" sldId="261"/>
            <ac:picMk id="10" creationId="{0242150D-35D8-433A-A762-CC9A6ED97179}"/>
          </ac:picMkLst>
        </pc:picChg>
      </pc:sldChg>
    </pc:docChg>
  </pc:docChgLst>
  <pc:docChgLst>
    <pc:chgData name="Eija Tuunainen" userId="1210e16e-b70a-4111-b2d3-ae66487c177b" providerId="ADAL" clId="{00A03BA9-D813-DA4D-A367-FC7F61F5F9C4}"/>
    <pc:docChg chg="modSld">
      <pc:chgData name="Eija Tuunainen" userId="1210e16e-b70a-4111-b2d3-ae66487c177b" providerId="ADAL" clId="{00A03BA9-D813-DA4D-A367-FC7F61F5F9C4}" dt="2021-11-21T15:01:21.834" v="14" actId="20577"/>
      <pc:docMkLst>
        <pc:docMk/>
      </pc:docMkLst>
      <pc:sldChg chg="modSp mod">
        <pc:chgData name="Eija Tuunainen" userId="1210e16e-b70a-4111-b2d3-ae66487c177b" providerId="ADAL" clId="{00A03BA9-D813-DA4D-A367-FC7F61F5F9C4}" dt="2021-11-21T14:42:26.602" v="0" actId="20577"/>
        <pc:sldMkLst>
          <pc:docMk/>
          <pc:sldMk cId="904327371" sldId="256"/>
        </pc:sldMkLst>
        <pc:spChg chg="mod">
          <ac:chgData name="Eija Tuunainen" userId="1210e16e-b70a-4111-b2d3-ae66487c177b" providerId="ADAL" clId="{00A03BA9-D813-DA4D-A367-FC7F61F5F9C4}" dt="2021-11-21T14:42:26.602" v="0" actId="20577"/>
          <ac:spMkLst>
            <pc:docMk/>
            <pc:sldMk cId="904327371" sldId="256"/>
            <ac:spMk id="3" creationId="{5B762886-2F8A-4CE1-B8B9-01A35E127BCD}"/>
          </ac:spMkLst>
        </pc:spChg>
      </pc:sldChg>
      <pc:sldChg chg="modSp mod">
        <pc:chgData name="Eija Tuunainen" userId="1210e16e-b70a-4111-b2d3-ae66487c177b" providerId="ADAL" clId="{00A03BA9-D813-DA4D-A367-FC7F61F5F9C4}" dt="2021-11-21T14:42:46.427" v="2" actId="20577"/>
        <pc:sldMkLst>
          <pc:docMk/>
          <pc:sldMk cId="1152556699" sldId="258"/>
        </pc:sldMkLst>
        <pc:spChg chg="mod">
          <ac:chgData name="Eija Tuunainen" userId="1210e16e-b70a-4111-b2d3-ae66487c177b" providerId="ADAL" clId="{00A03BA9-D813-DA4D-A367-FC7F61F5F9C4}" dt="2021-11-21T14:42:34.672" v="1" actId="20577"/>
          <ac:spMkLst>
            <pc:docMk/>
            <pc:sldMk cId="1152556699" sldId="258"/>
            <ac:spMk id="3" creationId="{5965C76B-2807-46D3-8474-B0F3450B475C}"/>
          </ac:spMkLst>
        </pc:spChg>
        <pc:spChg chg="mod">
          <ac:chgData name="Eija Tuunainen" userId="1210e16e-b70a-4111-b2d3-ae66487c177b" providerId="ADAL" clId="{00A03BA9-D813-DA4D-A367-FC7F61F5F9C4}" dt="2021-11-21T14:42:46.427" v="2" actId="20577"/>
          <ac:spMkLst>
            <pc:docMk/>
            <pc:sldMk cId="1152556699" sldId="258"/>
            <ac:spMk id="14" creationId="{19549051-091C-4CD7-9D87-D87F86F1EB77}"/>
          </ac:spMkLst>
        </pc:spChg>
      </pc:sldChg>
      <pc:sldChg chg="modSp mod">
        <pc:chgData name="Eija Tuunainen" userId="1210e16e-b70a-4111-b2d3-ae66487c177b" providerId="ADAL" clId="{00A03BA9-D813-DA4D-A367-FC7F61F5F9C4}" dt="2021-11-21T14:43:48.314" v="3" actId="20577"/>
        <pc:sldMkLst>
          <pc:docMk/>
          <pc:sldMk cId="3104344836" sldId="260"/>
        </pc:sldMkLst>
        <pc:spChg chg="mod">
          <ac:chgData name="Eija Tuunainen" userId="1210e16e-b70a-4111-b2d3-ae66487c177b" providerId="ADAL" clId="{00A03BA9-D813-DA4D-A367-FC7F61F5F9C4}" dt="2021-11-21T14:43:48.314" v="3" actId="20577"/>
          <ac:spMkLst>
            <pc:docMk/>
            <pc:sldMk cId="3104344836" sldId="260"/>
            <ac:spMk id="3" creationId="{302A2A06-9526-4409-B411-81DF3D7ECE27}"/>
          </ac:spMkLst>
        </pc:spChg>
      </pc:sldChg>
      <pc:sldChg chg="modSp mod">
        <pc:chgData name="Eija Tuunainen" userId="1210e16e-b70a-4111-b2d3-ae66487c177b" providerId="ADAL" clId="{00A03BA9-D813-DA4D-A367-FC7F61F5F9C4}" dt="2021-11-21T15:01:12.633" v="13" actId="20577"/>
        <pc:sldMkLst>
          <pc:docMk/>
          <pc:sldMk cId="3582966190" sldId="261"/>
        </pc:sldMkLst>
        <pc:spChg chg="mod">
          <ac:chgData name="Eija Tuunainen" userId="1210e16e-b70a-4111-b2d3-ae66487c177b" providerId="ADAL" clId="{00A03BA9-D813-DA4D-A367-FC7F61F5F9C4}" dt="2021-11-21T15:01:12.633" v="13" actId="20577"/>
          <ac:spMkLst>
            <pc:docMk/>
            <pc:sldMk cId="3582966190" sldId="261"/>
            <ac:spMk id="14" creationId="{AC31346F-7091-4F3C-927C-FEC2301E4B50}"/>
          </ac:spMkLst>
        </pc:spChg>
      </pc:sldChg>
      <pc:sldChg chg="modSp mod">
        <pc:chgData name="Eija Tuunainen" userId="1210e16e-b70a-4111-b2d3-ae66487c177b" providerId="ADAL" clId="{00A03BA9-D813-DA4D-A367-FC7F61F5F9C4}" dt="2021-11-21T15:01:21.834" v="14" actId="20577"/>
        <pc:sldMkLst>
          <pc:docMk/>
          <pc:sldMk cId="3488588917" sldId="262"/>
        </pc:sldMkLst>
        <pc:spChg chg="mod">
          <ac:chgData name="Eija Tuunainen" userId="1210e16e-b70a-4111-b2d3-ae66487c177b" providerId="ADAL" clId="{00A03BA9-D813-DA4D-A367-FC7F61F5F9C4}" dt="2021-11-21T14:44:54.105" v="12" actId="20577"/>
          <ac:spMkLst>
            <pc:docMk/>
            <pc:sldMk cId="3488588917" sldId="262"/>
            <ac:spMk id="3" creationId="{3EDA753E-F0B3-4528-B857-A0CDC8E68AB0}"/>
          </ac:spMkLst>
        </pc:spChg>
        <pc:spChg chg="mod">
          <ac:chgData name="Eija Tuunainen" userId="1210e16e-b70a-4111-b2d3-ae66487c177b" providerId="ADAL" clId="{00A03BA9-D813-DA4D-A367-FC7F61F5F9C4}" dt="2021-11-21T14:44:24.807" v="4" actId="20577"/>
          <ac:spMkLst>
            <pc:docMk/>
            <pc:sldMk cId="3488588917" sldId="262"/>
            <ac:spMk id="4" creationId="{039E239C-7ED5-4EBA-BB81-F6C0331A0194}"/>
          </ac:spMkLst>
        </pc:spChg>
        <pc:spChg chg="mod">
          <ac:chgData name="Eija Tuunainen" userId="1210e16e-b70a-4111-b2d3-ae66487c177b" providerId="ADAL" clId="{00A03BA9-D813-DA4D-A367-FC7F61F5F9C4}" dt="2021-11-21T15:01:21.834" v="14" actId="20577"/>
          <ac:spMkLst>
            <pc:docMk/>
            <pc:sldMk cId="3488588917" sldId="262"/>
            <ac:spMk id="8" creationId="{5471C46D-1FC8-4D1A-A1C0-65A922C8B75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F4E480B-94D6-46F9-A2B6-B98D311FDC19}"/>
              </a:ext>
            </a:extLst>
          </p:cNvPr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7183CDE-91A1-40C3-8E80-66F89E1C2D53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" y="1640114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6756515-F9AA-46BD-8DD2-AA15BA492A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BA365E2-8B71-408B-9092-0104216AC7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EDB8D7A-1BF6-4CDB-B93A-7736955F504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AACD774-5167-46C7-8A62-6E2FE4BE9469}"/>
                  </a:ext>
                </a:extLst>
              </p:cNvPr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6E0F2D8-452E-48F9-9912-C47EAEAE1802}"/>
                  </a:ext>
                </a:extLst>
              </p:cNvPr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1FBBF95-430B-427C-A6E8-DB899217FC00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EE64698-3ED2-4395-B7FC-65248E437E0A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E20B1E1-CE09-4C2A-A3FB-DB8026C54E98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CB2405B-A907-48B3-906A-FB3573C0B28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6DC8E2D9-6729-4614-8667-C1016D3182E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CEEBB1-1A1F-4A2C-B805-719CF98F6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540000"/>
            <a:ext cx="11090273" cy="3798000"/>
          </a:xfrm>
        </p:spPr>
        <p:txBody>
          <a:bodyPr anchor="b"/>
          <a:lstStyle>
            <a:lvl1pPr algn="l"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6CC87B-ED2D-4303-BD40-E7AF14C03E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4508500"/>
            <a:ext cx="7345362" cy="1800224"/>
          </a:xfrm>
        </p:spPr>
        <p:txBody>
          <a:bodyPr/>
          <a:lstStyle>
            <a:lvl1pPr marL="0" indent="0" algn="l">
              <a:buNone/>
              <a:defRPr sz="16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880B4-5679-491C-963F-EC47B048C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65D6D-3F98-4BE8-A069-B9640990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CD51D-8E06-4959-88C9-647415079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5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67416F32-9D98-4340-82E8-E90CE00AD2AC}"/>
              </a:ext>
            </a:extLst>
          </p:cNvPr>
          <p:cNvGrpSpPr/>
          <p:nvPr/>
        </p:nvGrpSpPr>
        <p:grpSpPr>
          <a:xfrm flipV="1">
            <a:off x="0" y="-1"/>
            <a:ext cx="12191999" cy="6861601"/>
            <a:chOff x="0" y="-1"/>
            <a:chExt cx="12191999" cy="686160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6375AB4-82BB-418F-A50F-6180F68724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FDD54B2-4A3F-4BFE-8FF0-82CA73F4AE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50280" y="2148106"/>
              <a:ext cx="4320000" cy="4320000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0876F96-77AB-4E72-B1D2-FA45F4E3C0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0"/>
              <a:ext cx="6347046" cy="6347046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B08A2E9-6518-449E-940B-8518A1D850BB}"/>
                </a:ext>
              </a:extLst>
            </p:cNvPr>
            <p:cNvGrpSpPr>
              <a:grpSpLocks noChangeAspect="1"/>
            </p:cNvGrpSpPr>
            <p:nvPr/>
          </p:nvGrpSpPr>
          <p:grpSpPr>
            <a:xfrm rot="10800000">
              <a:off x="0" y="-1"/>
              <a:ext cx="10800000" cy="6858000"/>
              <a:chOff x="2328000" y="0"/>
              <a:chExt cx="2880000" cy="144000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0A86BE0-76B3-4EA0-BA2D-05266013A814}"/>
                  </a:ext>
                </a:extLst>
              </p:cNvPr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6BA13564-810C-4398-AA63-67B020811FCB}"/>
                  </a:ext>
                </a:extLst>
              </p:cNvPr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555E1EF-6216-47FA-BBCA-7C0C8C2DAB8C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602286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D8D85657-6A77-4466-887F-EE948B9CD2B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D35498-B0C3-40BD-9407-6D0C0587E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2F85E-0893-4D8C-816A-5193CC6DC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70000">
              <a:defRPr/>
            </a:lvl1pPr>
            <a:lvl2pP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46A9C-9655-49F5-85B3-A8A37F4F5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F896C-71D7-487F-A1B9-CBBE6DF4D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228E8-7B8A-4153-BEB2-BD5A69F25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40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E54407D-DBA4-414C-ACA5-30D7B87C652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BD518BC-8E44-4DAA-A8B9-2CFBD91DCDCD}"/>
                </a:ext>
              </a:extLst>
            </p:cNvPr>
            <p:cNvSpPr/>
            <p:nvPr/>
          </p:nvSpPr>
          <p:spPr>
            <a:xfrm rot="10800000" flipH="1">
              <a:off x="0" y="2019649"/>
              <a:ext cx="4838350" cy="4838350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6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67C3660-39CD-431D-8E64-37508FFEAC9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03875" y="0"/>
              <a:ext cx="6521820" cy="3260910"/>
              <a:chOff x="0" y="0"/>
              <a:chExt cx="2880000" cy="1440000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4CCE569-E461-438A-A235-B96A542AF82F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3F9DF1F-1F74-476C-AD41-22AC3F8A65A0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BE49ED5-9713-43D1-AE9E-3F9FE5574077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60000"/>
                  </a:schemeClr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21A2854-1482-4441-85EA-D7B9F3EF56D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4887" y="2538000"/>
              <a:ext cx="4320000" cy="4320000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ED36A6D-894D-44DA-851C-345A414F3F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36F1DF-CD42-4695-A7D0-2F5B19305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7345362" cy="5768725"/>
          </a:xfrm>
        </p:spPr>
        <p:txBody>
          <a:bodyPr anchor="t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549160-0F86-4FCA-8718-6980E99C7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75612" y="540000"/>
            <a:ext cx="3565523" cy="5768725"/>
          </a:xfrm>
        </p:spPr>
        <p:txBody>
          <a:bodyPr anchor="t"/>
          <a:lstStyle>
            <a:lvl1pPr marL="0" indent="0">
              <a:buNone/>
              <a:defRPr sz="18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C6CBB-DABA-4F2E-8574-46747E15E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11/21/21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F86BC-9ECC-439C-BF2E-F0B7EF193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742552-C4C9-44EE-B7CB-5A652393B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66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5774299-531D-4CAC-881D-7EB68BC99FCC}"/>
              </a:ext>
            </a:extLst>
          </p:cNvPr>
          <p:cNvGrpSpPr/>
          <p:nvPr/>
        </p:nvGrpSpPr>
        <p:grpSpPr>
          <a:xfrm>
            <a:off x="0" y="-3"/>
            <a:ext cx="12192000" cy="6858003"/>
            <a:chOff x="0" y="-3"/>
            <a:chExt cx="12192000" cy="6858003"/>
          </a:xfrm>
        </p:grpSpPr>
        <p:sp useBgFill="1">
          <p:nvSpPr>
            <p:cNvPr id="9" name="Rectangle 8">
              <a:extLst>
                <a:ext uri="{FF2B5EF4-FFF2-40B4-BE49-F238E27FC236}">
                  <a16:creationId xmlns:a16="http://schemas.microsoft.com/office/drawing/2014/main" id="{A17676CF-DDCC-48C1-AC68-CDA0B9E47FD8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052D363-F6F5-455B-A2F2-A12B30CEE52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72000" y="-3"/>
              <a:ext cx="11520000" cy="5760000"/>
              <a:chOff x="5981700" y="-1"/>
              <a:chExt cx="6042660" cy="302133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0C396B8-00CA-4AE9-A0A5-B4E2B2A2AC07}"/>
                  </a:ext>
                </a:extLst>
              </p:cNvPr>
              <p:cNvSpPr/>
              <p:nvPr/>
            </p:nvSpPr>
            <p:spPr>
              <a:xfrm>
                <a:off x="900303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6660166-3107-4058-A259-59B0527306BD}"/>
                  </a:ext>
                </a:extLst>
              </p:cNvPr>
              <p:cNvSpPr/>
              <p:nvPr/>
            </p:nvSpPr>
            <p:spPr>
              <a:xfrm flipH="1">
                <a:off x="598170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2BE934E-3063-4D0F-AFDE-68D58D336CBE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60000"/>
                  </a:schemeClr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39660FA-744A-4CB3-9BED-C59793E3BF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2538000"/>
              <a:ext cx="4320000" cy="432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E313EEC-733B-4019-8A0B-3FA768B8DB7A}"/>
                </a:ext>
              </a:extLst>
            </p:cNvPr>
            <p:cNvGrpSpPr/>
            <p:nvPr/>
          </p:nvGrpSpPr>
          <p:grpSpPr>
            <a:xfrm rot="10800000">
              <a:off x="1" y="2948940"/>
              <a:ext cx="7818118" cy="3909059"/>
              <a:chOff x="0" y="0"/>
              <a:chExt cx="2880000" cy="14400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21FE91F-780C-4ABD-ADE8-0EFDB7196A10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09EA389-EE78-4475-A390-5EDED23C2D68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E492A94-8867-4C62-9D40-4023C41E0AF8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>
              <a:off x="0" y="521786"/>
              <a:ext cx="6336213" cy="633621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6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A3DAD7C5-BA12-4557-8BC4-72C69B0D59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412EC-56C0-4009-B2E3-D63F9EECB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39999"/>
            <a:ext cx="11090275" cy="1209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0C84F-F3B7-4BF4-A328-BCF5ADD32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929600"/>
            <a:ext cx="5437186" cy="438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19CD5-DBB4-4749-980D-B5B40ECB6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929600"/>
            <a:ext cx="5437186" cy="438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FC378-6572-43DF-8344-59DE8122C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67A14-246A-4DDF-865C-68F6E169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74B6D-E110-478C-94B9-2F8199E58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3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5130F7E5-A40E-4C9C-8E4F-3935B9182C4A}"/>
              </a:ext>
            </a:extLst>
          </p:cNvPr>
          <p:cNvGrpSpPr/>
          <p:nvPr/>
        </p:nvGrpSpPr>
        <p:grpSpPr>
          <a:xfrm>
            <a:off x="0" y="-2"/>
            <a:ext cx="12191999" cy="6858001"/>
            <a:chOff x="0" y="-2"/>
            <a:chExt cx="12191999" cy="685800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E67B504-02A7-4203-87D0-07D333D71917}"/>
                </a:ext>
              </a:extLst>
            </p:cNvPr>
            <p:cNvSpPr/>
            <p:nvPr/>
          </p:nvSpPr>
          <p:spPr>
            <a:xfrm>
              <a:off x="7995665" y="2562224"/>
              <a:ext cx="4196334" cy="429577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40000"/>
                  </a:schemeClr>
                </a:gs>
                <a:gs pos="34000">
                  <a:schemeClr val="accent3">
                    <a:alpha val="20000"/>
                  </a:schemeClr>
                </a:gs>
                <a:gs pos="65000">
                  <a:schemeClr val="accent3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A1158F3-E1C3-400D-8505-628DB94365CE}"/>
                </a:ext>
              </a:extLst>
            </p:cNvPr>
            <p:cNvGrpSpPr/>
            <p:nvPr/>
          </p:nvGrpSpPr>
          <p:grpSpPr>
            <a:xfrm rot="16200000">
              <a:off x="2295528" y="-2295528"/>
              <a:ext cx="6858000" cy="11449051"/>
              <a:chOff x="0" y="2333625"/>
              <a:chExt cx="9515474" cy="3766109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AEADDCE-3295-4F24-8700-C93B5457C2B7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F95C76A-5429-458C-BC9D-E1053EF7B84F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D0E8A42-259A-43FA-B284-B459D736409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3583369" y="-3583369"/>
              <a:ext cx="4713262" cy="11880000"/>
              <a:chOff x="1" y="0"/>
              <a:chExt cx="8305797" cy="68580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900B4F1-619C-4C0E-B749-1843F22C946A}"/>
                  </a:ext>
                </a:extLst>
              </p:cNvPr>
              <p:cNvSpPr/>
              <p:nvPr/>
            </p:nvSpPr>
            <p:spPr>
              <a:xfrm>
                <a:off x="931" y="342900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E6F70BB-DCCC-4CF0-B5BB-95A965A99947}"/>
                  </a:ext>
                </a:extLst>
              </p:cNvPr>
              <p:cNvSpPr/>
              <p:nvPr/>
            </p:nvSpPr>
            <p:spPr>
              <a:xfrm flipV="1">
                <a:off x="1" y="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3E6C50C-C1DA-44E1-B254-3B7228879DCD}"/>
                </a:ext>
              </a:extLst>
            </p:cNvPr>
            <p:cNvGrpSpPr/>
            <p:nvPr/>
          </p:nvGrpSpPr>
          <p:grpSpPr>
            <a:xfrm>
              <a:off x="2676525" y="0"/>
              <a:ext cx="9515473" cy="3766109"/>
              <a:chOff x="2333625" y="2433367"/>
              <a:chExt cx="9897159" cy="3766109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FC6EEED-A40A-4D1C-BE6B-11DD62770607}"/>
                  </a:ext>
                </a:extLst>
              </p:cNvPr>
              <p:cNvSpPr/>
              <p:nvPr/>
            </p:nvSpPr>
            <p:spPr>
              <a:xfrm>
                <a:off x="728220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27FF3FB-FDFC-4659-A7D6-ABED74010E82}"/>
                  </a:ext>
                </a:extLst>
              </p:cNvPr>
              <p:cNvSpPr/>
              <p:nvPr/>
            </p:nvSpPr>
            <p:spPr>
              <a:xfrm flipH="1">
                <a:off x="233362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1548ED5-6668-4672-88DC-40E92508ACA2}"/>
                </a:ext>
              </a:extLst>
            </p:cNvPr>
            <p:cNvGrpSpPr/>
            <p:nvPr/>
          </p:nvGrpSpPr>
          <p:grpSpPr>
            <a:xfrm>
              <a:off x="0" y="0"/>
              <a:ext cx="9515473" cy="3766109"/>
              <a:chOff x="0" y="2333625"/>
              <a:chExt cx="9515473" cy="3766109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75AE1B2-E73F-4E6E-AAFB-FB1C02684D32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750F2D6-C0E1-4AFE-AB87-083292737609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4ECC0D66-F2BE-4BF4-87F6-CE618B5C891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0BCA11-08C2-4C9A-B0A3-31C9051CD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39999"/>
            <a:ext cx="11090273" cy="1210396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2CEB0-C969-40EA-A5E2-8D875E28A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929783"/>
            <a:ext cx="5448052" cy="792161"/>
          </a:xfrm>
        </p:spPr>
        <p:txBody>
          <a:bodyPr anchor="b"/>
          <a:lstStyle>
            <a:lvl1pPr marL="0" indent="0">
              <a:buNone/>
              <a:defRPr sz="1600" b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F41A6-112E-4305-A0BA-6E119A77AC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2937844"/>
            <a:ext cx="5437186" cy="3376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C672C5-31B9-443B-8DEE-5523646891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03949" y="1929782"/>
            <a:ext cx="5437187" cy="792000"/>
          </a:xfrm>
        </p:spPr>
        <p:txBody>
          <a:bodyPr anchor="b"/>
          <a:lstStyle>
            <a:lvl1pPr marL="0" indent="0">
              <a:buNone/>
              <a:defRPr sz="1600" b="0" i="0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D18B9D-8B21-4249-A3AD-8FBE48F0F5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3950" y="2937844"/>
            <a:ext cx="5437186" cy="3376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B60881-13B2-4064-84FB-6D071F36C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9FCE5D-D5EF-485D-97FA-2614FF96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F204FC-4F66-417C-8E4B-74772ED05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134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521FD20-B9D4-4FD1-9AAD-F4157555AD62}"/>
              </a:ext>
            </a:extLst>
          </p:cNvPr>
          <p:cNvGrpSpPr/>
          <p:nvPr/>
        </p:nvGrpSpPr>
        <p:grpSpPr>
          <a:xfrm rot="10800000">
            <a:off x="1392000" y="0"/>
            <a:ext cx="10800000" cy="6858000"/>
            <a:chOff x="0" y="0"/>
            <a:chExt cx="10800000" cy="68580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477A35-8424-45D6-A66E-8ACFA6C405B5}"/>
                </a:ext>
              </a:extLst>
            </p:cNvPr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BFBA1CE-E9AC-40C0-A7F9-E5671F5FEF9C}"/>
                </a:ext>
              </a:extLst>
            </p:cNvPr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C2729A-59F8-46A4-9AAA-7665E5966E2D}"/>
              </a:ext>
            </a:extLst>
          </p:cNvPr>
          <p:cNvGrpSpPr>
            <a:grpSpLocks noChangeAspect="1"/>
          </p:cNvGrpSpPr>
          <p:nvPr/>
        </p:nvGrpSpPr>
        <p:grpSpPr>
          <a:xfrm rot="16200000" flipH="1">
            <a:off x="-1714500" y="1714500"/>
            <a:ext cx="6858000" cy="3429000"/>
            <a:chOff x="0" y="0"/>
            <a:chExt cx="2880000" cy="1440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EBBB96-590D-4704-87AD-A00AE2424DE8}"/>
                </a:ext>
              </a:extLst>
            </p:cNvPr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89BAB7D-5298-40B9-910B-136D0C6A9934}"/>
                </a:ext>
              </a:extLst>
            </p:cNvPr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323EA00-E168-4864-883B-358A7CDF9153}"/>
              </a:ext>
            </a:extLst>
          </p:cNvPr>
          <p:cNvSpPr>
            <a:spLocks noChangeAspect="1"/>
          </p:cNvSpPr>
          <p:nvPr/>
        </p:nvSpPr>
        <p:spPr>
          <a:xfrm rot="10800000">
            <a:off x="5602287" y="268286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4F2DFA-2F27-43FB-B08C-0787FA44B0D1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750354-CD8D-4A3B-A7AC-04622BCB04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3ED3C6-DA43-4D1C-9056-407A4FB1C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6"/>
            <a:ext cx="11090275" cy="5759450"/>
          </a:xfrm>
        </p:spPr>
        <p:txBody>
          <a:bodyPr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0CEB41-E921-45ED-951A-861E31E01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6B422D-769C-4E63-8763-ABBB88500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8FB6F-2D68-40C0-B628-142011F34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447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ED88E92-14F3-4B58-9E48-1D79E139A89E}"/>
              </a:ext>
            </a:extLst>
          </p:cNvPr>
          <p:cNvGrpSpPr/>
          <p:nvPr/>
        </p:nvGrpSpPr>
        <p:grpSpPr>
          <a:xfrm>
            <a:off x="0" y="0"/>
            <a:ext cx="12191999" cy="6861600"/>
            <a:chOff x="1" y="0"/>
            <a:chExt cx="12191999" cy="68616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6466AE7-32B6-4334-AF41-B9387E6726C5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1" y="1640114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59C09F8-90CD-443F-9AA1-D08C56A605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C7304AB-BE7D-45AC-A876-4A24543AE5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E11922B-DDB3-46D7-B1BD-C1CCDB3C42E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580F8F6-E662-4BCD-AC9C-7E5DDBD5A773}"/>
                  </a:ext>
                </a:extLst>
              </p:cNvPr>
              <p:cNvSpPr/>
              <p:nvPr/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9A333FE5-ADB0-48EE-A1A6-9AA36DA343A2}"/>
                  </a:ext>
                </a:extLst>
              </p:cNvPr>
              <p:cNvSpPr/>
              <p:nvPr/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B09CD4F-6DF4-48AA-BD35-23E3F2A643F7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2223219-ACCC-42F2-A1B4-E3C8C8AB12A4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510B0E9-9BA0-4357-9E04-554C19BAAC89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F06DA80-525A-4C9E-A441-50630AA772A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E841E027-8E53-4FEB-8605-2124D85731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D871A2-AE80-4408-AA95-DC60D132E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D122A1-7B97-4979-B319-1CE0A4A49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09A76-7DCD-477A-A6BA-EEA63FF94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15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D5C0F5C-A529-490C-8941-78F10C6A00D3}"/>
              </a:ext>
            </a:extLst>
          </p:cNvPr>
          <p:cNvGrpSpPr/>
          <p:nvPr/>
        </p:nvGrpSpPr>
        <p:grpSpPr>
          <a:xfrm flipH="1">
            <a:off x="0" y="0"/>
            <a:ext cx="12191999" cy="6858001"/>
            <a:chOff x="0" y="-2"/>
            <a:chExt cx="12191999" cy="68580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4A8D739-B942-4545-9459-A6CAF0444D1F}"/>
                </a:ext>
              </a:extLst>
            </p:cNvPr>
            <p:cNvSpPr/>
            <p:nvPr/>
          </p:nvSpPr>
          <p:spPr>
            <a:xfrm>
              <a:off x="7995665" y="2562224"/>
              <a:ext cx="4196334" cy="4295775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40000"/>
                  </a:schemeClr>
                </a:gs>
                <a:gs pos="34000">
                  <a:schemeClr val="accent3">
                    <a:alpha val="20000"/>
                  </a:schemeClr>
                </a:gs>
                <a:gs pos="65000">
                  <a:schemeClr val="accent3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BB38CCA-110B-4404-9363-BFFA76C096D2}"/>
                </a:ext>
              </a:extLst>
            </p:cNvPr>
            <p:cNvGrpSpPr/>
            <p:nvPr/>
          </p:nvGrpSpPr>
          <p:grpSpPr>
            <a:xfrm rot="16200000">
              <a:off x="2295528" y="-2295528"/>
              <a:ext cx="6858000" cy="11449051"/>
              <a:chOff x="0" y="2333625"/>
              <a:chExt cx="9515474" cy="376610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223FE99-C58F-4A56-8F8E-2942FF74E4BD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BBD4511-8AB6-4BD3-8410-7FB3EC8D42B2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7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A8CA067-2248-4BD3-B56E-2C014AEB2273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3583369" y="-3583369"/>
              <a:ext cx="4713262" cy="11880000"/>
              <a:chOff x="1" y="0"/>
              <a:chExt cx="8305797" cy="68580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C017B9B-2727-4255-8F80-9D4C2A5AE297}"/>
                  </a:ext>
                </a:extLst>
              </p:cNvPr>
              <p:cNvSpPr/>
              <p:nvPr/>
            </p:nvSpPr>
            <p:spPr>
              <a:xfrm>
                <a:off x="931" y="342900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93C5F16-BC47-4707-B6B7-DC5262ACDC51}"/>
                  </a:ext>
                </a:extLst>
              </p:cNvPr>
              <p:cNvSpPr/>
              <p:nvPr/>
            </p:nvSpPr>
            <p:spPr>
              <a:xfrm flipV="1">
                <a:off x="1" y="0"/>
                <a:ext cx="8304867" cy="3429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60000"/>
                    </a:schemeClr>
                  </a:gs>
                  <a:gs pos="63000">
                    <a:schemeClr val="accent3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E88FE13-0734-4BB3-B4D1-7C53A194DA84}"/>
                </a:ext>
              </a:extLst>
            </p:cNvPr>
            <p:cNvGrpSpPr/>
            <p:nvPr/>
          </p:nvGrpSpPr>
          <p:grpSpPr>
            <a:xfrm>
              <a:off x="2676525" y="0"/>
              <a:ext cx="9515473" cy="3766109"/>
              <a:chOff x="2333625" y="2433367"/>
              <a:chExt cx="9897159" cy="3766109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C9B7EF7-1EDF-4AC7-8E40-C2801783AC85}"/>
                  </a:ext>
                </a:extLst>
              </p:cNvPr>
              <p:cNvSpPr/>
              <p:nvPr/>
            </p:nvSpPr>
            <p:spPr>
              <a:xfrm>
                <a:off x="728220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25CA0A0-9A3F-498E-983D-B3285EF5AD9A}"/>
                  </a:ext>
                </a:extLst>
              </p:cNvPr>
              <p:cNvSpPr/>
              <p:nvPr/>
            </p:nvSpPr>
            <p:spPr>
              <a:xfrm flipH="1">
                <a:off x="2333625" y="2433367"/>
                <a:ext cx="4948579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5171814-E4F0-44B5-BC3F-588512210991}"/>
                </a:ext>
              </a:extLst>
            </p:cNvPr>
            <p:cNvGrpSpPr/>
            <p:nvPr/>
          </p:nvGrpSpPr>
          <p:grpSpPr>
            <a:xfrm>
              <a:off x="0" y="0"/>
              <a:ext cx="9515473" cy="3766109"/>
              <a:chOff x="0" y="2333625"/>
              <a:chExt cx="9515473" cy="3766109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E666ACD-EB1C-4732-971B-C3B26061DB82}"/>
                  </a:ext>
                </a:extLst>
              </p:cNvPr>
              <p:cNvSpPr/>
              <p:nvPr/>
            </p:nvSpPr>
            <p:spPr>
              <a:xfrm>
                <a:off x="4757737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A4E213B-7F96-44C1-90B3-B72E9387BF73}"/>
                  </a:ext>
                </a:extLst>
              </p:cNvPr>
              <p:cNvSpPr/>
              <p:nvPr/>
            </p:nvSpPr>
            <p:spPr>
              <a:xfrm flipH="1">
                <a:off x="0" y="2333625"/>
                <a:ext cx="4757736" cy="3766109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60000"/>
                    </a:schemeClr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FE392AA-35E5-40E5-9309-284A0C54106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8188C-9713-46E1-AA5C-C84FE515F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4511425" cy="277177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192CC-893A-4A84-A7E9-F389D83F0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2400" y="540000"/>
            <a:ext cx="6408736" cy="5759450"/>
          </a:xfrm>
        </p:spPr>
        <p:txBody>
          <a:bodyPr/>
          <a:lstStyle>
            <a:lvl1pPr>
              <a:defRPr sz="3200"/>
            </a:lvl1pPr>
            <a:lvl2pPr>
              <a:defRPr sz="24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C7765-7D44-43DD-A1DF-419D3E1C62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3536950"/>
            <a:ext cx="4511426" cy="2771775"/>
          </a:xfrm>
        </p:spPr>
        <p:txBody>
          <a:bodyPr/>
          <a:lstStyle>
            <a:lvl1pPr marL="0" indent="0">
              <a:buNone/>
              <a:defRPr sz="1600" cap="all" spc="3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D36875-AFB0-4905-8C9E-A72B4F597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437ABF-7E70-4E45-A67B-C503BF182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8016CA-2983-47BF-BA09-2130A40C8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972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97E00A2-2906-4C97-9D1F-C789D3ADD373}"/>
              </a:ext>
            </a:extLst>
          </p:cNvPr>
          <p:cNvGrpSpPr/>
          <p:nvPr/>
        </p:nvGrpSpPr>
        <p:grpSpPr>
          <a:xfrm rot="10800000">
            <a:off x="1392000" y="0"/>
            <a:ext cx="10800000" cy="6858000"/>
            <a:chOff x="0" y="0"/>
            <a:chExt cx="10800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CE8EF9-87D6-47FD-B7D3-2D48D8E48AC3}"/>
                </a:ext>
              </a:extLst>
            </p:cNvPr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784998E-9D37-4D0D-889A-C67531E5295C}"/>
                </a:ext>
              </a:extLst>
            </p:cNvPr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575B0B-C502-438E-967C-64D268031426}"/>
              </a:ext>
            </a:extLst>
          </p:cNvPr>
          <p:cNvGrpSpPr>
            <a:grpSpLocks noChangeAspect="1"/>
          </p:cNvGrpSpPr>
          <p:nvPr/>
        </p:nvGrpSpPr>
        <p:grpSpPr>
          <a:xfrm rot="16200000" flipH="1">
            <a:off x="-1714500" y="1714500"/>
            <a:ext cx="6858000" cy="3429000"/>
            <a:chOff x="0" y="0"/>
            <a:chExt cx="2880000" cy="1440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FC29931-00EB-4F74-BE4C-172A4C282A26}"/>
                </a:ext>
              </a:extLst>
            </p:cNvPr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89B4C87-FDD3-406D-BE06-3ABF69905E03}"/>
                </a:ext>
              </a:extLst>
            </p:cNvPr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D817A89-A0E1-4190-90AE-0571E6CE8FC6}"/>
              </a:ext>
            </a:extLst>
          </p:cNvPr>
          <p:cNvSpPr>
            <a:spLocks noChangeAspect="1"/>
          </p:cNvSpPr>
          <p:nvPr/>
        </p:nvSpPr>
        <p:spPr>
          <a:xfrm rot="10800000">
            <a:off x="5602287" y="268286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D20388-C666-4992-920D-5F034214950C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AB0CC3-A07E-43B8-9B34-0A67C1806DE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1800A6-9706-4B81-B957-C950A5F77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4511425" cy="277177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17652B-AA0D-4574-AF1D-7F7442D84B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32400" y="549275"/>
            <a:ext cx="6408736" cy="57594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19547-D24B-4BD1-8C26-318450B17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9999" y="3536950"/>
            <a:ext cx="4511425" cy="2771774"/>
          </a:xfrm>
        </p:spPr>
        <p:txBody>
          <a:bodyPr/>
          <a:lstStyle>
            <a:lvl1pPr marL="0" indent="0">
              <a:buNone/>
              <a:defRPr sz="1600" cap="all" spc="3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A22E6-7E01-4547-8555-B2C197543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0F6BEC-98F3-43FE-BA9B-B046D8917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FAF54-57F0-46F9-A1BA-B554E1401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927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C461672-F18A-4768-9850-0531FD3720BA}"/>
              </a:ext>
            </a:extLst>
          </p:cNvPr>
          <p:cNvGrpSpPr/>
          <p:nvPr/>
        </p:nvGrpSpPr>
        <p:grpSpPr>
          <a:xfrm rot="10800000">
            <a:off x="5921828" y="2876440"/>
            <a:ext cx="6270171" cy="3981559"/>
            <a:chOff x="0" y="0"/>
            <a:chExt cx="10800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FA73898-D78C-45F9-AFC1-2AB16F6725C2}"/>
                </a:ext>
              </a:extLst>
            </p:cNvPr>
            <p:cNvSpPr/>
            <p:nvPr/>
          </p:nvSpPr>
          <p:spPr>
            <a:xfrm>
              <a:off x="540000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FC423E3-700B-43D6-A2CB-F3C871632C20}"/>
                </a:ext>
              </a:extLst>
            </p:cNvPr>
            <p:cNvSpPr/>
            <p:nvPr/>
          </p:nvSpPr>
          <p:spPr>
            <a:xfrm flipH="1">
              <a:off x="0" y="0"/>
              <a:ext cx="5400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2F05B2A-1EC7-4131-B899-C7ECB9A502EB}"/>
              </a:ext>
            </a:extLst>
          </p:cNvPr>
          <p:cNvGrpSpPr>
            <a:grpSpLocks noChangeAspect="1"/>
          </p:cNvGrpSpPr>
          <p:nvPr/>
        </p:nvGrpSpPr>
        <p:grpSpPr>
          <a:xfrm flipH="1">
            <a:off x="0" y="-1"/>
            <a:ext cx="9361714" cy="4680857"/>
            <a:chOff x="0" y="0"/>
            <a:chExt cx="2880000" cy="1440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7711D4C-4FFE-4151-B53D-60890F0F5827}"/>
                </a:ext>
              </a:extLst>
            </p:cNvPr>
            <p:cNvSpPr/>
            <p:nvPr/>
          </p:nvSpPr>
          <p:spPr>
            <a:xfrm>
              <a:off x="144000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9D6393-413D-4151-BC2C-43161BE4A799}"/>
                </a:ext>
              </a:extLst>
            </p:cNvPr>
            <p:cNvSpPr/>
            <p:nvPr/>
          </p:nvSpPr>
          <p:spPr>
            <a:xfrm flipH="1">
              <a:off x="0" y="0"/>
              <a:ext cx="1440000" cy="1440000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A96370B9-6459-4B05-9A8B-A9E7FA8966CD}"/>
              </a:ext>
            </a:extLst>
          </p:cNvPr>
          <p:cNvSpPr>
            <a:spLocks noChangeAspect="1"/>
          </p:cNvSpPr>
          <p:nvPr/>
        </p:nvSpPr>
        <p:spPr>
          <a:xfrm rot="10800000">
            <a:off x="8430794" y="3096793"/>
            <a:ext cx="3761205" cy="37612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4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3AC0C6-74C3-4E55-AA42-A9F1A4B1B210}"/>
              </a:ext>
            </a:extLst>
          </p:cNvPr>
          <p:cNvSpPr>
            <a:spLocks noChangeAspect="1"/>
          </p:cNvSpPr>
          <p:nvPr/>
        </p:nvSpPr>
        <p:spPr>
          <a:xfrm>
            <a:off x="0" y="0"/>
            <a:ext cx="6589713" cy="6589713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60000"/>
                </a:schemeClr>
              </a:gs>
              <a:gs pos="60000">
                <a:schemeClr val="accent1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2C27A4-86D3-4C83-8022-E37A8672A99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F1FF59-E1BE-4475-953B-5BF6FBC10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090273" cy="18002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1F045-44C5-4165-A640-4E4D33A59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40000" y="2528887"/>
            <a:ext cx="11090276" cy="37798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7047A-D05B-44E9-A240-BDB881C42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CB2E8-A68D-478D-A728-C9612848C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E4F1D-3280-4DB5-B2E0-DA7F1071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164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C627D45-FE54-49FF-A37F-6206993AEFD8}"/>
              </a:ext>
            </a:extLst>
          </p:cNvPr>
          <p:cNvGrpSpPr/>
          <p:nvPr/>
        </p:nvGrpSpPr>
        <p:grpSpPr>
          <a:xfrm>
            <a:off x="0" y="-3"/>
            <a:ext cx="12192000" cy="6858003"/>
            <a:chOff x="0" y="-3"/>
            <a:chExt cx="12192000" cy="6858003"/>
          </a:xfrm>
        </p:grpSpPr>
        <p:sp useBgFill="1">
          <p:nvSpPr>
            <p:cNvPr id="8" name="Rectangle 7">
              <a:extLst>
                <a:ext uri="{FF2B5EF4-FFF2-40B4-BE49-F238E27FC236}">
                  <a16:creationId xmlns:a16="http://schemas.microsoft.com/office/drawing/2014/main" id="{879CEFA6-CCA5-4FEF-B53D-E74B1E67E9C7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CFCD768-2100-4B20-87EF-9F92EFBD8FA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72000" y="-3"/>
              <a:ext cx="11520000" cy="5760000"/>
              <a:chOff x="5981700" y="-1"/>
              <a:chExt cx="6042660" cy="302133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0D1B599-DFF1-4E00-9EAE-EE32BD7B4860}"/>
                  </a:ext>
                </a:extLst>
              </p:cNvPr>
              <p:cNvSpPr/>
              <p:nvPr/>
            </p:nvSpPr>
            <p:spPr>
              <a:xfrm>
                <a:off x="900303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0FCF7F6-290B-4DE7-BA60-863CBF95C2AF}"/>
                  </a:ext>
                </a:extLst>
              </p:cNvPr>
              <p:cNvSpPr/>
              <p:nvPr/>
            </p:nvSpPr>
            <p:spPr>
              <a:xfrm flipH="1">
                <a:off x="5981700" y="-1"/>
                <a:ext cx="3021330" cy="302133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60000"/>
                    </a:schemeClr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9358AB-E1C9-402B-9F3F-28B4F50DAC6F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5334000" y="0"/>
              <a:ext cx="6858000" cy="68580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alpha val="60000"/>
                  </a:schemeClr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A78C24EC-8C5D-4A7E-9D57-C752E0DC94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0" y="2538000"/>
              <a:ext cx="4320000" cy="4320000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6C0B30A-4855-4424-B3A8-AC110CA8356F}"/>
                </a:ext>
              </a:extLst>
            </p:cNvPr>
            <p:cNvGrpSpPr/>
            <p:nvPr/>
          </p:nvGrpSpPr>
          <p:grpSpPr>
            <a:xfrm rot="10800000">
              <a:off x="1" y="2948940"/>
              <a:ext cx="7818118" cy="3909059"/>
              <a:chOff x="0" y="0"/>
              <a:chExt cx="2880000" cy="144000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C119EB9-1A9A-45A4-AE16-9968A70C5C35}"/>
                  </a:ext>
                </a:extLst>
              </p:cNvPr>
              <p:cNvSpPr/>
              <p:nvPr/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A5B7B85-4DC3-4343-B734-4852DD5DF033}"/>
                  </a:ext>
                </a:extLst>
              </p:cNvPr>
              <p:cNvSpPr/>
              <p:nvPr/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3F3733E-DBA5-4A25-9315-B7A1A5E7A1FF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>
              <a:off x="0" y="521786"/>
              <a:ext cx="6336213" cy="6336213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60000">
                  <a:schemeClr val="accent1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AB30D07-BE85-45CD-8055-8C57B00E295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7FFCCA-9DBF-4E0A-BDC6-F7B8F39BD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12238" y="539999"/>
            <a:ext cx="2628900" cy="57687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1F1B23-21CD-4A3B-938B-5502019A1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50863" y="539999"/>
            <a:ext cx="8245475" cy="57687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9C884-5A98-4C01-BB89-098AC6966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0BCE0-945C-4FDF-95A1-2149B1FF5B83}" type="datetimeFigureOut">
              <a:rPr lang="en-US" smtClean="0"/>
              <a:t>11/21/21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54D22-9CD7-4FC6-9444-21948246C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ECC14-D66C-401A-A0C9-DFCA5533A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77608-3819-479B-BB98-C216BA724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7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749C77-AA3A-4DA0-9E20-32FCD2B8B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11101135" cy="18095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DC81A-9B5E-4A92-AA7B-3D750F95F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2528887"/>
            <a:ext cx="11101136" cy="3779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B8083-48FB-4D6A-B77A-262FE3E23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6314400"/>
            <a:ext cx="7350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DA5BD-F7C8-4883-81D1-EF1F6F00E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75613" y="6314400"/>
            <a:ext cx="2623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none" spc="100" baseline="0">
                <a:solidFill>
                  <a:schemeClr val="tx1"/>
                </a:solidFill>
              </a:defRPr>
            </a:lvl1pPr>
          </a:lstStyle>
          <a:p>
            <a:pPr algn="r"/>
            <a:fld id="{7CF0BCE0-945C-4FDF-95A1-2149B1FF5B83}" type="datetimeFigureOut">
              <a:rPr lang="en-US" smtClean="0"/>
              <a:pPr algn="r"/>
              <a:t>11/21/21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8FEDB-2614-400B-9C19-0F4D448D98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83899" y="6314400"/>
            <a:ext cx="7572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4CD77608-3819-479B-BB98-C216BA724EFE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1304123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2700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7416F32-9D98-4340-82E8-E90CE00AD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0" y="-1"/>
            <a:ext cx="12191999" cy="6861601"/>
            <a:chOff x="0" y="-1"/>
            <a:chExt cx="12191999" cy="686160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6375AB4-82BB-418F-A50F-6180F6872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FDD54B2-4A3F-4BFE-8FF0-82CA73F4A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50280" y="2148106"/>
              <a:ext cx="4320000" cy="4320000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0876F96-77AB-4E72-B1D2-FA45F4E3C0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6347046" cy="6347046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B08A2E9-6518-449E-940B-8518A1D850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10800000">
              <a:off x="0" y="-1"/>
              <a:ext cx="10800000" cy="6858000"/>
              <a:chOff x="2328000" y="0"/>
              <a:chExt cx="2880000" cy="144000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0A86BE0-76B3-4EA0-BA2D-05266013A81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BA13564-810C-4398-AA63-67B020811F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555E1EF-6216-47FA-BBCA-7C0C8C2DA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602286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D8D85657-6A77-4466-887F-EE948B9CD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D2FD795-8DF5-44F0-8664-4D8F626DD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C6B683D-13FA-4605-8648-01FC9C82F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12191999" cy="6861600"/>
            <a:chOff x="1" y="0"/>
            <a:chExt cx="12191999" cy="6861600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852A959-AA36-4E4C-940B-F33A7BE0A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1640114"/>
              <a:ext cx="5217886" cy="5217886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alpha val="60000"/>
                  </a:schemeClr>
                </a:gs>
                <a:gs pos="60000">
                  <a:schemeClr val="accent2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FFC38A9-EA65-4BD6-A6E1-CAD07CCB8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4514" y="0"/>
              <a:ext cx="4320000" cy="4320000"/>
            </a:xfrm>
            <a:prstGeom prst="ellipse">
              <a:avLst/>
            </a:prstGeom>
            <a:solidFill>
              <a:schemeClr val="accent3">
                <a:alpha val="96000"/>
              </a:schemeClr>
            </a:solidFill>
            <a:ln>
              <a:noFill/>
            </a:ln>
            <a:effectLst>
              <a:softEdge rad="1016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9E36CA9-9013-4306-B36F-2E349B6FED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19057" y="1230054"/>
              <a:ext cx="5506886" cy="5506886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  <a:effectLst>
              <a:softEdge rad="1270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E8D3FFE-4362-43F6-99D3-1B83F7AD59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90092" y="0"/>
              <a:ext cx="10800000" cy="6858000"/>
              <a:chOff x="2328000" y="0"/>
              <a:chExt cx="2880000" cy="1440000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7AA39D6-8796-468A-8C18-D17C0BBF21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76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5967788-298A-4B75-B02F-0625E5F8483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2328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/>
                  </a:gs>
                  <a:gs pos="60000">
                    <a:schemeClr val="accent1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D0FB4E1-29BE-427B-9999-B25351A07C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>
              <a:grpSpLocks noChangeAspect="1"/>
            </p:cNvGrp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 rot="5400000">
              <a:off x="7048499" y="1714500"/>
              <a:ext cx="6858000" cy="3429000"/>
              <a:chOff x="0" y="0"/>
              <a:chExt cx="2880000" cy="1440000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914662-C165-4AD1-89C0-F6C47C1090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144000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84C8199-BC83-4D02-8937-CF9AB0F4CF1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 flipH="1">
                <a:off x="0" y="0"/>
                <a:ext cx="1440000" cy="1440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/>
                  </a:gs>
                  <a:gs pos="60000">
                    <a:schemeClr val="accent2">
                      <a:alpha val="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A28F3F3-1D22-45C2-8627-C7E4E74BDD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602287" y="271887"/>
              <a:ext cx="6589713" cy="6589713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60000">
                  <a:schemeClr val="accent3"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9D8267F7-1115-4F9A-BEF5-BB6664BCF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2">
                  <a:alpha val="40000"/>
                </a:schemeClr>
              </a:gs>
              <a:gs pos="100000">
                <a:schemeClr val="bg2">
                  <a:alpha val="80000"/>
                </a:schemeClr>
              </a:gs>
            </a:gsLst>
            <a:lin ang="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F602BD6-F3DE-4E83-A071-2CEFAC425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37557" y="1838472"/>
            <a:ext cx="4554821" cy="218609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000" dirty="0" err="1"/>
              <a:t>Tutkimusten</a:t>
            </a:r>
            <a:r>
              <a:rPr lang="en-US" sz="6000" dirty="0"/>
              <a:t> </a:t>
            </a:r>
            <a:r>
              <a:rPr lang="en-US" sz="6000" dirty="0" err="1"/>
              <a:t>arviointi</a:t>
            </a:r>
            <a:endParaRPr lang="en-US" sz="6000" dirty="0"/>
          </a:p>
        </p:txBody>
      </p:sp>
      <p:pic>
        <p:nvPicPr>
          <p:cNvPr id="8" name="Kuva 7" descr="Kuva, joka sisältää kohteen teksti, henkilö&#10;&#10;Kuvaus luotu automaattisesti">
            <a:extLst>
              <a:ext uri="{FF2B5EF4-FFF2-40B4-BE49-F238E27FC236}">
                <a16:creationId xmlns:a16="http://schemas.microsoft.com/office/drawing/2014/main" id="{1448C69F-18BB-4065-A948-AFCC672F7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80" y="540000"/>
            <a:ext cx="5977953" cy="5768725"/>
          </a:xfrm>
          <a:prstGeom prst="rect">
            <a:avLst/>
          </a:prstGeom>
        </p:spPr>
      </p:pic>
      <p:sp>
        <p:nvSpPr>
          <p:cNvPr id="3" name="Alaotsikko 2">
            <a:extLst>
              <a:ext uri="{FF2B5EF4-FFF2-40B4-BE49-F238E27FC236}">
                <a16:creationId xmlns:a16="http://schemas.microsoft.com/office/drawing/2014/main" id="{5B762886-2F8A-4CE1-B8B9-01A35E127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0520" y="6398864"/>
            <a:ext cx="4537073" cy="35629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87200" lvl="1" algn="l"/>
            <a:r>
              <a:rPr lang="en-US" sz="1400" dirty="0"/>
              <a:t>Kuva: </a:t>
            </a:r>
            <a:r>
              <a:rPr lang="en-US" sz="1400" dirty="0" err="1"/>
              <a:t>Unsplash.com</a:t>
            </a:r>
            <a:r>
              <a:rPr lang="en-US" sz="1400" dirty="0"/>
              <a:t> / </a:t>
            </a:r>
            <a:r>
              <a:rPr lang="en-US" sz="1400" dirty="0" err="1"/>
              <a:t>Adeolu</a:t>
            </a:r>
            <a:r>
              <a:rPr lang="en-US" sz="1400" dirty="0"/>
              <a:t> </a:t>
            </a:r>
            <a:r>
              <a:rPr lang="en-US" sz="1400" dirty="0" err="1"/>
              <a:t>Eletu</a:t>
            </a:r>
            <a:endParaRPr lang="en-US" sz="1400" dirty="0"/>
          </a:p>
        </p:txBody>
      </p:sp>
      <p:pic>
        <p:nvPicPr>
          <p:cNvPr id="3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2D97523-18FE-45EC-AD16-B786B4469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245" y="202802"/>
            <a:ext cx="1861424" cy="428937"/>
          </a:xfrm>
          <a:prstGeom prst="rect">
            <a:avLst/>
          </a:prstGeom>
        </p:spPr>
      </p:pic>
      <p:pic>
        <p:nvPicPr>
          <p:cNvPr id="39" name="Kuva 38">
            <a:extLst>
              <a:ext uri="{FF2B5EF4-FFF2-40B4-BE49-F238E27FC236}">
                <a16:creationId xmlns:a16="http://schemas.microsoft.com/office/drawing/2014/main" id="{976B796C-301C-4DBF-A9E7-1013EF5729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6829" y="6185906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2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832124-8BE0-4CD3-9E92-FAB8F5ABB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1" y="602442"/>
            <a:ext cx="6076950" cy="868218"/>
          </a:xfrm>
        </p:spPr>
        <p:txBody>
          <a:bodyPr>
            <a:noAutofit/>
          </a:bodyPr>
          <a:lstStyle/>
          <a:p>
            <a:r>
              <a:rPr lang="fi-FI" sz="2800" b="1" dirty="0"/>
              <a:t>Arviointi on oleellinen osa tiedettä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965C76B-2807-46D3-8474-B0F3450B47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1" y="1564782"/>
            <a:ext cx="5772149" cy="513547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i-FI" sz="2600" dirty="0"/>
              <a:t>Arviointia tutkimuksen aikana</a:t>
            </a:r>
          </a:p>
          <a:p>
            <a:pPr lvl="1"/>
            <a:r>
              <a:rPr lang="fi-FI" sz="2400" dirty="0"/>
              <a:t>Tutkija/tutkimusryhmä, muut saman alan asiantuntijat yhteistyössä</a:t>
            </a:r>
          </a:p>
          <a:p>
            <a:pPr marL="450000" lvl="1" indent="0">
              <a:buNone/>
            </a:pPr>
            <a:endParaRPr lang="fi-FI" sz="800" dirty="0"/>
          </a:p>
          <a:p>
            <a:pPr marL="0" indent="0">
              <a:buNone/>
            </a:pPr>
            <a:r>
              <a:rPr lang="fi-FI" sz="2600" dirty="0"/>
              <a:t>Vertaisarviointi ennen julkaisua</a:t>
            </a:r>
          </a:p>
          <a:p>
            <a:pPr lvl="1"/>
            <a:r>
              <a:rPr lang="fi-FI" sz="2400" dirty="0"/>
              <a:t>Vähintään kaksi kokenutta tutkijaa arvioi itsenäisesti uuden tutkimusraportin</a:t>
            </a:r>
          </a:p>
          <a:p>
            <a:pPr lvl="1"/>
            <a:r>
              <a:rPr lang="fi-FI" sz="2400" dirty="0"/>
              <a:t>Arvioinnin kohteena on koko tutkimusprosessi</a:t>
            </a:r>
          </a:p>
          <a:p>
            <a:endParaRPr lang="fi-FI" dirty="0"/>
          </a:p>
        </p:txBody>
      </p:sp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6F30E2FB-02D7-4F4D-A371-4107999DC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245" y="202802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799B37C1-0F26-4F24-8A3E-070D64400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6245" y="6255558"/>
            <a:ext cx="1900834" cy="422596"/>
          </a:xfrm>
          <a:prstGeom prst="rect">
            <a:avLst/>
          </a:prstGeom>
        </p:spPr>
      </p:pic>
      <p:pic>
        <p:nvPicPr>
          <p:cNvPr id="12" name="Sisällön paikkamerkki 11" descr="Kuva, joka sisältää kohteen henkilö, seisominen, henkilöt&#10;&#10;Kuvaus luotu automaattisesti">
            <a:extLst>
              <a:ext uri="{FF2B5EF4-FFF2-40B4-BE49-F238E27FC236}">
                <a16:creationId xmlns:a16="http://schemas.microsoft.com/office/drawing/2014/main" id="{183A1849-2A97-461E-9170-328887BA83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564782"/>
            <a:ext cx="5656279" cy="4317858"/>
          </a:xfr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19549051-091C-4CD7-9D87-D87F86F1EB77}"/>
              </a:ext>
            </a:extLst>
          </p:cNvPr>
          <p:cNvSpPr txBox="1"/>
          <p:nvPr/>
        </p:nvSpPr>
        <p:spPr>
          <a:xfrm>
            <a:off x="6115050" y="5947781"/>
            <a:ext cx="60769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7200" lvl="1" algn="l"/>
            <a:r>
              <a:rPr lang="en-US" sz="1400" dirty="0"/>
              <a:t>Kuva: </a:t>
            </a:r>
            <a:r>
              <a:rPr lang="en-US" sz="1400" dirty="0" err="1"/>
              <a:t>Unsplash.com</a:t>
            </a:r>
            <a:r>
              <a:rPr lang="en-US" sz="1400" dirty="0"/>
              <a:t> / National Cancer Institute</a:t>
            </a:r>
          </a:p>
        </p:txBody>
      </p:sp>
    </p:spTree>
    <p:extLst>
      <p:ext uri="{BB962C8B-B14F-4D97-AF65-F5344CB8AC3E}">
        <p14:creationId xmlns:p14="http://schemas.microsoft.com/office/powerpoint/2010/main" val="1152556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DC528B-B0F5-459E-B69B-8B86C9CD4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00025"/>
            <a:ext cx="11090275" cy="837525"/>
          </a:xfrm>
        </p:spPr>
        <p:txBody>
          <a:bodyPr>
            <a:normAutofit/>
          </a:bodyPr>
          <a:lstStyle/>
          <a:p>
            <a:r>
              <a:rPr lang="fi-FI" sz="3600" b="1" dirty="0"/>
              <a:t>Määrällisen tutkimuksen arviointi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AF1B53-8D5B-4A96-B839-600F757A0A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381125"/>
            <a:ext cx="5051175" cy="52768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i-FI" sz="2400" b="1" dirty="0"/>
              <a:t>Validiteetti eli pätevyys</a:t>
            </a:r>
          </a:p>
          <a:p>
            <a:pPr marL="0" indent="0" algn="ctr">
              <a:buNone/>
            </a:pPr>
            <a:endParaRPr lang="fi-FI" sz="800" b="1" dirty="0"/>
          </a:p>
          <a:p>
            <a:r>
              <a:rPr lang="fi-FI" sz="2000" dirty="0"/>
              <a:t>Tutkiiko tutkimus sitä, mitä sen on tarkoitus tutkia?</a:t>
            </a:r>
          </a:p>
          <a:p>
            <a:r>
              <a:rPr lang="fi-FI" sz="2000" dirty="0"/>
              <a:t>Kuvaavatko tutkimuksen käsitteet tutkittavaa asiaa?</a:t>
            </a:r>
          </a:p>
          <a:p>
            <a:r>
              <a:rPr lang="fi-FI" sz="2000" dirty="0"/>
              <a:t>Onko tieto tuotettu pätevästi?</a:t>
            </a:r>
          </a:p>
          <a:p>
            <a:r>
              <a:rPr lang="fi-FI" sz="2000" dirty="0"/>
              <a:t>Onko tutkimus johdonmukainen?</a:t>
            </a:r>
          </a:p>
          <a:p>
            <a:r>
              <a:rPr lang="fi-FI" sz="2000" dirty="0"/>
              <a:t>Miten hyvin tutkimustulokset on siirrettävissä toiseen samankaltaiseen tilanteeseen?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9313F70-F433-412A-8EC9-2EEAC74B4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1" y="1381125"/>
            <a:ext cx="5200649" cy="49332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i-FI" sz="2400" b="1" dirty="0"/>
              <a:t>Reliabiliteetti eli toistettavuus</a:t>
            </a:r>
          </a:p>
          <a:p>
            <a:pPr marL="0" indent="0" algn="ctr">
              <a:buNone/>
            </a:pPr>
            <a:endParaRPr lang="fi-FI" sz="800" b="1" dirty="0"/>
          </a:p>
          <a:p>
            <a:r>
              <a:rPr lang="fi-FI" sz="2000" dirty="0"/>
              <a:t>Mittauksen tarkkuus ja luotettavuus</a:t>
            </a:r>
          </a:p>
          <a:p>
            <a:r>
              <a:rPr lang="fi-FI" sz="2000" dirty="0"/>
              <a:t>Saadaanko eri mittauskerroilla  samankaltaisia tuloksia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F79EC051-F2B5-4F16-BBDF-DF6EFD586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540" y="3605857"/>
            <a:ext cx="5662650" cy="2569943"/>
          </a:xfrm>
          <a:prstGeom prst="rect">
            <a:avLst/>
          </a:prstGeom>
        </p:spPr>
      </p:pic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18C0D6A-0BBA-48D8-BEA6-BFBEEA1CB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6245" y="202802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40A693C9-2915-4844-B7D6-46ABD9BF4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5658" y="6179323"/>
            <a:ext cx="1861424" cy="47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76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C1933B-5B2E-4444-B710-717A68143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9" y="308234"/>
            <a:ext cx="6166495" cy="640609"/>
          </a:xfrm>
        </p:spPr>
        <p:txBody>
          <a:bodyPr>
            <a:normAutofit/>
          </a:bodyPr>
          <a:lstStyle/>
          <a:p>
            <a:r>
              <a:rPr lang="fi-FI" sz="3200" dirty="0"/>
              <a:t>Laadullisen tutkimuksen arviointi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2A2A06-9526-4409-B411-81DF3D7ECE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819" y="1039530"/>
            <a:ext cx="6169416" cy="565065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i-FI" sz="2000" b="1" dirty="0"/>
              <a:t>Siirrettävyys</a:t>
            </a:r>
          </a:p>
          <a:p>
            <a:pPr marL="269875" indent="-269875"/>
            <a:r>
              <a:rPr lang="fi-FI" sz="2000" dirty="0"/>
              <a:t>Miten hyvin tutkimustuloksia voidaan soveltaa muihin vastaaviin tutkimuksiin tai tilanteisiin?</a:t>
            </a:r>
          </a:p>
          <a:p>
            <a:pPr marL="0" indent="0">
              <a:buNone/>
            </a:pPr>
            <a:r>
              <a:rPr lang="fi-FI" sz="2000" b="1" dirty="0"/>
              <a:t>Totuudellisuus</a:t>
            </a:r>
          </a:p>
          <a:p>
            <a:pPr marL="269875" indent="-269875"/>
            <a:r>
              <a:rPr lang="fi-FI" sz="2000" dirty="0"/>
              <a:t>Kuinka hyvin johtopäätökset kuvaavat ilmiön todellista tilaa?</a:t>
            </a:r>
          </a:p>
          <a:p>
            <a:pPr marL="0" indent="0">
              <a:buNone/>
            </a:pPr>
            <a:r>
              <a:rPr lang="fi-FI" sz="2000" b="1" dirty="0"/>
              <a:t>Vahvistettavuus</a:t>
            </a:r>
          </a:p>
          <a:p>
            <a:pPr marL="269875" indent="-269875"/>
            <a:r>
              <a:rPr lang="fi-FI" sz="2000" dirty="0"/>
              <a:t>Tukevatko muut tutkimukset saatuja tuloksia?</a:t>
            </a:r>
          </a:p>
          <a:p>
            <a:pPr marL="0" indent="0">
              <a:buNone/>
            </a:pPr>
            <a:r>
              <a:rPr lang="fi-FI" sz="2000" b="1" dirty="0"/>
              <a:t>Uskottavuus</a:t>
            </a:r>
          </a:p>
          <a:p>
            <a:pPr marL="269875" indent="-269875"/>
            <a:r>
              <a:rPr lang="fi-FI" sz="2000" dirty="0"/>
              <a:t>Vakuuttuuko lukija tutkimuksen tulosten oikeudellisuudesta?</a:t>
            </a:r>
          </a:p>
          <a:p>
            <a:pPr marL="269875" indent="-269875"/>
            <a:endParaRPr lang="fi-FI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969762B4-339E-4847-BE93-7F75C91A1D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67398" y="590681"/>
            <a:ext cx="5633790" cy="5675314"/>
          </a:xfrm>
        </p:spPr>
      </p:pic>
      <p:pic>
        <p:nvPicPr>
          <p:cNvPr id="5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C86E8095-1CBD-48A6-85DB-C5DE1EE0EF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887" y="193413"/>
            <a:ext cx="1861424" cy="42893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EB9DB384-40BD-4F0E-A6F2-2A27F08FF5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0354" y="6255557"/>
            <a:ext cx="1900834" cy="42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344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4A1156-C0F0-4BD1-8E34-5CA7AD4B3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7" y="235166"/>
            <a:ext cx="11202668" cy="801154"/>
          </a:xfrm>
        </p:spPr>
        <p:txBody>
          <a:bodyPr>
            <a:normAutofit/>
          </a:bodyPr>
          <a:lstStyle/>
          <a:p>
            <a:r>
              <a:rPr lang="fi-FI" sz="3600" b="1" dirty="0"/>
              <a:t>Tutkimusten eettinen vastuullisuus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421D88-691D-426F-87DE-896B874C59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1926" y="1249914"/>
            <a:ext cx="7696200" cy="5372919"/>
          </a:xfrm>
        </p:spPr>
        <p:txBody>
          <a:bodyPr>
            <a:normAutofit/>
          </a:bodyPr>
          <a:lstStyle/>
          <a:p>
            <a:r>
              <a:rPr lang="fi-FI" sz="2400" dirty="0"/>
              <a:t>Lääketieteellisiin tutkimuksiin tarvitaan viranomaisten antama lupa</a:t>
            </a:r>
          </a:p>
          <a:p>
            <a:endParaRPr lang="fi-FI" sz="800" dirty="0"/>
          </a:p>
          <a:p>
            <a:r>
              <a:rPr lang="fi-FI" sz="2400" dirty="0"/>
              <a:t>Ihmisiä ja koe-eläimiä ei saa turhaan tutkia</a:t>
            </a:r>
          </a:p>
          <a:p>
            <a:pPr marL="0" indent="0">
              <a:buNone/>
            </a:pPr>
            <a:endParaRPr lang="fi-FI" sz="800" dirty="0"/>
          </a:p>
          <a:p>
            <a:r>
              <a:rPr lang="fi-FI" sz="2400" dirty="0"/>
              <a:t>Tutkimuksiin osallistuminen on aina vapaaehtoista</a:t>
            </a:r>
          </a:p>
          <a:p>
            <a:pPr marL="0" indent="0">
              <a:buNone/>
            </a:pPr>
            <a:endParaRPr lang="fi-FI" sz="800" dirty="0"/>
          </a:p>
          <a:p>
            <a:r>
              <a:rPr lang="fi-FI" sz="2400" dirty="0"/>
              <a:t>Tutkimuksiin osallistuvien on saatava riittävästi tietoa tutkimuksen toteutustavoista</a:t>
            </a:r>
          </a:p>
          <a:p>
            <a:pPr marL="0" indent="0">
              <a:buNone/>
            </a:pPr>
            <a:endParaRPr lang="fi-FI" sz="800" dirty="0"/>
          </a:p>
          <a:p>
            <a:r>
              <a:rPr lang="fi-FI" sz="2400" dirty="0"/>
              <a:t>Tietosuoja, tutkittavien nimiä ei saa paljastaa</a:t>
            </a:r>
          </a:p>
          <a:p>
            <a:endParaRPr lang="fi-FI" sz="2000" dirty="0"/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0242150D-35D8-433A-A762-CC9A6ED971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27" y="1030709"/>
            <a:ext cx="4026098" cy="5000405"/>
          </a:xfrm>
        </p:spPr>
      </p:pic>
      <p:pic>
        <p:nvPicPr>
          <p:cNvPr id="11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904EC37-2C40-4F50-B536-BD09DCE04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800" y="233047"/>
            <a:ext cx="1861424" cy="42893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71EC77D2-FC46-4C52-A00C-618FDA6421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598" y="6155627"/>
            <a:ext cx="1861420" cy="478651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AC31346F-7091-4F3C-927C-FEC2301E4B50}"/>
              </a:ext>
            </a:extLst>
          </p:cNvPr>
          <p:cNvSpPr txBox="1"/>
          <p:nvPr/>
        </p:nvSpPr>
        <p:spPr>
          <a:xfrm rot="5400000">
            <a:off x="8990113" y="4437813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7200" lvl="1" algn="l"/>
            <a:r>
              <a:rPr lang="en-US" sz="1400" dirty="0"/>
              <a:t>Kuva: </a:t>
            </a:r>
            <a:r>
              <a:rPr lang="en-US" sz="1400" dirty="0" err="1"/>
              <a:t>Unsplash.com</a:t>
            </a:r>
            <a:r>
              <a:rPr lang="en-US" sz="1400" dirty="0"/>
              <a:t> / National Cancer Institute</a:t>
            </a:r>
          </a:p>
        </p:txBody>
      </p:sp>
    </p:spTree>
    <p:extLst>
      <p:ext uri="{BB962C8B-B14F-4D97-AF65-F5344CB8AC3E}">
        <p14:creationId xmlns:p14="http://schemas.microsoft.com/office/powerpoint/2010/main" val="3582966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31670A-28B1-48E0-8D58-6F117A512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300" y="243600"/>
            <a:ext cx="11090275" cy="775575"/>
          </a:xfrm>
        </p:spPr>
        <p:txBody>
          <a:bodyPr>
            <a:normAutofit/>
          </a:bodyPr>
          <a:lstStyle/>
          <a:p>
            <a:r>
              <a:rPr lang="fi-FI" sz="4000" dirty="0"/>
              <a:t>Luotettavuutta heikentäviä tekijöitä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EDA753E-F0B3-4528-B857-A0CDC8E68A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299" y="1133475"/>
            <a:ext cx="6156075" cy="54809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400" b="1" dirty="0"/>
              <a:t>Kato</a:t>
            </a:r>
          </a:p>
          <a:p>
            <a:r>
              <a:rPr lang="fi-FI" sz="2000" dirty="0"/>
              <a:t>Osa tutkimukseen kutsutuista ei halua osallistua tai keskeyttää tutkimuksen</a:t>
            </a:r>
          </a:p>
          <a:p>
            <a:pPr marL="269875" indent="-269875"/>
            <a:r>
              <a:rPr lang="fi-FI" sz="2000" dirty="0"/>
              <a:t>Jos kato on suuri tai se ei ole satunnaista, tulos voi vääristyä</a:t>
            </a:r>
            <a:endParaRPr lang="fi-FI" sz="2400" dirty="0"/>
          </a:p>
          <a:p>
            <a:pPr marL="0" indent="0">
              <a:buNone/>
            </a:pPr>
            <a:r>
              <a:rPr lang="fi-FI" sz="2400" b="1" dirty="0"/>
              <a:t>Harha</a:t>
            </a:r>
          </a:p>
          <a:p>
            <a:r>
              <a:rPr lang="fi-FI" sz="2000" dirty="0"/>
              <a:t>Tutkimusta tehtäessä syntynyt systemaattinen virhe</a:t>
            </a:r>
          </a:p>
          <a:p>
            <a:pPr marL="0" indent="0">
              <a:buNone/>
            </a:pPr>
            <a:r>
              <a:rPr lang="fi-FI" sz="2400" b="1" dirty="0"/>
              <a:t>Sekoittava tekijä</a:t>
            </a:r>
          </a:p>
          <a:p>
            <a:r>
              <a:rPr lang="fi-FI" sz="2000" dirty="0"/>
              <a:t>Tulokseen vaikuttaa jokin tekijä</a:t>
            </a:r>
            <a:r>
              <a:rPr lang="fi-FI" sz="2000"/>
              <a:t>, mitä </a:t>
            </a:r>
            <a:r>
              <a:rPr lang="fi-FI" sz="2000" dirty="0"/>
              <a:t>ei ole huomioitu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39E239C-7ED5-4EBA-BB81-F6C0331A0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91299" y="1133475"/>
            <a:ext cx="5362575" cy="54809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Sattuma</a:t>
            </a:r>
          </a:p>
          <a:p>
            <a:r>
              <a:rPr lang="fi-FI" sz="2400" dirty="0"/>
              <a:t>Sattuma vaikuttaa aina jollakin tavoin</a:t>
            </a:r>
          </a:p>
          <a:p>
            <a:r>
              <a:rPr lang="fi-FI" sz="2400" dirty="0"/>
              <a:t>Suuri otoskoko vähentää sattuman vaikutusta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0BFDAB07-074B-427D-A166-BA1F72CC5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25" y="3895724"/>
            <a:ext cx="5200649" cy="2828926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5471C46D-1FC8-4D1A-A1C0-65A922C8B75E}"/>
              </a:ext>
            </a:extLst>
          </p:cNvPr>
          <p:cNvSpPr txBox="1"/>
          <p:nvPr/>
        </p:nvSpPr>
        <p:spPr>
          <a:xfrm rot="5400000">
            <a:off x="10163174" y="2553060"/>
            <a:ext cx="35814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7200" lvl="1" algn="l"/>
            <a:r>
              <a:rPr lang="en-US" sz="1400" dirty="0"/>
              <a:t>Kuva: </a:t>
            </a:r>
            <a:r>
              <a:rPr lang="en-US" sz="1400" dirty="0" err="1"/>
              <a:t>Unsplash.com</a:t>
            </a:r>
            <a:r>
              <a:rPr lang="en-US" sz="1400"/>
              <a:t> / </a:t>
            </a:r>
            <a:r>
              <a:rPr lang="en-US" sz="1400" dirty="0"/>
              <a:t>Naser Tamimi</a:t>
            </a:r>
          </a:p>
        </p:txBody>
      </p:sp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69217B1-32AD-437A-AB15-5CE039DA1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454" y="215693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6BB6A6F7-C28C-42B5-850E-81A87099D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2454" y="6232027"/>
            <a:ext cx="1861420" cy="47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88917"/>
      </p:ext>
    </p:extLst>
  </p:cSld>
  <p:clrMapOvr>
    <a:masterClrMapping/>
  </p:clrMapOvr>
</p:sld>
</file>

<file path=ppt/theme/theme1.xml><?xml version="1.0" encoding="utf-8"?>
<a:theme xmlns:a="http://schemas.openxmlformats.org/drawingml/2006/main" name="GlowVTI">
  <a:themeElements>
    <a:clrScheme name="Glow">
      <a:dk1>
        <a:sysClr val="windowText" lastClr="000000"/>
      </a:dk1>
      <a:lt1>
        <a:sysClr val="window" lastClr="FFFFFF"/>
      </a:lt1>
      <a:dk2>
        <a:srgbClr val="000000"/>
      </a:dk2>
      <a:lt2>
        <a:srgbClr val="F2F2F2"/>
      </a:lt2>
      <a:accent1>
        <a:srgbClr val="00BAC8"/>
      </a:accent1>
      <a:accent2>
        <a:srgbClr val="794DFF"/>
      </a:accent2>
      <a:accent3>
        <a:srgbClr val="00D17D"/>
      </a:accent3>
      <a:accent4>
        <a:srgbClr val="E69500"/>
      </a:accent4>
      <a:accent5>
        <a:srgbClr val="FE5D21"/>
      </a:accent5>
      <a:accent6>
        <a:srgbClr val="404040"/>
      </a:accent6>
      <a:hlink>
        <a:srgbClr val="3E8FF1"/>
      </a:hlink>
      <a:folHlink>
        <a:srgbClr val="939393"/>
      </a:folHlink>
    </a:clrScheme>
    <a:fontScheme name="Blur">
      <a:majorFont>
        <a:latin typeface="Bell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lowVTI" id="{D5B5AA20-F6D3-43B8-AF6B-ECAF69256418}" vid="{93025AB5-1D44-4CD3-9BC3-729F6E11E04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9" ma:contentTypeDescription="Luo uusi asiakirja." ma:contentTypeScope="" ma:versionID="11aae025ef4b50ca47d04dba1f9b272f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6f55aa53dfa803f3d95ab3057799e453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2797A3-DBAF-4CDE-81C6-2DDB9D5E15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E55CFB-A459-4AAF-88C1-C26E7F9563A8}">
  <ds:schemaRefs>
    <ds:schemaRef ds:uri="48e8df33-a090-4ce7-a58b-5234ff1e67e3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E8C6869-C0E5-4619-A70F-E099F3A2A8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249</Words>
  <Application>Microsoft Macintosh PowerPoint</Application>
  <PresentationFormat>Laajakuva</PresentationFormat>
  <Paragraphs>54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Arial</vt:lpstr>
      <vt:lpstr>Avenir Next LT Pro</vt:lpstr>
      <vt:lpstr>Bell MT</vt:lpstr>
      <vt:lpstr>GlowVTI</vt:lpstr>
      <vt:lpstr>Tutkimusten arviointi</vt:lpstr>
      <vt:lpstr>Arviointi on oleellinen osa tiedettä</vt:lpstr>
      <vt:lpstr>Määrällisen tutkimuksen arviointi</vt:lpstr>
      <vt:lpstr>Laadullisen tutkimuksen arviointi</vt:lpstr>
      <vt:lpstr>Tutkimusten eettinen vastuullisuus</vt:lpstr>
      <vt:lpstr>Luotettavuutta heikentäviä tekijöitä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Paula</dc:creator>
  <cp:lastModifiedBy>Eija Tuunainen</cp:lastModifiedBy>
  <cp:revision>48</cp:revision>
  <dcterms:created xsi:type="dcterms:W3CDTF">2021-10-14T13:44:28Z</dcterms:created>
  <dcterms:modified xsi:type="dcterms:W3CDTF">2021-11-21T15:01:22Z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