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iuPKkI9mu1Ca82P+53f5Tr4Tgx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95CB30-09F2-4A5B-B417-BC3753D249FD}" v="40" dt="2022-08-15T08:36:50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äkinen Alisa" userId="ff94d537-2d8f-4c75-aced-7aecb2743312" providerId="ADAL" clId="{0095CB30-09F2-4A5B-B417-BC3753D249FD}"/>
    <pc:docChg chg="undo custSel modSld">
      <pc:chgData name="Mäkinen Alisa" userId="ff94d537-2d8f-4c75-aced-7aecb2743312" providerId="ADAL" clId="{0095CB30-09F2-4A5B-B417-BC3753D249FD}" dt="2022-08-15T08:36:50.303" v="131"/>
      <pc:docMkLst>
        <pc:docMk/>
      </pc:docMkLst>
      <pc:sldChg chg="modTransition">
        <pc:chgData name="Mäkinen Alisa" userId="ff94d537-2d8f-4c75-aced-7aecb2743312" providerId="ADAL" clId="{0095CB30-09F2-4A5B-B417-BC3753D249FD}" dt="2022-08-15T08:21:08.437" v="0"/>
        <pc:sldMkLst>
          <pc:docMk/>
          <pc:sldMk cId="0" sldId="256"/>
        </pc:sldMkLst>
      </pc:sldChg>
      <pc:sldChg chg="addSp modSp mod modTransition modAnim modNotes">
        <pc:chgData name="Mäkinen Alisa" userId="ff94d537-2d8f-4c75-aced-7aecb2743312" providerId="ADAL" clId="{0095CB30-09F2-4A5B-B417-BC3753D249FD}" dt="2022-08-15T08:35:38.970" v="104"/>
        <pc:sldMkLst>
          <pc:docMk/>
          <pc:sldMk cId="0" sldId="257"/>
        </pc:sldMkLst>
        <pc:spChg chg="add mod">
          <ac:chgData name="Mäkinen Alisa" userId="ff94d537-2d8f-4c75-aced-7aecb2743312" providerId="ADAL" clId="{0095CB30-09F2-4A5B-B417-BC3753D249FD}" dt="2022-08-15T08:21:16.281" v="1"/>
          <ac:spMkLst>
            <pc:docMk/>
            <pc:sldMk cId="0" sldId="257"/>
            <ac:spMk id="5" creationId="{D88356D7-50AA-4F45-AC54-3A52BFD4D2D9}"/>
          </ac:spMkLst>
        </pc:spChg>
        <pc:spChg chg="mod">
          <ac:chgData name="Mäkinen Alisa" userId="ff94d537-2d8f-4c75-aced-7aecb2743312" providerId="ADAL" clId="{0095CB30-09F2-4A5B-B417-BC3753D249FD}" dt="2022-08-15T08:33:01.823" v="20" actId="20577"/>
          <ac:spMkLst>
            <pc:docMk/>
            <pc:sldMk cId="0" sldId="257"/>
            <ac:spMk id="94" creationId="{00000000-0000-0000-0000-000000000000}"/>
          </ac:spMkLst>
        </pc:spChg>
      </pc:sldChg>
      <pc:sldChg chg="addSp modSp mod modTransition modAnim modNotes">
        <pc:chgData name="Mäkinen Alisa" userId="ff94d537-2d8f-4c75-aced-7aecb2743312" providerId="ADAL" clId="{0095CB30-09F2-4A5B-B417-BC3753D249FD}" dt="2022-08-15T08:35:53.055" v="109"/>
        <pc:sldMkLst>
          <pc:docMk/>
          <pc:sldMk cId="0" sldId="258"/>
        </pc:sldMkLst>
        <pc:spChg chg="add mod">
          <ac:chgData name="Mäkinen Alisa" userId="ff94d537-2d8f-4c75-aced-7aecb2743312" providerId="ADAL" clId="{0095CB30-09F2-4A5B-B417-BC3753D249FD}" dt="2022-08-15T08:21:18.267" v="2"/>
          <ac:spMkLst>
            <pc:docMk/>
            <pc:sldMk cId="0" sldId="258"/>
            <ac:spMk id="5" creationId="{F28FBBCC-5FB2-468B-8182-B441ADF9A35C}"/>
          </ac:spMkLst>
        </pc:spChg>
        <pc:spChg chg="mod">
          <ac:chgData name="Mäkinen Alisa" userId="ff94d537-2d8f-4c75-aced-7aecb2743312" providerId="ADAL" clId="{0095CB30-09F2-4A5B-B417-BC3753D249FD}" dt="2022-08-15T08:33:18.024" v="28" actId="20577"/>
          <ac:spMkLst>
            <pc:docMk/>
            <pc:sldMk cId="0" sldId="258"/>
            <ac:spMk id="102" creationId="{00000000-0000-0000-0000-000000000000}"/>
          </ac:spMkLst>
        </pc:spChg>
      </pc:sldChg>
      <pc:sldChg chg="addSp modSp mod modTransition modAnim modNotes">
        <pc:chgData name="Mäkinen Alisa" userId="ff94d537-2d8f-4c75-aced-7aecb2743312" providerId="ADAL" clId="{0095CB30-09F2-4A5B-B417-BC3753D249FD}" dt="2022-08-15T08:36:10.016" v="116"/>
        <pc:sldMkLst>
          <pc:docMk/>
          <pc:sldMk cId="0" sldId="259"/>
        </pc:sldMkLst>
        <pc:spChg chg="add mod">
          <ac:chgData name="Mäkinen Alisa" userId="ff94d537-2d8f-4c75-aced-7aecb2743312" providerId="ADAL" clId="{0095CB30-09F2-4A5B-B417-BC3753D249FD}" dt="2022-08-15T08:21:19.936" v="3"/>
          <ac:spMkLst>
            <pc:docMk/>
            <pc:sldMk cId="0" sldId="259"/>
            <ac:spMk id="5" creationId="{FD83B681-3D32-44CD-9908-3ABFDE29DAC0}"/>
          </ac:spMkLst>
        </pc:spChg>
        <pc:spChg chg="mod">
          <ac:chgData name="Mäkinen Alisa" userId="ff94d537-2d8f-4c75-aced-7aecb2743312" providerId="ADAL" clId="{0095CB30-09F2-4A5B-B417-BC3753D249FD}" dt="2022-08-15T08:36:01.710" v="112" actId="20577"/>
          <ac:spMkLst>
            <pc:docMk/>
            <pc:sldMk cId="0" sldId="259"/>
            <ac:spMk id="110" creationId="{00000000-0000-0000-0000-000000000000}"/>
          </ac:spMkLst>
        </pc:spChg>
      </pc:sldChg>
      <pc:sldChg chg="addSp modSp mod modTransition modAnim modNotes">
        <pc:chgData name="Mäkinen Alisa" userId="ff94d537-2d8f-4c75-aced-7aecb2743312" providerId="ADAL" clId="{0095CB30-09F2-4A5B-B417-BC3753D249FD}" dt="2022-08-15T08:36:24.492" v="121"/>
        <pc:sldMkLst>
          <pc:docMk/>
          <pc:sldMk cId="0" sldId="260"/>
        </pc:sldMkLst>
        <pc:spChg chg="add mod">
          <ac:chgData name="Mäkinen Alisa" userId="ff94d537-2d8f-4c75-aced-7aecb2743312" providerId="ADAL" clId="{0095CB30-09F2-4A5B-B417-BC3753D249FD}" dt="2022-08-15T08:21:21.579" v="4"/>
          <ac:spMkLst>
            <pc:docMk/>
            <pc:sldMk cId="0" sldId="260"/>
            <ac:spMk id="5" creationId="{A626A220-C339-4A48-8FD6-6FF8B9D1117C}"/>
          </ac:spMkLst>
        </pc:spChg>
        <pc:spChg chg="mod">
          <ac:chgData name="Mäkinen Alisa" userId="ff94d537-2d8f-4c75-aced-7aecb2743312" providerId="ADAL" clId="{0095CB30-09F2-4A5B-B417-BC3753D249FD}" dt="2022-08-15T08:34:25.224" v="61" actId="20577"/>
          <ac:spMkLst>
            <pc:docMk/>
            <pc:sldMk cId="0" sldId="260"/>
            <ac:spMk id="118" creationId="{00000000-0000-0000-0000-000000000000}"/>
          </ac:spMkLst>
        </pc:spChg>
      </pc:sldChg>
      <pc:sldChg chg="addSp modSp mod modTransition modAnim modNotes">
        <pc:chgData name="Mäkinen Alisa" userId="ff94d537-2d8f-4c75-aced-7aecb2743312" providerId="ADAL" clId="{0095CB30-09F2-4A5B-B417-BC3753D249FD}" dt="2022-08-15T08:36:37.110" v="126"/>
        <pc:sldMkLst>
          <pc:docMk/>
          <pc:sldMk cId="0" sldId="261"/>
        </pc:sldMkLst>
        <pc:spChg chg="add mod">
          <ac:chgData name="Mäkinen Alisa" userId="ff94d537-2d8f-4c75-aced-7aecb2743312" providerId="ADAL" clId="{0095CB30-09F2-4A5B-B417-BC3753D249FD}" dt="2022-08-15T08:21:23.166" v="5"/>
          <ac:spMkLst>
            <pc:docMk/>
            <pc:sldMk cId="0" sldId="261"/>
            <ac:spMk id="5" creationId="{46F8477A-0BF2-4330-BFB7-C85B377E0EE6}"/>
          </ac:spMkLst>
        </pc:spChg>
        <pc:spChg chg="mod">
          <ac:chgData name="Mäkinen Alisa" userId="ff94d537-2d8f-4c75-aced-7aecb2743312" providerId="ADAL" clId="{0095CB30-09F2-4A5B-B417-BC3753D249FD}" dt="2022-08-15T08:34:52.529" v="81" actId="20577"/>
          <ac:spMkLst>
            <pc:docMk/>
            <pc:sldMk cId="0" sldId="261"/>
            <ac:spMk id="126" creationId="{00000000-0000-0000-0000-000000000000}"/>
          </ac:spMkLst>
        </pc:spChg>
      </pc:sldChg>
      <pc:sldChg chg="addSp modSp mod modTransition modAnim modNotes">
        <pc:chgData name="Mäkinen Alisa" userId="ff94d537-2d8f-4c75-aced-7aecb2743312" providerId="ADAL" clId="{0095CB30-09F2-4A5B-B417-BC3753D249FD}" dt="2022-08-15T08:36:50.303" v="131"/>
        <pc:sldMkLst>
          <pc:docMk/>
          <pc:sldMk cId="0" sldId="262"/>
        </pc:sldMkLst>
        <pc:spChg chg="add mod">
          <ac:chgData name="Mäkinen Alisa" userId="ff94d537-2d8f-4c75-aced-7aecb2743312" providerId="ADAL" clId="{0095CB30-09F2-4A5B-B417-BC3753D249FD}" dt="2022-08-15T08:21:25.081" v="6"/>
          <ac:spMkLst>
            <pc:docMk/>
            <pc:sldMk cId="0" sldId="262"/>
            <ac:spMk id="5" creationId="{BE31514B-B07A-4D05-90E5-2475A6915195}"/>
          </ac:spMkLst>
        </pc:spChg>
        <pc:spChg chg="mod">
          <ac:chgData name="Mäkinen Alisa" userId="ff94d537-2d8f-4c75-aced-7aecb2743312" providerId="ADAL" clId="{0095CB30-09F2-4A5B-B417-BC3753D249FD}" dt="2022-08-15T08:35:16.587" v="98" actId="20577"/>
          <ac:spMkLst>
            <pc:docMk/>
            <pc:sldMk cId="0" sldId="262"/>
            <ac:spMk id="13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4477f055c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4477f055c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200" cy="335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8962130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d89621307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d89621307e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36ef57dc3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36ef57dc3b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136ef57dc3b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36ef57dc3b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36ef57dc3b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136ef57dc3b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36ef57dc3b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36ef57dc3b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136ef57dc3b_0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36ef57dc3b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36ef57dc3b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136ef57dc3b_0_2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5BA2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4477f055c_0_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Prepositioita ja adverbeja </a:t>
            </a:r>
            <a:r>
              <a:rPr lang="fi-FI">
                <a:highlight>
                  <a:srgbClr val="A45BA2"/>
                </a:highlight>
              </a:rPr>
              <a:t>–</a:t>
            </a:r>
            <a:r>
              <a:rPr lang="fi-FI"/>
              <a:t> Kooste</a:t>
            </a:r>
            <a:endParaRPr/>
          </a:p>
        </p:txBody>
      </p:sp>
      <p:sp>
        <p:nvSpPr>
          <p:cNvPr id="86" name="Google Shape;86;gb4477f055c_0_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200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6 Grammar</a:t>
            </a:r>
            <a:endParaRPr/>
          </a:p>
        </p:txBody>
      </p:sp>
      <p:sp>
        <p:nvSpPr>
          <p:cNvPr id="87" name="Google Shape;87;gb4477f055c_0_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200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Verbi + prepositio / adverbi. Practise.</a:t>
            </a:r>
            <a:endParaRPr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1. 	Emme hyväksy päätöstäsi.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don't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approve</a:t>
            </a:r>
            <a:r>
              <a:rPr lang="fi-FI" dirty="0">
                <a:solidFill>
                  <a:schemeClr val="bg2"/>
                </a:solidFill>
              </a:rPr>
              <a:t> of / </a:t>
            </a:r>
            <a:r>
              <a:rPr lang="fi-FI" dirty="0" err="1">
                <a:solidFill>
                  <a:schemeClr val="bg2"/>
                </a:solidFill>
              </a:rPr>
              <a:t>accept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decision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2.	Yritä keskittyä minun kysymyksiini.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Try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focus</a:t>
            </a:r>
            <a:r>
              <a:rPr lang="fi-FI" dirty="0">
                <a:solidFill>
                  <a:schemeClr val="bg2"/>
                </a:solidFill>
              </a:rPr>
              <a:t> on / </a:t>
            </a:r>
            <a:r>
              <a:rPr lang="fi-FI" dirty="0" err="1">
                <a:solidFill>
                  <a:schemeClr val="bg2"/>
                </a:solidFill>
              </a:rPr>
              <a:t>concentrate</a:t>
            </a:r>
            <a:r>
              <a:rPr lang="fi-FI" dirty="0">
                <a:solidFill>
                  <a:schemeClr val="bg2"/>
                </a:solidFill>
              </a:rPr>
              <a:t> on my </a:t>
            </a:r>
            <a:r>
              <a:rPr lang="fi-FI" dirty="0" err="1">
                <a:solidFill>
                  <a:schemeClr val="bg2"/>
                </a:solidFill>
              </a:rPr>
              <a:t>questions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3.	Olet kehittynyt hyväksi kokiksi.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You've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developed</a:t>
            </a:r>
            <a:r>
              <a:rPr lang="fi-FI" dirty="0">
                <a:solidFill>
                  <a:schemeClr val="bg2"/>
                </a:solidFill>
              </a:rPr>
              <a:t> into a </a:t>
            </a:r>
            <a:r>
              <a:rPr lang="fi-FI" dirty="0" err="1">
                <a:solidFill>
                  <a:schemeClr val="bg2"/>
                </a:solidFill>
              </a:rPr>
              <a:t>good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chef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cook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4.	Miksi et ole kuunnellut sanaakaan siitä, mitä sanoin?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haven't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listened</a:t>
            </a:r>
            <a:r>
              <a:rPr lang="fi-FI" dirty="0">
                <a:solidFill>
                  <a:schemeClr val="bg2"/>
                </a:solidFill>
              </a:rPr>
              <a:t> to a </a:t>
            </a:r>
            <a:r>
              <a:rPr lang="fi-FI" dirty="0" err="1">
                <a:solidFill>
                  <a:schemeClr val="bg2"/>
                </a:solidFill>
              </a:rPr>
              <a:t>word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said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4572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	</a:t>
            </a:r>
            <a:endParaRPr dirty="0"/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D88356D7-50AA-4F45-AC54-3A52BFD4D2D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d89621307e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Verbi + prepositio / adverbi. Practise.</a:t>
            </a:r>
            <a:endParaRPr/>
          </a:p>
        </p:txBody>
      </p:sp>
      <p:sp>
        <p:nvSpPr>
          <p:cNvPr id="102" name="Google Shape;102;gd89621307e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5.	Voinko luottaa sinuun?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		Can I </a:t>
            </a:r>
            <a:r>
              <a:rPr lang="fi-FI" dirty="0" err="1">
                <a:solidFill>
                  <a:schemeClr val="bg2"/>
                </a:solidFill>
              </a:rPr>
              <a:t>rely</a:t>
            </a:r>
            <a:r>
              <a:rPr lang="fi-FI" dirty="0">
                <a:solidFill>
                  <a:schemeClr val="bg2"/>
                </a:solidFill>
              </a:rPr>
              <a:t> on / </a:t>
            </a:r>
            <a:r>
              <a:rPr lang="fi-FI" dirty="0" err="1">
                <a:solidFill>
                  <a:schemeClr val="bg2"/>
                </a:solidFill>
              </a:rPr>
              <a:t>trust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6.	Käytin kaikki rahani karkkiin.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spent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all</a:t>
            </a:r>
            <a:r>
              <a:rPr lang="fi-FI" dirty="0">
                <a:solidFill>
                  <a:schemeClr val="bg2"/>
                </a:solidFill>
              </a:rPr>
              <a:t> my money on </a:t>
            </a:r>
            <a:r>
              <a:rPr lang="fi-FI" dirty="0" err="1">
                <a:solidFill>
                  <a:schemeClr val="bg2"/>
                </a:solidFill>
              </a:rPr>
              <a:t>sweets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candy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7.	Ketä äänestit viime vaaleissa?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vote</a:t>
            </a:r>
            <a:r>
              <a:rPr lang="fi-FI" dirty="0">
                <a:solidFill>
                  <a:schemeClr val="bg2"/>
                </a:solidFill>
              </a:rPr>
              <a:t> for in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last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election</a:t>
            </a:r>
            <a:r>
              <a:rPr lang="fi-FI" dirty="0">
                <a:solidFill>
                  <a:schemeClr val="bg2"/>
                </a:solidFill>
              </a:rPr>
              <a:t>(s)?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8.	Älä odota minua turhaan.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Don't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wait</a:t>
            </a:r>
            <a:r>
              <a:rPr lang="fi-FI" dirty="0">
                <a:solidFill>
                  <a:schemeClr val="bg2"/>
                </a:solidFill>
              </a:rPr>
              <a:t> for me in vain.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3" name="Google Shape;103;gd89621307e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F28FBBCC-5FB2-468B-8182-B441ADF9A35C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36ef57dc3b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Verbejä ilman prepositiota. Practise.</a:t>
            </a:r>
            <a:endParaRPr/>
          </a:p>
        </p:txBody>
      </p:sp>
      <p:sp>
        <p:nvSpPr>
          <p:cNvPr id="110" name="Google Shape;110;g136ef57dc3b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2221568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9. Vaikutat kaikkiin meistä myönteisesti.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affect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influence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impact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all</a:t>
            </a:r>
            <a:r>
              <a:rPr lang="fi-FI" dirty="0">
                <a:solidFill>
                  <a:schemeClr val="bg2"/>
                </a:solidFill>
              </a:rPr>
              <a:t> of us </a:t>
            </a:r>
            <a:r>
              <a:rPr lang="fi-FI" dirty="0" err="1">
                <a:solidFill>
                  <a:schemeClr val="bg2"/>
                </a:solidFill>
              </a:rPr>
              <a:t>positively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10. Emmekö voisi keskustella ehdotuksestasi?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Couldn't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talk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discuss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suggestion / proposition?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11. Minusta on vaikea käsitellä ihmissuhdeongelmia.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find</a:t>
            </a:r>
            <a:r>
              <a:rPr lang="fi-FI" dirty="0">
                <a:solidFill>
                  <a:schemeClr val="bg2"/>
                </a:solidFill>
              </a:rPr>
              <a:t> it </a:t>
            </a:r>
            <a:r>
              <a:rPr lang="fi-FI" dirty="0" err="1">
                <a:solidFill>
                  <a:schemeClr val="bg2"/>
                </a:solidFill>
              </a:rPr>
              <a:t>hard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deal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with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handle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problems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relationships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12. Nautin kirjojen lukemisesta.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enjoy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reading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books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1" name="Google Shape;111;g136ef57dc3b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FD83B681-3D32-44CD-9908-3ABFDE29DAC0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36ef57dc3b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Substantiivi + prepositio / adverbi. </a:t>
            </a: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18" name="Google Shape;118;g136ef57dc3b_0_7"/>
          <p:cNvSpPr txBox="1">
            <a:spLocks noGrp="1"/>
          </p:cNvSpPr>
          <p:nvPr>
            <p:ph type="body" idx="1"/>
          </p:nvPr>
        </p:nvSpPr>
        <p:spPr>
          <a:xfrm>
            <a:off x="1762896" y="3693443"/>
            <a:ext cx="22036217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13. Onnittelut ylennyksestäsi!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Congratulations</a:t>
            </a:r>
            <a:r>
              <a:rPr lang="fi-FI" dirty="0">
                <a:solidFill>
                  <a:schemeClr val="bg2"/>
                </a:solidFill>
              </a:rPr>
              <a:t> on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promotion</a:t>
            </a:r>
            <a:r>
              <a:rPr lang="fi-FI" dirty="0">
                <a:solidFill>
                  <a:schemeClr val="bg2"/>
                </a:solidFill>
              </a:rPr>
              <a:t>!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14. Onko tämä poikkeus sääntöön?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Is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 an </a:t>
            </a:r>
            <a:r>
              <a:rPr lang="fi-FI" dirty="0" err="1">
                <a:solidFill>
                  <a:schemeClr val="bg2"/>
                </a:solidFill>
              </a:rPr>
              <a:t>exception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rule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15. Juuri nyt kärsin </a:t>
            </a:r>
            <a:r>
              <a:rPr lang="fi-FI" dirty="0" err="1"/>
              <a:t>rahanpuuttesta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Right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now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I'm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suffering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from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lack</a:t>
            </a:r>
            <a:r>
              <a:rPr lang="fi-FI" dirty="0">
                <a:solidFill>
                  <a:schemeClr val="bg2"/>
                </a:solidFill>
              </a:rPr>
              <a:t> of / a </a:t>
            </a:r>
            <a:r>
              <a:rPr lang="fi-FI" dirty="0" err="1">
                <a:solidFill>
                  <a:schemeClr val="bg2"/>
                </a:solidFill>
              </a:rPr>
              <a:t>shortage</a:t>
            </a:r>
            <a:r>
              <a:rPr lang="fi-FI" dirty="0">
                <a:solidFill>
                  <a:schemeClr val="bg2"/>
                </a:solidFill>
              </a:rPr>
              <a:t> of money.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16. Sinun ansiostasi opin uimaan.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Thanks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learnt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how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swim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9" name="Google Shape;119;g136ef57dc3b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A626A220-C339-4A48-8FD6-6FF8B9D1117C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36ef57dc3b_0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Adjektiivi + prepositio / adverbi. Practise.</a:t>
            </a:r>
            <a:endParaRPr/>
          </a:p>
        </p:txBody>
      </p:sp>
      <p:sp>
        <p:nvSpPr>
          <p:cNvPr id="126" name="Google Shape;126;g136ef57dc3b_0_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17. Mikä on suomalaisille luonteenomaista?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What's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characteristic</a:t>
            </a:r>
            <a:r>
              <a:rPr lang="fi-FI" dirty="0">
                <a:solidFill>
                  <a:schemeClr val="bg2"/>
                </a:solidFill>
              </a:rPr>
              <a:t> of / </a:t>
            </a:r>
            <a:r>
              <a:rPr lang="fi-FI" dirty="0" err="1">
                <a:solidFill>
                  <a:schemeClr val="bg2"/>
                </a:solidFill>
              </a:rPr>
              <a:t>typical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Finns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18. Olen omistautunut perheelleni.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I'm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devoted</a:t>
            </a:r>
            <a:r>
              <a:rPr lang="fi-FI" dirty="0">
                <a:solidFill>
                  <a:schemeClr val="bg2"/>
                </a:solidFill>
              </a:rPr>
              <a:t> to / </a:t>
            </a:r>
            <a:r>
              <a:rPr lang="fi-FI" dirty="0" err="1">
                <a:solidFill>
                  <a:schemeClr val="bg2"/>
                </a:solidFill>
              </a:rPr>
              <a:t>dedicated</a:t>
            </a:r>
            <a:r>
              <a:rPr lang="fi-FI" dirty="0">
                <a:solidFill>
                  <a:schemeClr val="bg2"/>
                </a:solidFill>
              </a:rPr>
              <a:t> to my </a:t>
            </a:r>
            <a:r>
              <a:rPr lang="fi-FI" dirty="0" err="1">
                <a:solidFill>
                  <a:schemeClr val="bg2"/>
                </a:solidFill>
              </a:rPr>
              <a:t>family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19. Lucy on kihloissa Linuksen kanssa.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Lucy is </a:t>
            </a:r>
            <a:r>
              <a:rPr lang="fi-FI" dirty="0" err="1">
                <a:solidFill>
                  <a:schemeClr val="bg2"/>
                </a:solidFill>
              </a:rPr>
              <a:t>engaged</a:t>
            </a:r>
            <a:r>
              <a:rPr lang="fi-FI" dirty="0">
                <a:solidFill>
                  <a:schemeClr val="bg2"/>
                </a:solidFill>
              </a:rPr>
              <a:t> to Linus.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20. Olen kiitollinen sinulle avustasi.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I'm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grateful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thankful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for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help.	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7" name="Google Shape;127;g136ef57dc3b_0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46F8477A-0BF2-4330-BFB7-C85B377E0EE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36ef57dc3b_0_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Adjektiivi + prepositio / adverbi. Practise.</a:t>
            </a:r>
            <a:endParaRPr/>
          </a:p>
        </p:txBody>
      </p:sp>
      <p:sp>
        <p:nvSpPr>
          <p:cNvPr id="134" name="Google Shape;134;g136ef57dc3b_0_2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21. Oletko kiinnostunut valokuvauksesta?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interested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photography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22. Olen ylpeä saavutuksistani.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I'm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proud</a:t>
            </a:r>
            <a:r>
              <a:rPr lang="fi-FI" dirty="0">
                <a:solidFill>
                  <a:schemeClr val="bg2"/>
                </a:solidFill>
              </a:rPr>
              <a:t> of my </a:t>
            </a:r>
            <a:r>
              <a:rPr lang="fi-FI" dirty="0" err="1">
                <a:solidFill>
                  <a:schemeClr val="bg2"/>
                </a:solidFill>
              </a:rPr>
              <a:t>achievements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23. Pelkäätkö pimeää?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afraid</a:t>
            </a:r>
            <a:r>
              <a:rPr lang="fi-FI" dirty="0">
                <a:solidFill>
                  <a:schemeClr val="bg2"/>
                </a:solidFill>
              </a:rPr>
              <a:t> of / </a:t>
            </a:r>
            <a:r>
              <a:rPr lang="fi-FI" dirty="0" err="1">
                <a:solidFill>
                  <a:schemeClr val="bg2"/>
                </a:solidFill>
              </a:rPr>
              <a:t>frightened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darkness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dark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24. Mikä tässä kuvassa on vikana?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What's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wrong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with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picture</a:t>
            </a:r>
            <a:r>
              <a:rPr lang="fi-FI" dirty="0">
                <a:solidFill>
                  <a:schemeClr val="bg2"/>
                </a:solidFill>
              </a:rPr>
              <a:t>?	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5" name="Google Shape;135;g136ef57dc3b_0_2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BE31514B-B07A-4D05-90E5-2475A6915195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793B37-E19A-490A-A8D4-7E0C83AE1F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0EBE47-0339-45E9-914F-489D713DD1D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C154850-AEFE-4E0A-9970-F8BD317105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99c720-f1e3-4ea1-8df0-5d269de6d616"/>
    <ds:schemaRef ds:uri="3f577760-0cbf-4b0d-965b-16b5b53896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537</Words>
  <Application>Microsoft Office PowerPoint</Application>
  <PresentationFormat>Mukautettu</PresentationFormat>
  <Paragraphs>76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Prepositioita ja adverbeja – Kooste</vt:lpstr>
      <vt:lpstr>Verbi + prepositio / adverbi. Practise.</vt:lpstr>
      <vt:lpstr>Verbi + prepositio / adverbi. Practise.</vt:lpstr>
      <vt:lpstr>Verbejä ilman prepositiota. Practise.</vt:lpstr>
      <vt:lpstr>Substantiivi + prepositio / adverbi. Practise.</vt:lpstr>
      <vt:lpstr>Adjektiivi + prepositio / adverbi. Practise.</vt:lpstr>
      <vt:lpstr>Adjektiivi + prepositio / adverbi. 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Prepositioita ja adverbeja – Kooste</dc:title>
  <dc:creator>Väänänen Anna</dc:creator>
  <cp:lastModifiedBy>Paavilainen Laura</cp:lastModifiedBy>
  <cp:revision>3</cp:revision>
  <dcterms:created xsi:type="dcterms:W3CDTF">2020-05-05T09:10:38Z</dcterms:created>
  <dcterms:modified xsi:type="dcterms:W3CDTF">2022-10-18T12:56:15Z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