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a Galla" userId="75718282-e393-47e9-900a-05535f201a04" providerId="ADAL" clId="{90DAD7BF-912C-48AD-8228-5614DAFE5CBC}"/>
    <pc:docChg chg="custSel addSld modSld">
      <pc:chgData name="Noora Galla" userId="75718282-e393-47e9-900a-05535f201a04" providerId="ADAL" clId="{90DAD7BF-912C-48AD-8228-5614DAFE5CBC}" dt="2023-03-24T07:00:46.434" v="1050" actId="20577"/>
      <pc:docMkLst>
        <pc:docMk/>
      </pc:docMkLst>
      <pc:sldChg chg="modSp mod">
        <pc:chgData name="Noora Galla" userId="75718282-e393-47e9-900a-05535f201a04" providerId="ADAL" clId="{90DAD7BF-912C-48AD-8228-5614DAFE5CBC}" dt="2023-03-24T06:56:56.595" v="827" actId="20577"/>
        <pc:sldMkLst>
          <pc:docMk/>
          <pc:sldMk cId="2989613374" sldId="257"/>
        </pc:sldMkLst>
        <pc:spChg chg="mod">
          <ac:chgData name="Noora Galla" userId="75718282-e393-47e9-900a-05535f201a04" providerId="ADAL" clId="{90DAD7BF-912C-48AD-8228-5614DAFE5CBC}" dt="2023-03-24T06:56:56.595" v="827" actId="20577"/>
          <ac:spMkLst>
            <pc:docMk/>
            <pc:sldMk cId="2989613374" sldId="257"/>
            <ac:spMk id="3" creationId="{00000000-0000-0000-0000-000000000000}"/>
          </ac:spMkLst>
        </pc:spChg>
      </pc:sldChg>
      <pc:sldChg chg="modSp mod">
        <pc:chgData name="Noora Galla" userId="75718282-e393-47e9-900a-05535f201a04" providerId="ADAL" clId="{90DAD7BF-912C-48AD-8228-5614DAFE5CBC}" dt="2023-03-24T07:00:46.434" v="1050" actId="20577"/>
        <pc:sldMkLst>
          <pc:docMk/>
          <pc:sldMk cId="2590301058" sldId="259"/>
        </pc:sldMkLst>
        <pc:spChg chg="mod">
          <ac:chgData name="Noora Galla" userId="75718282-e393-47e9-900a-05535f201a04" providerId="ADAL" clId="{90DAD7BF-912C-48AD-8228-5614DAFE5CBC}" dt="2023-03-24T07:00:46.434" v="1050" actId="20577"/>
          <ac:spMkLst>
            <pc:docMk/>
            <pc:sldMk cId="2590301058" sldId="259"/>
            <ac:spMk id="3" creationId="{00000000-0000-0000-0000-000000000000}"/>
          </ac:spMkLst>
        </pc:spChg>
      </pc:sldChg>
      <pc:sldChg chg="modSp new mod">
        <pc:chgData name="Noora Galla" userId="75718282-e393-47e9-900a-05535f201a04" providerId="ADAL" clId="{90DAD7BF-912C-48AD-8228-5614DAFE5CBC}" dt="2023-03-24T06:59:40.393" v="993" actId="27636"/>
        <pc:sldMkLst>
          <pc:docMk/>
          <pc:sldMk cId="2235245068" sldId="260"/>
        </pc:sldMkLst>
        <pc:spChg chg="mod">
          <ac:chgData name="Noora Galla" userId="75718282-e393-47e9-900a-05535f201a04" providerId="ADAL" clId="{90DAD7BF-912C-48AD-8228-5614DAFE5CBC}" dt="2023-03-24T06:36:49.299" v="311"/>
          <ac:spMkLst>
            <pc:docMk/>
            <pc:sldMk cId="2235245068" sldId="260"/>
            <ac:spMk id="2" creationId="{5C5E27A4-6A26-437C-996C-6F5FEA6D9834}"/>
          </ac:spMkLst>
        </pc:spChg>
        <pc:spChg chg="mod">
          <ac:chgData name="Noora Galla" userId="75718282-e393-47e9-900a-05535f201a04" providerId="ADAL" clId="{90DAD7BF-912C-48AD-8228-5614DAFE5CBC}" dt="2023-03-24T06:59:40.393" v="993" actId="27636"/>
          <ac:spMkLst>
            <pc:docMk/>
            <pc:sldMk cId="2235245068" sldId="260"/>
            <ac:spMk id="3" creationId="{BBC936E4-5833-4190-8621-2D7BFE54B7C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176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71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633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029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12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41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235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59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05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845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58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43299-CDE4-4EFF-BA75-FE4F769FE4DD}" type="datetimeFigureOut">
              <a:rPr lang="fi-FI" smtClean="0"/>
              <a:t>24.3.2023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FF0A-CE12-4329-98CA-F2F1BE0B2C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26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19200" y="0"/>
            <a:ext cx="9144000" cy="2387600"/>
          </a:xfrm>
        </p:spPr>
        <p:txBody>
          <a:bodyPr/>
          <a:lstStyle/>
          <a:p>
            <a:r>
              <a:rPr lang="fi-FI" b="1" dirty="0"/>
              <a:t>Projektityö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526250" y="2387600"/>
            <a:ext cx="4529900" cy="469227"/>
          </a:xfrm>
        </p:spPr>
        <p:txBody>
          <a:bodyPr/>
          <a:lstStyle/>
          <a:p>
            <a:r>
              <a:rPr lang="fi-FI" dirty="0"/>
              <a:t>Sähköenergian tuottaminen</a:t>
            </a:r>
          </a:p>
        </p:txBody>
      </p:sp>
      <p:pic>
        <p:nvPicPr>
          <p:cNvPr id="1028" name="Picture 4" descr="Energian tuotanto ja siirto – Energiapolitiikka.f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132" y="3120819"/>
            <a:ext cx="6236136" cy="330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99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00901"/>
            <a:ext cx="10515600" cy="1325563"/>
          </a:xfrm>
        </p:spPr>
        <p:txBody>
          <a:bodyPr/>
          <a:lstStyle/>
          <a:p>
            <a:r>
              <a:rPr lang="fi-FI" b="1" dirty="0"/>
              <a:t>Tutkitaan voimalaitoksen toimintaa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34440"/>
            <a:ext cx="10515600" cy="5340096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fi-FI" dirty="0"/>
              <a:t>Valitse voimalaitos, jota haluat tutkia oppikirjan ja internetin avulla. </a:t>
            </a:r>
          </a:p>
          <a:p>
            <a:pPr marL="514350" indent="-514350" algn="just">
              <a:buAutoNum type="arabicPeriod"/>
            </a:pPr>
            <a:r>
              <a:rPr lang="fi-FI" dirty="0"/>
              <a:t>Mikä voimalaitoksen tarkoitus on? Mainitse ainakin kolme eri näkökohtaa.</a:t>
            </a:r>
          </a:p>
          <a:p>
            <a:pPr marL="514350" indent="-514350" algn="just">
              <a:buAutoNum type="arabicPeriod"/>
            </a:pPr>
            <a:r>
              <a:rPr lang="fi-FI" dirty="0"/>
              <a:t>Kuvaa voimalaitoksen rakenne lyhyesti. Nimeä voimalaitoksen osat ja selitä niiden käyttötarkoitukset. Voit etsiä myös kaaviokuvan voimalaitoksesta.</a:t>
            </a:r>
          </a:p>
          <a:p>
            <a:pPr marL="514350" indent="-514350" algn="just">
              <a:buAutoNum type="arabicPeriod"/>
            </a:pPr>
            <a:r>
              <a:rPr lang="fi-FI" dirty="0"/>
              <a:t>Miten voimalaitos toimii? Millaisia energianmuutoksia prosessissa tapahtuu? Kuinka tehokas voimalaitos on?</a:t>
            </a:r>
          </a:p>
          <a:p>
            <a:pPr marL="514350" indent="-514350" algn="just">
              <a:buAutoNum type="arabicPeriod"/>
            </a:pPr>
            <a:r>
              <a:rPr lang="fi-FI" dirty="0"/>
              <a:t>Mitä hyötyjä ja haittoja voimalaitoksesta aiheutuu. Mainitse ainakin kolme eri näkökohtaa. </a:t>
            </a:r>
          </a:p>
          <a:p>
            <a:pPr marL="514350" indent="-514350" algn="just">
              <a:buAutoNum type="arabicPeriod"/>
            </a:pPr>
            <a:r>
              <a:rPr lang="fi-FI" dirty="0"/>
              <a:t>Kuinka yleinen energiantuotantotapa on Suomessa? Pohdi energiantuotantotavan kestävyyttä tulevaisuutta ajatellen.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9613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Aiheet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09344"/>
            <a:ext cx="10515600" cy="4567619"/>
          </a:xfrm>
        </p:spPr>
        <p:txBody>
          <a:bodyPr>
            <a:normAutofit/>
          </a:bodyPr>
          <a:lstStyle/>
          <a:p>
            <a:r>
              <a:rPr lang="fi-FI" dirty="0"/>
              <a:t>Öljy energianlähteenä</a:t>
            </a:r>
          </a:p>
          <a:p>
            <a:r>
              <a:rPr lang="fi-FI" dirty="0"/>
              <a:t>Turve energianlähteenä</a:t>
            </a:r>
          </a:p>
          <a:p>
            <a:r>
              <a:rPr lang="fi-FI" dirty="0"/>
              <a:t>Maakaasu energianlähteenä</a:t>
            </a:r>
          </a:p>
          <a:p>
            <a:r>
              <a:rPr lang="fi-FI" dirty="0"/>
              <a:t>Kivihiili energianlähteenä</a:t>
            </a:r>
          </a:p>
          <a:p>
            <a:r>
              <a:rPr lang="fi-FI" dirty="0"/>
              <a:t>Bioenergia</a:t>
            </a:r>
          </a:p>
          <a:p>
            <a:r>
              <a:rPr lang="fi-FI" dirty="0"/>
              <a:t>Aurinkoenergia</a:t>
            </a:r>
          </a:p>
          <a:p>
            <a:r>
              <a:rPr lang="fi-FI" dirty="0"/>
              <a:t>Ydinenergia</a:t>
            </a:r>
          </a:p>
          <a:p>
            <a:r>
              <a:rPr lang="fi-FI" dirty="0"/>
              <a:t>Vesivoima</a:t>
            </a:r>
          </a:p>
          <a:p>
            <a:r>
              <a:rPr lang="fi-FI" dirty="0"/>
              <a:t>Tuulivoima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5778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Projektityön 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i-FI" dirty="0"/>
              <a:t>Ryhmätyöskentely: kaikkien ryhmän jäsenten osallistuminen työskentelyyn</a:t>
            </a:r>
          </a:p>
          <a:p>
            <a:pPr algn="just"/>
            <a:r>
              <a:rPr lang="fi-FI" dirty="0"/>
              <a:t>Työn sisältö: kattavat vastaukset annettuihin kysymyksiin, perustelut, luotettavat lähteet lähdeluettelossa (ei </a:t>
            </a:r>
            <a:r>
              <a:rPr lang="fi-FI" dirty="0" err="1"/>
              <a:t>wikipedia</a:t>
            </a:r>
            <a:r>
              <a:rPr lang="fi-FI" dirty="0"/>
              <a:t>!), pohdintaa</a:t>
            </a:r>
          </a:p>
          <a:p>
            <a:pPr algn="just"/>
            <a:r>
              <a:rPr lang="fi-FI" dirty="0"/>
              <a:t>Työn ulkoasun siisteys: kuvat, videot…</a:t>
            </a:r>
          </a:p>
          <a:p>
            <a:pPr algn="just"/>
            <a:r>
              <a:rPr lang="fi-FI" dirty="0"/>
              <a:t>Koontitaulukko </a:t>
            </a:r>
            <a:r>
              <a:rPr lang="fi-FI"/>
              <a:t>sähköenergian tuotantotavoista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030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5E27A4-6A26-437C-996C-6F5FEA6D9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Projektityön arviointi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C936E4-5833-4190-8621-2D7BFE54B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294"/>
            <a:ext cx="10515600" cy="484150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i-FI" b="1" dirty="0"/>
              <a:t>Kiitettävä: </a:t>
            </a:r>
            <a:r>
              <a:rPr lang="fi-FI" dirty="0"/>
              <a:t>Työstä löytyy kaikki pyydetyt asiat laajasti ja perusteltuna. Työstä löytyy myös pohdintaa. Työn ulkoasu on siisti ja jokaisen ryhmän jäsenen panos on nähtävillä työssä. Koontimoniste on täytetty kiitettävällä tasolla.</a:t>
            </a:r>
          </a:p>
          <a:p>
            <a:pPr algn="just"/>
            <a:r>
              <a:rPr lang="fi-FI" b="1" dirty="0"/>
              <a:t>Hyvä: </a:t>
            </a:r>
            <a:r>
              <a:rPr lang="fi-FI" dirty="0"/>
              <a:t>Työssä on joitakin puutteita pyydettyjen asioiden osalta ja tietoa on esitetty suppeammin eikä sitä ole perusteltu. Työn ulkoasu on siisti ja jokainen ryhmäläinen on osallistunut työhön. Koontimoniste on täytetty hyvin.</a:t>
            </a:r>
          </a:p>
          <a:p>
            <a:pPr algn="just"/>
            <a:r>
              <a:rPr lang="fi-FI" b="1" dirty="0"/>
              <a:t>Tyydyttävä: </a:t>
            </a:r>
            <a:r>
              <a:rPr lang="fi-FI" dirty="0"/>
              <a:t>Työssä on useita puutteita pyydettyjen asioiden osalta ja perustelut puutuvat. Työn ulkoasu on epäsiisti. Koontimonisteessa on puutteita.</a:t>
            </a:r>
          </a:p>
          <a:p>
            <a:pPr algn="just"/>
            <a:r>
              <a:rPr lang="fi-FI" b="1" dirty="0"/>
              <a:t>Heikko: </a:t>
            </a:r>
            <a:r>
              <a:rPr lang="fi-FI" dirty="0"/>
              <a:t>Työ on keskeneräinen ja siitä puuttuu paljon pyydetyistä asioista. Koontimoniste on tehty heikosti.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5245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EBF874D93B7C47A87D8FCBBEFA6BA1" ma:contentTypeVersion="7" ma:contentTypeDescription="Create a new document." ma:contentTypeScope="" ma:versionID="f2eff317b21e64813e1298a33a41084a">
  <xsd:schema xmlns:xsd="http://www.w3.org/2001/XMLSchema" xmlns:xs="http://www.w3.org/2001/XMLSchema" xmlns:p="http://schemas.microsoft.com/office/2006/metadata/properties" xmlns:ns3="f8e846f0-58d8-40f6-82b0-44684acb959e" xmlns:ns4="4f83b3a9-b2f1-4a26-9920-d983bfa00590" targetNamespace="http://schemas.microsoft.com/office/2006/metadata/properties" ma:root="true" ma:fieldsID="de7aae53969e58fb9e90f662372ca020" ns3:_="" ns4:_="">
    <xsd:import namespace="f8e846f0-58d8-40f6-82b0-44684acb959e"/>
    <xsd:import namespace="4f83b3a9-b2f1-4a26-9920-d983bfa005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e846f0-58d8-40f6-82b0-44684acb95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83b3a9-b2f1-4a26-9920-d983bfa0059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4329E5-0587-41D9-BD8A-038128BC60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e846f0-58d8-40f6-82b0-44684acb959e"/>
    <ds:schemaRef ds:uri="4f83b3a9-b2f1-4a26-9920-d983bfa00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AEEAAF-1336-47FF-913F-C6142C0117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1528B3-1339-402B-9927-5BF48A62E5AF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f8e846f0-58d8-40f6-82b0-44684acb959e"/>
    <ds:schemaRef ds:uri="http://purl.org/dc/terms/"/>
    <ds:schemaRef ds:uri="4f83b3a9-b2f1-4a26-9920-d983bfa00590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5677</TotalTime>
  <Words>249</Words>
  <Application>Microsoft Office PowerPoint</Application>
  <PresentationFormat>Laajakuva</PresentationFormat>
  <Paragraphs>29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Projektityö </vt:lpstr>
      <vt:lpstr>Tutkitaan voimalaitoksen toimintaa</vt:lpstr>
      <vt:lpstr>Aiheet</vt:lpstr>
      <vt:lpstr>Projektityön arviointi</vt:lpstr>
      <vt:lpstr>Projektityön arviointi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Projektityö</dc:title>
  <dc:creator>Noora Galla</dc:creator>
  <cp:lastModifiedBy>Noora Galla</cp:lastModifiedBy>
  <cp:revision>9</cp:revision>
  <dcterms:created xsi:type="dcterms:W3CDTF">2021-09-19T15:08:13Z</dcterms:created>
  <dcterms:modified xsi:type="dcterms:W3CDTF">2023-03-24T07:00:49Z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0x01010010EBF874D93B7C47A87D8FCBBEFA6BA1</vt:lpwstr>
  </property>
</Properties>
</file>