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3" r:id="rId2"/>
    <p:sldId id="274" r:id="rId3"/>
    <p:sldId id="275" r:id="rId4"/>
    <p:sldId id="276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A901ED-0D46-41E5-9898-F49A3EFAFCFC}" type="datetimeFigureOut">
              <a:rPr lang="fi-FI" smtClean="0"/>
              <a:pPr/>
              <a:t>8.12.2021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A1071-838F-4139-8AA5-4CF9B3968E0E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3025-C2EC-459B-B8E5-0F3BE3CE37A7}" type="datetimeFigureOut">
              <a:rPr lang="fi-FI" smtClean="0"/>
              <a:pPr/>
              <a:t>8.12.2021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DFD51-A001-4ADD-A595-574E17EF795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3025-C2EC-459B-B8E5-0F3BE3CE37A7}" type="datetimeFigureOut">
              <a:rPr lang="fi-FI" smtClean="0"/>
              <a:pPr/>
              <a:t>8.12.2021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DFD51-A001-4ADD-A595-574E17EF795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3025-C2EC-459B-B8E5-0F3BE3CE37A7}" type="datetimeFigureOut">
              <a:rPr lang="fi-FI" smtClean="0"/>
              <a:pPr/>
              <a:t>8.12.2021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DFD51-A001-4ADD-A595-574E17EF795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3025-C2EC-459B-B8E5-0F3BE3CE37A7}" type="datetimeFigureOut">
              <a:rPr lang="fi-FI" smtClean="0"/>
              <a:pPr/>
              <a:t>8.12.2021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DFD51-A001-4ADD-A595-574E17EF795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3025-C2EC-459B-B8E5-0F3BE3CE37A7}" type="datetimeFigureOut">
              <a:rPr lang="fi-FI" smtClean="0"/>
              <a:pPr/>
              <a:t>8.12.2021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DFD51-A001-4ADD-A595-574E17EF795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3025-C2EC-459B-B8E5-0F3BE3CE37A7}" type="datetimeFigureOut">
              <a:rPr lang="fi-FI" smtClean="0"/>
              <a:pPr/>
              <a:t>8.12.2021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DFD51-A001-4ADD-A595-574E17EF795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3025-C2EC-459B-B8E5-0F3BE3CE37A7}" type="datetimeFigureOut">
              <a:rPr lang="fi-FI" smtClean="0"/>
              <a:pPr/>
              <a:t>8.12.2021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DFD51-A001-4ADD-A595-574E17EF795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3025-C2EC-459B-B8E5-0F3BE3CE37A7}" type="datetimeFigureOut">
              <a:rPr lang="fi-FI" smtClean="0"/>
              <a:pPr/>
              <a:t>8.12.2021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DFD51-A001-4ADD-A595-574E17EF795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3025-C2EC-459B-B8E5-0F3BE3CE37A7}" type="datetimeFigureOut">
              <a:rPr lang="fi-FI" smtClean="0"/>
              <a:pPr/>
              <a:t>8.12.2021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DFD51-A001-4ADD-A595-574E17EF795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3025-C2EC-459B-B8E5-0F3BE3CE37A7}" type="datetimeFigureOut">
              <a:rPr lang="fi-FI" smtClean="0"/>
              <a:pPr/>
              <a:t>8.12.2021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DFD51-A001-4ADD-A595-574E17EF795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3025-C2EC-459B-B8E5-0F3BE3CE37A7}" type="datetimeFigureOut">
              <a:rPr lang="fi-FI" smtClean="0"/>
              <a:pPr/>
              <a:t>8.12.2021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DFD51-A001-4ADD-A595-574E17EF795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63025-C2EC-459B-B8E5-0F3BE3CE37A7}" type="datetimeFigureOut">
              <a:rPr lang="fi-FI" smtClean="0"/>
              <a:pPr/>
              <a:t>8.12.2021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DFD51-A001-4ADD-A595-574E17EF7950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SOTA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Talvisota syttyy 30.11.1939</a:t>
            </a:r>
          </a:p>
          <a:p>
            <a:endParaRPr lang="fi-FI" dirty="0"/>
          </a:p>
          <a:p>
            <a:r>
              <a:rPr lang="fi-FI" dirty="0"/>
              <a:t>Karjala evakuoidaan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1940 rauhassa Karjala jää Neuvostoliitolle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 </a:t>
            </a:r>
          </a:p>
        </p:txBody>
      </p:sp>
      <p:pic>
        <p:nvPicPr>
          <p:cNvPr id="4100" name="Picture 4" descr="http://static.iltalehti.fi/talvisota/evakot1_503_t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1556792"/>
            <a:ext cx="4536504" cy="33640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235721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Kirkkokunta menetti lähes </a:t>
            </a:r>
            <a:r>
              <a:rPr lang="fi-FI" dirty="0" smtClean="0"/>
              <a:t>kaiken.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r>
              <a:rPr lang="fi-FI" dirty="0" smtClean="0"/>
              <a:t>Karjalaissiirtolaisia kohdeltiin paikoin huonosti. 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r>
              <a:rPr lang="fi-FI" dirty="0">
                <a:solidFill>
                  <a:schemeClr val="accent1"/>
                </a:solidFill>
              </a:rPr>
              <a:t>Luostarit jäivät myös rajan toiselle puolelle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 </a:t>
            </a:r>
          </a:p>
        </p:txBody>
      </p:sp>
      <p:pic>
        <p:nvPicPr>
          <p:cNvPr id="3074" name="Picture 2" descr="http://www.luovutettukarjala.fi/kartat/Karjal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1196752"/>
            <a:ext cx="3580930" cy="49745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021445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Jatkosodassa Karjala vallattiin takaisin</a:t>
            </a:r>
          </a:p>
          <a:p>
            <a:pPr>
              <a:buNone/>
            </a:pPr>
            <a:endParaRPr lang="fi-FI" dirty="0"/>
          </a:p>
          <a:p>
            <a:r>
              <a:rPr lang="fi-FI" dirty="0"/>
              <a:t>Mutta se menetettiin jälleen </a:t>
            </a:r>
            <a:r>
              <a:rPr lang="fi-FI" dirty="0" smtClean="0"/>
              <a:t>1944.</a:t>
            </a:r>
            <a:endParaRPr lang="fi-FI" dirty="0"/>
          </a:p>
          <a:p>
            <a:pPr>
              <a:buNone/>
            </a:pPr>
            <a:endParaRPr lang="fi-FI" dirty="0"/>
          </a:p>
          <a:p>
            <a:r>
              <a:rPr lang="fi-FI" dirty="0" smtClean="0"/>
              <a:t>Jatkosodan jälkeen siirtolaisia </a:t>
            </a:r>
            <a:r>
              <a:rPr lang="fi-FI" dirty="0"/>
              <a:t>ryhdyttiin </a:t>
            </a:r>
            <a:r>
              <a:rPr lang="fi-FI" dirty="0" smtClean="0"/>
              <a:t>jälleensijoittamaan ympäri Suomea.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 </a:t>
            </a:r>
          </a:p>
        </p:txBody>
      </p:sp>
      <p:pic>
        <p:nvPicPr>
          <p:cNvPr id="5" name="Kuva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188640"/>
            <a:ext cx="3600400" cy="6552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967883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Aineellinen jälleenrakennus alkoi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Valtio tuki kirkkojen rakentamista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Monet ortodoksit luopuivat uskonnostaan hyljeksimisen takia. 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 </a:t>
            </a:r>
          </a:p>
        </p:txBody>
      </p:sp>
      <p:pic>
        <p:nvPicPr>
          <p:cNvPr id="5" name="Kuva 4" descr="http://www.joensuunortodoksit.fi/wp-content/uploads/2012/09/hoilol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1556792"/>
            <a:ext cx="38100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379875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67</Words>
  <Application>Microsoft Office PowerPoint</Application>
  <PresentationFormat>Näytössä katseltava diaesitys 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Office-teema</vt:lpstr>
      <vt:lpstr> SOTA</vt:lpstr>
      <vt:lpstr> </vt:lpstr>
      <vt:lpstr>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Suomen ort. kirkko  1800-luvulta – 1950-luvulle</dc:title>
  <dc:creator>Sami</dc:creator>
  <cp:lastModifiedBy>Sami</cp:lastModifiedBy>
  <cp:revision>22</cp:revision>
  <dcterms:created xsi:type="dcterms:W3CDTF">2013-04-30T04:58:23Z</dcterms:created>
  <dcterms:modified xsi:type="dcterms:W3CDTF">2021-12-08T04:13:16Z</dcterms:modified>
</cp:coreProperties>
</file>