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6"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6858000" cy="9144000"/>
  <p:embeddedFontLst>
    <p:embeddedFont>
      <p:font typeface="Berkshire Swash" panose="020B0604020202020204" charset="0"/>
      <p:regular r:id="rId22"/>
    </p:embeddedFont>
    <p:embeddedFont>
      <p:font typeface="Georgia" panose="02040502050405020303" pitchFamily="18" charset="0"/>
      <p:regular r:id="rId23"/>
      <p:bold r:id="rId24"/>
      <p:italic r:id="rId25"/>
      <p:boldItalic r:id="rId26"/>
    </p:embeddedFont>
    <p:embeddedFont>
      <p:font typeface="Montserrat" panose="020B0604020202020204"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90" y="12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7"/>
        <p:cNvGrpSpPr/>
        <p:nvPr/>
      </p:nvGrpSpPr>
      <p:grpSpPr>
        <a:xfrm>
          <a:off x="0" y="0"/>
          <a:ext cx="0" cy="0"/>
          <a:chOff x="0" y="0"/>
          <a:chExt cx="0" cy="0"/>
        </a:xfrm>
      </p:grpSpPr>
      <p:sp>
        <p:nvSpPr>
          <p:cNvPr id="2888" name="Google Shape;2888;g23e4c633850_0_57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9" name="Google Shape;2889;g23e4c633850_0_57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3"/>
        <p:cNvGrpSpPr/>
        <p:nvPr/>
      </p:nvGrpSpPr>
      <p:grpSpPr>
        <a:xfrm>
          <a:off x="0" y="0"/>
          <a:ext cx="0" cy="0"/>
          <a:chOff x="0" y="0"/>
          <a:chExt cx="0" cy="0"/>
        </a:xfrm>
      </p:grpSpPr>
      <p:sp>
        <p:nvSpPr>
          <p:cNvPr id="2894" name="Google Shape;2894;g23e499cbee7_4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5" name="Google Shape;2895;g23e499cbee7_4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8"/>
        <p:cNvGrpSpPr/>
        <p:nvPr/>
      </p:nvGrpSpPr>
      <p:grpSpPr>
        <a:xfrm>
          <a:off x="0" y="0"/>
          <a:ext cx="0" cy="0"/>
          <a:chOff x="0" y="0"/>
          <a:chExt cx="0" cy="0"/>
        </a:xfrm>
      </p:grpSpPr>
      <p:sp>
        <p:nvSpPr>
          <p:cNvPr id="2899" name="Google Shape;2899;g23e499cbee7_1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0" name="Google Shape;2900;g23e499cbee7_1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1"/>
        <p:cNvGrpSpPr/>
        <p:nvPr/>
      </p:nvGrpSpPr>
      <p:grpSpPr>
        <a:xfrm>
          <a:off x="0" y="0"/>
          <a:ext cx="0" cy="0"/>
          <a:chOff x="0" y="0"/>
          <a:chExt cx="0" cy="0"/>
        </a:xfrm>
      </p:grpSpPr>
      <p:sp>
        <p:nvSpPr>
          <p:cNvPr id="2912" name="Google Shape;2912;g23e499cbee7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3" name="Google Shape;2913;g23e499cbee7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7"/>
        <p:cNvGrpSpPr/>
        <p:nvPr/>
      </p:nvGrpSpPr>
      <p:grpSpPr>
        <a:xfrm>
          <a:off x="0" y="0"/>
          <a:ext cx="0" cy="0"/>
          <a:chOff x="0" y="0"/>
          <a:chExt cx="0" cy="0"/>
        </a:xfrm>
      </p:grpSpPr>
      <p:sp>
        <p:nvSpPr>
          <p:cNvPr id="2928" name="Google Shape;2928;g23e499cbee7_1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29" name="Google Shape;2929;g23e499cbee7_1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6"/>
        <p:cNvGrpSpPr/>
        <p:nvPr/>
      </p:nvGrpSpPr>
      <p:grpSpPr>
        <a:xfrm>
          <a:off x="0" y="0"/>
          <a:ext cx="0" cy="0"/>
          <a:chOff x="0" y="0"/>
          <a:chExt cx="0" cy="0"/>
        </a:xfrm>
      </p:grpSpPr>
      <p:sp>
        <p:nvSpPr>
          <p:cNvPr id="2947" name="Google Shape;2947;g23e499cbee7_4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8" name="Google Shape;2948;g23e499cbee7_4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8"/>
        <p:cNvGrpSpPr/>
        <p:nvPr/>
      </p:nvGrpSpPr>
      <p:grpSpPr>
        <a:xfrm>
          <a:off x="0" y="0"/>
          <a:ext cx="0" cy="0"/>
          <a:chOff x="0" y="0"/>
          <a:chExt cx="0" cy="0"/>
        </a:xfrm>
      </p:grpSpPr>
      <p:sp>
        <p:nvSpPr>
          <p:cNvPr id="2959" name="Google Shape;2959;gf036b373ac9486e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60" name="Google Shape;2960;gf036b373ac9486e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9"/>
        <p:cNvGrpSpPr/>
        <p:nvPr/>
      </p:nvGrpSpPr>
      <p:grpSpPr>
        <a:xfrm>
          <a:off x="0" y="0"/>
          <a:ext cx="0" cy="0"/>
          <a:chOff x="0" y="0"/>
          <a:chExt cx="0" cy="0"/>
        </a:xfrm>
      </p:grpSpPr>
      <p:sp>
        <p:nvSpPr>
          <p:cNvPr id="2970" name="Google Shape;2970;gf036b373ac9486e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1" name="Google Shape;2971;gf036b373ac9486e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7"/>
        <p:cNvGrpSpPr/>
        <p:nvPr/>
      </p:nvGrpSpPr>
      <p:grpSpPr>
        <a:xfrm>
          <a:off x="0" y="0"/>
          <a:ext cx="0" cy="0"/>
          <a:chOff x="0" y="0"/>
          <a:chExt cx="0" cy="0"/>
        </a:xfrm>
      </p:grpSpPr>
      <p:sp>
        <p:nvSpPr>
          <p:cNvPr id="2978" name="Google Shape;2978;g23e499cbee7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9" name="Google Shape;2979;g23e499cbee7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0"/>
        <p:cNvGrpSpPr/>
        <p:nvPr/>
      </p:nvGrpSpPr>
      <p:grpSpPr>
        <a:xfrm>
          <a:off x="0" y="0"/>
          <a:ext cx="0" cy="0"/>
          <a:chOff x="0" y="0"/>
          <a:chExt cx="0" cy="0"/>
        </a:xfrm>
      </p:grpSpPr>
      <p:sp>
        <p:nvSpPr>
          <p:cNvPr id="2991" name="Google Shape;2991;g2412860414a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2" name="Google Shape;2992;g2412860414a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3"/>
        <p:cNvGrpSpPr/>
        <p:nvPr/>
      </p:nvGrpSpPr>
      <p:grpSpPr>
        <a:xfrm>
          <a:off x="0" y="0"/>
          <a:ext cx="0" cy="0"/>
          <a:chOff x="0" y="0"/>
          <a:chExt cx="0" cy="0"/>
        </a:xfrm>
      </p:grpSpPr>
      <p:sp>
        <p:nvSpPr>
          <p:cNvPr id="3004" name="Google Shape;3004;g7f4276ee4fa03c75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5" name="Google Shape;3005;g7f4276ee4fa03c75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5"/>
        <p:cNvGrpSpPr/>
        <p:nvPr/>
      </p:nvGrpSpPr>
      <p:grpSpPr>
        <a:xfrm>
          <a:off x="0" y="0"/>
          <a:ext cx="0" cy="0"/>
          <a:chOff x="0" y="0"/>
          <a:chExt cx="0" cy="0"/>
        </a:xfrm>
      </p:grpSpPr>
      <p:sp>
        <p:nvSpPr>
          <p:cNvPr id="3016" name="Google Shape;3016;g23e499cbee7_1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7" name="Google Shape;3017;g23e499cbee7_1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9"/>
        <p:cNvGrpSpPr/>
        <p:nvPr/>
      </p:nvGrpSpPr>
      <p:grpSpPr>
        <a:xfrm>
          <a:off x="0" y="0"/>
          <a:ext cx="0" cy="0"/>
          <a:chOff x="0" y="0"/>
          <a:chExt cx="0" cy="0"/>
        </a:xfrm>
      </p:grpSpPr>
      <p:sp>
        <p:nvSpPr>
          <p:cNvPr id="3030" name="Google Shape;3030;g23e499cbee7_5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1" name="Google Shape;3031;g23e499cbee7_5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0"/>
        <p:cNvGrpSpPr/>
        <p:nvPr/>
      </p:nvGrpSpPr>
      <p:grpSpPr>
        <a:xfrm>
          <a:off x="0" y="0"/>
          <a:ext cx="0" cy="0"/>
          <a:chOff x="0" y="0"/>
          <a:chExt cx="0" cy="0"/>
        </a:xfrm>
      </p:grpSpPr>
      <p:sp>
        <p:nvSpPr>
          <p:cNvPr id="3041" name="Google Shape;3041;g24045d3ab6b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2" name="Google Shape;3042;g24045d3ab6b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0"/>
        <p:cNvGrpSpPr/>
        <p:nvPr/>
      </p:nvGrpSpPr>
      <p:grpSpPr>
        <a:xfrm>
          <a:off x="0" y="0"/>
          <a:ext cx="0" cy="0"/>
          <a:chOff x="0" y="0"/>
          <a:chExt cx="0" cy="0"/>
        </a:xfrm>
      </p:grpSpPr>
      <p:sp>
        <p:nvSpPr>
          <p:cNvPr id="3051" name="Google Shape;3051;g23e499cbee7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2" name="Google Shape;3052;g23e499cbee7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2"/>
        <p:cNvGrpSpPr/>
        <p:nvPr/>
      </p:nvGrpSpPr>
      <p:grpSpPr>
        <a:xfrm>
          <a:off x="0" y="0"/>
          <a:ext cx="0" cy="0"/>
          <a:chOff x="0" y="0"/>
          <a:chExt cx="0" cy="0"/>
        </a:xfrm>
      </p:grpSpPr>
      <p:sp>
        <p:nvSpPr>
          <p:cNvPr id="3063" name="Google Shape;3063;g1e24feb6089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64" name="Google Shape;3064;g1e24feb6089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5"/>
        <p:cNvGrpSpPr/>
        <p:nvPr/>
      </p:nvGrpSpPr>
      <p:grpSpPr>
        <a:xfrm>
          <a:off x="0" y="0"/>
          <a:ext cx="0" cy="0"/>
          <a:chOff x="0" y="0"/>
          <a:chExt cx="0" cy="0"/>
        </a:xfrm>
      </p:grpSpPr>
      <p:sp>
        <p:nvSpPr>
          <p:cNvPr id="3076" name="Google Shape;3076;g1e2426976d4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7" name="Google Shape;3077;g1e2426976d4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9"/>
        <p:cNvGrpSpPr/>
        <p:nvPr/>
      </p:nvGrpSpPr>
      <p:grpSpPr>
        <a:xfrm>
          <a:off x="0" y="0"/>
          <a:ext cx="0" cy="0"/>
          <a:chOff x="0" y="0"/>
          <a:chExt cx="0" cy="0"/>
        </a:xfrm>
      </p:grpSpPr>
      <p:sp>
        <p:nvSpPr>
          <p:cNvPr id="3090" name="Google Shape;3090;g23e499cbee7_1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91" name="Google Shape;3091;g23e499cbee7_1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2"/>
        <p:cNvGrpSpPr/>
        <p:nvPr/>
      </p:nvGrpSpPr>
      <p:grpSpPr>
        <a:xfrm>
          <a:off x="0" y="0"/>
          <a:ext cx="0" cy="0"/>
          <a:chOff x="0" y="0"/>
          <a:chExt cx="0" cy="0"/>
        </a:xfrm>
      </p:grpSpPr>
      <p:sp>
        <p:nvSpPr>
          <p:cNvPr id="3103" name="Google Shape;3103;g24168dc1503_2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4" name="Google Shape;3104;g24168dc1503_2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1959800" y="-378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subTitle" idx="1"/>
          </p:nvPr>
        </p:nvSpPr>
        <p:spPr>
          <a:xfrm rot="-546">
            <a:off x="2721743" y="3566476"/>
            <a:ext cx="3776700" cy="42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txBox="1">
            <a:spLocks noGrp="1"/>
          </p:cNvSpPr>
          <p:nvPr>
            <p:ph type="subTitle" idx="2"/>
          </p:nvPr>
        </p:nvSpPr>
        <p:spPr>
          <a:xfrm rot="-1153">
            <a:off x="3677253" y="1201641"/>
            <a:ext cx="1789500" cy="426300"/>
          </a:xfrm>
          <a:prstGeom prst="rect">
            <a:avLst/>
          </a:prstGeom>
          <a:solidFill>
            <a:schemeClr val="lt2"/>
          </a:solid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00">
                <a:solidFill>
                  <a:schemeClr val="lt1"/>
                </a:solidFill>
                <a:latin typeface="Berkshire Swash"/>
                <a:ea typeface="Berkshire Swash"/>
                <a:cs typeface="Berkshire Swash"/>
                <a:sym typeface="Berkshire Swash"/>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12" name="Google Shape;12;p2"/>
          <p:cNvSpPr/>
          <p:nvPr/>
        </p:nvSpPr>
        <p:spPr>
          <a:xfrm>
            <a:off x="-311925" y="37909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 name="Google Shape;13;p2"/>
          <p:cNvGrpSpPr/>
          <p:nvPr/>
        </p:nvGrpSpPr>
        <p:grpSpPr>
          <a:xfrm rot="2186615">
            <a:off x="-1874532" y="45037"/>
            <a:ext cx="4192141" cy="1914225"/>
            <a:chOff x="-3059700" y="625402"/>
            <a:chExt cx="4192360" cy="1914325"/>
          </a:xfrm>
        </p:grpSpPr>
        <p:sp>
          <p:nvSpPr>
            <p:cNvPr id="14" name="Google Shape;14;p2"/>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 name="Google Shape;34;p2"/>
          <p:cNvGrpSpPr/>
          <p:nvPr/>
        </p:nvGrpSpPr>
        <p:grpSpPr>
          <a:xfrm>
            <a:off x="7384778" y="2705551"/>
            <a:ext cx="3737241" cy="3278205"/>
            <a:chOff x="3492203" y="2242601"/>
            <a:chExt cx="3737241" cy="3278205"/>
          </a:xfrm>
        </p:grpSpPr>
        <p:sp>
          <p:nvSpPr>
            <p:cNvPr id="35" name="Google Shape;35;p2"/>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 name="Google Shape;36;p2"/>
            <p:cNvGrpSpPr/>
            <p:nvPr/>
          </p:nvGrpSpPr>
          <p:grpSpPr>
            <a:xfrm>
              <a:off x="3492203" y="2242601"/>
              <a:ext cx="3737241" cy="3278205"/>
              <a:chOff x="3492203" y="2242601"/>
              <a:chExt cx="3737241" cy="3278205"/>
            </a:xfrm>
          </p:grpSpPr>
          <p:sp>
            <p:nvSpPr>
              <p:cNvPr id="37" name="Google Shape;37;p2"/>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6" name="Google Shape;56;p2"/>
          <p:cNvGrpSpPr/>
          <p:nvPr/>
        </p:nvGrpSpPr>
        <p:grpSpPr>
          <a:xfrm>
            <a:off x="7467455" y="-225325"/>
            <a:ext cx="2427950" cy="1850407"/>
            <a:chOff x="4512348" y="-152057"/>
            <a:chExt cx="2075171" cy="1581544"/>
          </a:xfrm>
        </p:grpSpPr>
        <p:sp>
          <p:nvSpPr>
            <p:cNvPr id="57" name="Google Shape;57;p2"/>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 name="Google Shape;78;p2"/>
          <p:cNvSpPr/>
          <p:nvPr/>
        </p:nvSpPr>
        <p:spPr>
          <a:xfrm>
            <a:off x="2979032" y="4707589"/>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481387" y="2844438"/>
            <a:ext cx="96215" cy="96215"/>
          </a:xfrm>
          <a:custGeom>
            <a:avLst/>
            <a:gdLst/>
            <a:ahLst/>
            <a:cxnLst/>
            <a:rect l="l" t="t" r="r" b="b"/>
            <a:pathLst>
              <a:path w="896" h="896" extrusionOk="0">
                <a:moveTo>
                  <a:pt x="448" y="0"/>
                </a:moveTo>
                <a:cubicBezTo>
                  <a:pt x="201" y="0"/>
                  <a:pt x="1" y="200"/>
                  <a:pt x="1" y="448"/>
                </a:cubicBezTo>
                <a:cubicBezTo>
                  <a:pt x="1" y="695"/>
                  <a:pt x="201" y="895"/>
                  <a:pt x="448" y="895"/>
                </a:cubicBezTo>
                <a:cubicBezTo>
                  <a:pt x="695" y="895"/>
                  <a:pt x="896" y="695"/>
                  <a:pt x="896" y="448"/>
                </a:cubicBezTo>
                <a:cubicBezTo>
                  <a:pt x="896" y="200"/>
                  <a:pt x="695" y="0"/>
                  <a:pt x="4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txBox="1">
            <a:spLocks noGrp="1"/>
          </p:cNvSpPr>
          <p:nvPr>
            <p:ph type="ctrTitle"/>
          </p:nvPr>
        </p:nvSpPr>
        <p:spPr>
          <a:xfrm>
            <a:off x="1218000" y="2025638"/>
            <a:ext cx="6708000" cy="1552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191919"/>
              </a:buClr>
              <a:buSzPts val="5200"/>
              <a:buNone/>
              <a:defRPr sz="9000"/>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
        <p:nvSpPr>
          <p:cNvPr id="81" name="Google Shape;81;p2"/>
          <p:cNvSpPr txBox="1">
            <a:spLocks noGrp="1"/>
          </p:cNvSpPr>
          <p:nvPr>
            <p:ph type="ctrTitle" idx="3"/>
          </p:nvPr>
        </p:nvSpPr>
        <p:spPr>
          <a:xfrm>
            <a:off x="1371750" y="1753150"/>
            <a:ext cx="6476700" cy="5853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191919"/>
              </a:buClr>
              <a:buSzPts val="5200"/>
              <a:buNone/>
              <a:defRPr sz="2400"/>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82"/>
        <p:cNvGrpSpPr/>
        <p:nvPr/>
      </p:nvGrpSpPr>
      <p:grpSpPr>
        <a:xfrm>
          <a:off x="0" y="0"/>
          <a:ext cx="0" cy="0"/>
          <a:chOff x="0" y="0"/>
          <a:chExt cx="0" cy="0"/>
        </a:xfrm>
      </p:grpSpPr>
      <p:sp>
        <p:nvSpPr>
          <p:cNvPr id="83" name="Google Shape;83;p3"/>
          <p:cNvSpPr txBox="1">
            <a:spLocks noGrp="1"/>
          </p:cNvSpPr>
          <p:nvPr>
            <p:ph type="title"/>
          </p:nvPr>
        </p:nvSpPr>
        <p:spPr>
          <a:xfrm>
            <a:off x="2247900" y="2571750"/>
            <a:ext cx="46482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55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84" name="Google Shape;84;p3"/>
          <p:cNvSpPr txBox="1">
            <a:spLocks noGrp="1"/>
          </p:cNvSpPr>
          <p:nvPr>
            <p:ph type="title" idx="2" hasCustomPrompt="1"/>
          </p:nvPr>
        </p:nvSpPr>
        <p:spPr>
          <a:xfrm>
            <a:off x="3796851" y="1196660"/>
            <a:ext cx="1550100" cy="1223700"/>
          </a:xfrm>
          <a:prstGeom prst="rect">
            <a:avLst/>
          </a:prstGeom>
          <a:solidFill>
            <a:schemeClr val="accent5"/>
          </a:solidFill>
          <a:ln>
            <a:noFill/>
          </a:ln>
        </p:spPr>
        <p:txBody>
          <a:bodyPr spcFirstLastPara="1" wrap="square" lIns="91425" tIns="91425" rIns="91425" bIns="91425" anchor="b" anchorCtr="0">
            <a:noAutofit/>
          </a:bodyPr>
          <a:lstStyle>
            <a:lvl1pPr lvl="0" algn="ctr" rtl="0">
              <a:spcBef>
                <a:spcPts val="0"/>
              </a:spcBef>
              <a:spcAft>
                <a:spcPts val="0"/>
              </a:spcAft>
              <a:buSzPts val="6000"/>
              <a:buNone/>
              <a:defRPr sz="75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85" name="Google Shape;85;p3"/>
          <p:cNvSpPr txBox="1">
            <a:spLocks noGrp="1"/>
          </p:cNvSpPr>
          <p:nvPr>
            <p:ph type="subTitle" idx="1"/>
          </p:nvPr>
        </p:nvSpPr>
        <p:spPr>
          <a:xfrm rot="570">
            <a:off x="2762237" y="3413850"/>
            <a:ext cx="3619200" cy="6306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86" name="Google Shape;86;p3"/>
          <p:cNvGrpSpPr/>
          <p:nvPr/>
        </p:nvGrpSpPr>
        <p:grpSpPr>
          <a:xfrm rot="1386363" flipH="1">
            <a:off x="5690990" y="1437316"/>
            <a:ext cx="4191995" cy="1914159"/>
            <a:chOff x="-3059700" y="625402"/>
            <a:chExt cx="4192360" cy="1914325"/>
          </a:xfrm>
        </p:grpSpPr>
        <p:sp>
          <p:nvSpPr>
            <p:cNvPr id="87" name="Google Shape;87;p3"/>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3"/>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3"/>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3"/>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3"/>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3"/>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3"/>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3"/>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3"/>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3"/>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3"/>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3"/>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 name="Google Shape;107;p3"/>
          <p:cNvSpPr/>
          <p:nvPr/>
        </p:nvSpPr>
        <p:spPr>
          <a:xfrm rot="10800000" flipH="1">
            <a:off x="1959800" y="3492672"/>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3"/>
          <p:cNvSpPr/>
          <p:nvPr/>
        </p:nvSpPr>
        <p:spPr>
          <a:xfrm rot="10800000" flipH="1">
            <a:off x="-311925" y="-37800"/>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9" name="Google Shape;109;p3"/>
          <p:cNvGrpSpPr/>
          <p:nvPr/>
        </p:nvGrpSpPr>
        <p:grpSpPr>
          <a:xfrm rot="10334708">
            <a:off x="6189192" y="3662423"/>
            <a:ext cx="2652881" cy="2021833"/>
            <a:chOff x="4512348" y="-152057"/>
            <a:chExt cx="2075171" cy="1581544"/>
          </a:xfrm>
        </p:grpSpPr>
        <p:sp>
          <p:nvSpPr>
            <p:cNvPr id="110" name="Google Shape;110;p3"/>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3"/>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3"/>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3"/>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3"/>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3"/>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3"/>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3"/>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3"/>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3"/>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3"/>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3"/>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3"/>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3"/>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3"/>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3"/>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3"/>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3"/>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3"/>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3"/>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3"/>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 name="Google Shape;131;p3"/>
          <p:cNvGrpSpPr/>
          <p:nvPr/>
        </p:nvGrpSpPr>
        <p:grpSpPr>
          <a:xfrm rot="1644794" flipH="1">
            <a:off x="-160294" y="695813"/>
            <a:ext cx="3737202" cy="3278171"/>
            <a:chOff x="3492203" y="2242601"/>
            <a:chExt cx="3737241" cy="3278205"/>
          </a:xfrm>
        </p:grpSpPr>
        <p:sp>
          <p:nvSpPr>
            <p:cNvPr id="132" name="Google Shape;132;p3"/>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3" name="Google Shape;133;p3"/>
            <p:cNvGrpSpPr/>
            <p:nvPr/>
          </p:nvGrpSpPr>
          <p:grpSpPr>
            <a:xfrm>
              <a:off x="3492203" y="2242601"/>
              <a:ext cx="3737241" cy="3278205"/>
              <a:chOff x="3492203" y="2242601"/>
              <a:chExt cx="3737241" cy="3278205"/>
            </a:xfrm>
          </p:grpSpPr>
          <p:sp>
            <p:nvSpPr>
              <p:cNvPr id="134" name="Google Shape;134;p3"/>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3"/>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3"/>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3"/>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3"/>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3"/>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3"/>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3"/>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3"/>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3"/>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3"/>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3"/>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3"/>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3"/>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3"/>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3"/>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3"/>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3"/>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3"/>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3" name="Google Shape;153;p3"/>
          <p:cNvGrpSpPr/>
          <p:nvPr/>
        </p:nvGrpSpPr>
        <p:grpSpPr>
          <a:xfrm rot="9604737" flipH="1">
            <a:off x="-220032" y="130423"/>
            <a:ext cx="3044432" cy="1454043"/>
            <a:chOff x="4918217" y="4537498"/>
            <a:chExt cx="1829155" cy="873667"/>
          </a:xfrm>
        </p:grpSpPr>
        <p:sp>
          <p:nvSpPr>
            <p:cNvPr id="154" name="Google Shape;154;p3"/>
            <p:cNvSpPr/>
            <p:nvPr/>
          </p:nvSpPr>
          <p:spPr>
            <a:xfrm>
              <a:off x="5074675" y="4810575"/>
              <a:ext cx="1672697" cy="600590"/>
            </a:xfrm>
            <a:custGeom>
              <a:avLst/>
              <a:gdLst/>
              <a:ahLst/>
              <a:cxnLst/>
              <a:rect l="l" t="t" r="r" b="b"/>
              <a:pathLst>
                <a:path w="15577" h="5593" extrusionOk="0">
                  <a:moveTo>
                    <a:pt x="7329" y="0"/>
                  </a:moveTo>
                  <a:cubicBezTo>
                    <a:pt x="7023" y="0"/>
                    <a:pt x="6716" y="16"/>
                    <a:pt x="6412" y="47"/>
                  </a:cubicBezTo>
                  <a:cubicBezTo>
                    <a:pt x="5243" y="166"/>
                    <a:pt x="4099" y="504"/>
                    <a:pt x="3052" y="1035"/>
                  </a:cubicBezTo>
                  <a:cubicBezTo>
                    <a:pt x="2011" y="1563"/>
                    <a:pt x="1063" y="2286"/>
                    <a:pt x="296" y="3169"/>
                  </a:cubicBezTo>
                  <a:cubicBezTo>
                    <a:pt x="201" y="3279"/>
                    <a:pt x="108" y="3392"/>
                    <a:pt x="18" y="3507"/>
                  </a:cubicBezTo>
                  <a:cubicBezTo>
                    <a:pt x="0" y="3531"/>
                    <a:pt x="20" y="3561"/>
                    <a:pt x="40" y="3561"/>
                  </a:cubicBezTo>
                  <a:cubicBezTo>
                    <a:pt x="47" y="3561"/>
                    <a:pt x="54" y="3558"/>
                    <a:pt x="59" y="3550"/>
                  </a:cubicBezTo>
                  <a:cubicBezTo>
                    <a:pt x="778" y="2631"/>
                    <a:pt x="1683" y="1868"/>
                    <a:pt x="2696" y="1294"/>
                  </a:cubicBezTo>
                  <a:cubicBezTo>
                    <a:pt x="3708" y="721"/>
                    <a:pt x="4824" y="336"/>
                    <a:pt x="5973" y="162"/>
                  </a:cubicBezTo>
                  <a:cubicBezTo>
                    <a:pt x="6421" y="95"/>
                    <a:pt x="6875" y="61"/>
                    <a:pt x="7327" y="61"/>
                  </a:cubicBezTo>
                  <a:cubicBezTo>
                    <a:pt x="8059" y="61"/>
                    <a:pt x="8791" y="150"/>
                    <a:pt x="9501" y="335"/>
                  </a:cubicBezTo>
                  <a:cubicBezTo>
                    <a:pt x="10171" y="507"/>
                    <a:pt x="10814" y="767"/>
                    <a:pt x="11407" y="1125"/>
                  </a:cubicBezTo>
                  <a:cubicBezTo>
                    <a:pt x="11941" y="1447"/>
                    <a:pt x="12429" y="1839"/>
                    <a:pt x="12878" y="2270"/>
                  </a:cubicBezTo>
                  <a:cubicBezTo>
                    <a:pt x="13787" y="3144"/>
                    <a:pt x="14532" y="4170"/>
                    <a:pt x="15249" y="5201"/>
                  </a:cubicBezTo>
                  <a:cubicBezTo>
                    <a:pt x="15335" y="5326"/>
                    <a:pt x="15423" y="5453"/>
                    <a:pt x="15510" y="5580"/>
                  </a:cubicBezTo>
                  <a:cubicBezTo>
                    <a:pt x="15517" y="5589"/>
                    <a:pt x="15526" y="5593"/>
                    <a:pt x="15535" y="5593"/>
                  </a:cubicBezTo>
                  <a:cubicBezTo>
                    <a:pt x="15556" y="5593"/>
                    <a:pt x="15577" y="5571"/>
                    <a:pt x="15562" y="5549"/>
                  </a:cubicBezTo>
                  <a:cubicBezTo>
                    <a:pt x="14839" y="4499"/>
                    <a:pt x="14105" y="3445"/>
                    <a:pt x="13217" y="2524"/>
                  </a:cubicBezTo>
                  <a:cubicBezTo>
                    <a:pt x="12322" y="1596"/>
                    <a:pt x="11270" y="839"/>
                    <a:pt x="10039" y="430"/>
                  </a:cubicBezTo>
                  <a:cubicBezTo>
                    <a:pt x="9166" y="140"/>
                    <a:pt x="8247" y="0"/>
                    <a:pt x="732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3"/>
            <p:cNvSpPr/>
            <p:nvPr/>
          </p:nvSpPr>
          <p:spPr>
            <a:xfrm>
              <a:off x="5947059" y="4567351"/>
              <a:ext cx="250738" cy="337825"/>
            </a:xfrm>
            <a:custGeom>
              <a:avLst/>
              <a:gdLst/>
              <a:ahLst/>
              <a:cxnLst/>
              <a:rect l="l" t="t" r="r" b="b"/>
              <a:pathLst>
                <a:path w="2335" h="3146" extrusionOk="0">
                  <a:moveTo>
                    <a:pt x="534" y="1"/>
                  </a:moveTo>
                  <a:lnTo>
                    <a:pt x="0" y="2802"/>
                  </a:lnTo>
                  <a:lnTo>
                    <a:pt x="1801" y="3145"/>
                  </a:lnTo>
                  <a:lnTo>
                    <a:pt x="2334" y="344"/>
                  </a:lnTo>
                  <a:lnTo>
                    <a:pt x="1250" y="863"/>
                  </a:lnTo>
                  <a:lnTo>
                    <a:pt x="5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3"/>
            <p:cNvSpPr/>
            <p:nvPr/>
          </p:nvSpPr>
          <p:spPr>
            <a:xfrm>
              <a:off x="4918217" y="4829367"/>
              <a:ext cx="343517" cy="362738"/>
            </a:xfrm>
            <a:custGeom>
              <a:avLst/>
              <a:gdLst/>
              <a:ahLst/>
              <a:cxnLst/>
              <a:rect l="l" t="t" r="r" b="b"/>
              <a:pathLst>
                <a:path w="3199" h="3378" extrusionOk="0">
                  <a:moveTo>
                    <a:pt x="1449" y="1"/>
                  </a:moveTo>
                  <a:lnTo>
                    <a:pt x="1122" y="1158"/>
                  </a:lnTo>
                  <a:lnTo>
                    <a:pt x="0" y="1126"/>
                  </a:lnTo>
                  <a:lnTo>
                    <a:pt x="1751" y="3377"/>
                  </a:lnTo>
                  <a:lnTo>
                    <a:pt x="3199" y="2253"/>
                  </a:lnTo>
                  <a:lnTo>
                    <a:pt x="144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3"/>
            <p:cNvSpPr/>
            <p:nvPr/>
          </p:nvSpPr>
          <p:spPr>
            <a:xfrm>
              <a:off x="5565633" y="4537498"/>
              <a:ext cx="257825" cy="341262"/>
            </a:xfrm>
            <a:custGeom>
              <a:avLst/>
              <a:gdLst/>
              <a:ahLst/>
              <a:cxnLst/>
              <a:rect l="l" t="t" r="r" b="b"/>
              <a:pathLst>
                <a:path w="2401" h="3178" extrusionOk="0">
                  <a:moveTo>
                    <a:pt x="1792" y="0"/>
                  </a:moveTo>
                  <a:lnTo>
                    <a:pt x="999" y="904"/>
                  </a:lnTo>
                  <a:lnTo>
                    <a:pt x="1" y="391"/>
                  </a:lnTo>
                  <a:lnTo>
                    <a:pt x="610" y="3178"/>
                  </a:lnTo>
                  <a:lnTo>
                    <a:pt x="2401" y="2786"/>
                  </a:lnTo>
                  <a:lnTo>
                    <a:pt x="179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3"/>
            <p:cNvSpPr/>
            <p:nvPr/>
          </p:nvSpPr>
          <p:spPr>
            <a:xfrm>
              <a:off x="6280700" y="4734655"/>
              <a:ext cx="342013" cy="363060"/>
            </a:xfrm>
            <a:custGeom>
              <a:avLst/>
              <a:gdLst/>
              <a:ahLst/>
              <a:cxnLst/>
              <a:rect l="l" t="t" r="r" b="b"/>
              <a:pathLst>
                <a:path w="3185" h="3381" extrusionOk="0">
                  <a:moveTo>
                    <a:pt x="1723" y="1"/>
                  </a:moveTo>
                  <a:lnTo>
                    <a:pt x="0" y="2274"/>
                  </a:lnTo>
                  <a:lnTo>
                    <a:pt x="1462" y="3380"/>
                  </a:lnTo>
                  <a:lnTo>
                    <a:pt x="3184" y="1107"/>
                  </a:lnTo>
                  <a:lnTo>
                    <a:pt x="1982" y="1092"/>
                  </a:lnTo>
                  <a:lnTo>
                    <a:pt x="172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3"/>
            <p:cNvSpPr/>
            <p:nvPr/>
          </p:nvSpPr>
          <p:spPr>
            <a:xfrm>
              <a:off x="5230811" y="4627915"/>
              <a:ext cx="310765" cy="361557"/>
            </a:xfrm>
            <a:custGeom>
              <a:avLst/>
              <a:gdLst/>
              <a:ahLst/>
              <a:cxnLst/>
              <a:rect l="l" t="t" r="r" b="b"/>
              <a:pathLst>
                <a:path w="2894" h="3367" extrusionOk="0">
                  <a:moveTo>
                    <a:pt x="1652" y="0"/>
                  </a:moveTo>
                  <a:lnTo>
                    <a:pt x="1091" y="1064"/>
                  </a:lnTo>
                  <a:lnTo>
                    <a:pt x="1" y="799"/>
                  </a:lnTo>
                  <a:lnTo>
                    <a:pt x="1242" y="3366"/>
                  </a:lnTo>
                  <a:lnTo>
                    <a:pt x="2893" y="2568"/>
                  </a:lnTo>
                  <a:lnTo>
                    <a:pt x="1652"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 name="Google Shape;160;p3"/>
          <p:cNvGrpSpPr/>
          <p:nvPr/>
        </p:nvGrpSpPr>
        <p:grpSpPr>
          <a:xfrm rot="-1003840">
            <a:off x="7024797" y="-608014"/>
            <a:ext cx="2798396" cy="1742173"/>
            <a:chOff x="5032258" y="-117264"/>
            <a:chExt cx="2427918" cy="1511528"/>
          </a:xfrm>
        </p:grpSpPr>
        <p:sp>
          <p:nvSpPr>
            <p:cNvPr id="161" name="Google Shape;161;p3"/>
            <p:cNvSpPr/>
            <p:nvPr/>
          </p:nvSpPr>
          <p:spPr>
            <a:xfrm>
              <a:off x="5032258" y="-117264"/>
              <a:ext cx="2427918" cy="1105610"/>
            </a:xfrm>
            <a:custGeom>
              <a:avLst/>
              <a:gdLst/>
              <a:ahLst/>
              <a:cxnLst/>
              <a:rect l="l" t="t" r="r" b="b"/>
              <a:pathLst>
                <a:path w="22610" h="10296" extrusionOk="0">
                  <a:moveTo>
                    <a:pt x="61" y="1"/>
                  </a:moveTo>
                  <a:cubicBezTo>
                    <a:pt x="32" y="1"/>
                    <a:pt x="1" y="33"/>
                    <a:pt x="18" y="69"/>
                  </a:cubicBezTo>
                  <a:cubicBezTo>
                    <a:pt x="846" y="1777"/>
                    <a:pt x="1691" y="3495"/>
                    <a:pt x="2788" y="5052"/>
                  </a:cubicBezTo>
                  <a:cubicBezTo>
                    <a:pt x="3884" y="6606"/>
                    <a:pt x="5245" y="7957"/>
                    <a:pt x="6942" y="8844"/>
                  </a:cubicBezTo>
                  <a:cubicBezTo>
                    <a:pt x="8582" y="9700"/>
                    <a:pt x="10413" y="10173"/>
                    <a:pt x="12257" y="10275"/>
                  </a:cubicBezTo>
                  <a:cubicBezTo>
                    <a:pt x="12514" y="10289"/>
                    <a:pt x="12772" y="10296"/>
                    <a:pt x="13030" y="10296"/>
                  </a:cubicBezTo>
                  <a:cubicBezTo>
                    <a:pt x="14540" y="10296"/>
                    <a:pt x="16051" y="10054"/>
                    <a:pt x="17485" y="9586"/>
                  </a:cubicBezTo>
                  <a:cubicBezTo>
                    <a:pt x="19163" y="9040"/>
                    <a:pt x="20740" y="8179"/>
                    <a:pt x="22085" y="7036"/>
                  </a:cubicBezTo>
                  <a:cubicBezTo>
                    <a:pt x="22253" y="6893"/>
                    <a:pt x="22418" y="6747"/>
                    <a:pt x="22578" y="6595"/>
                  </a:cubicBezTo>
                  <a:cubicBezTo>
                    <a:pt x="22610" y="6565"/>
                    <a:pt x="22579" y="6520"/>
                    <a:pt x="22543" y="6520"/>
                  </a:cubicBezTo>
                  <a:cubicBezTo>
                    <a:pt x="22534" y="6520"/>
                    <a:pt x="22523" y="6523"/>
                    <a:pt x="22514" y="6532"/>
                  </a:cubicBezTo>
                  <a:cubicBezTo>
                    <a:pt x="21227" y="7743"/>
                    <a:pt x="19692" y="8677"/>
                    <a:pt x="18037" y="9299"/>
                  </a:cubicBezTo>
                  <a:cubicBezTo>
                    <a:pt x="16441" y="9897"/>
                    <a:pt x="14737" y="10208"/>
                    <a:pt x="13033" y="10208"/>
                  </a:cubicBezTo>
                  <a:cubicBezTo>
                    <a:pt x="12977" y="10208"/>
                    <a:pt x="12921" y="10208"/>
                    <a:pt x="12865" y="10207"/>
                  </a:cubicBezTo>
                  <a:cubicBezTo>
                    <a:pt x="11065" y="10186"/>
                    <a:pt x="9271" y="9814"/>
                    <a:pt x="7628" y="9078"/>
                  </a:cubicBezTo>
                  <a:cubicBezTo>
                    <a:pt x="6706" y="8665"/>
                    <a:pt x="5843" y="8135"/>
                    <a:pt x="5074" y="7479"/>
                  </a:cubicBezTo>
                  <a:cubicBezTo>
                    <a:pt x="4375" y="6882"/>
                    <a:pt x="3754" y="6199"/>
                    <a:pt x="3201" y="5467"/>
                  </a:cubicBezTo>
                  <a:cubicBezTo>
                    <a:pt x="2073" y="3978"/>
                    <a:pt x="1211" y="2310"/>
                    <a:pt x="394" y="638"/>
                  </a:cubicBezTo>
                  <a:cubicBezTo>
                    <a:pt x="293" y="432"/>
                    <a:pt x="193" y="229"/>
                    <a:pt x="94" y="24"/>
                  </a:cubicBezTo>
                  <a:cubicBezTo>
                    <a:pt x="86" y="7"/>
                    <a:pt x="74" y="1"/>
                    <a:pt x="6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3"/>
            <p:cNvSpPr/>
            <p:nvPr/>
          </p:nvSpPr>
          <p:spPr>
            <a:xfrm>
              <a:off x="6313560" y="917700"/>
              <a:ext cx="323543" cy="476564"/>
            </a:xfrm>
            <a:custGeom>
              <a:avLst/>
              <a:gdLst/>
              <a:ahLst/>
              <a:cxnLst/>
              <a:rect l="l" t="t" r="r" b="b"/>
              <a:pathLst>
                <a:path w="3013" h="4438" extrusionOk="0">
                  <a:moveTo>
                    <a:pt x="2740" y="0"/>
                  </a:moveTo>
                  <a:lnTo>
                    <a:pt x="1" y="175"/>
                  </a:lnTo>
                  <a:lnTo>
                    <a:pt x="272" y="4438"/>
                  </a:lnTo>
                  <a:lnTo>
                    <a:pt x="1650" y="3280"/>
                  </a:lnTo>
                  <a:lnTo>
                    <a:pt x="3013" y="4263"/>
                  </a:lnTo>
                  <a:lnTo>
                    <a:pt x="274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3"/>
            <p:cNvSpPr/>
            <p:nvPr/>
          </p:nvSpPr>
          <p:spPr>
            <a:xfrm>
              <a:off x="5090997" y="416325"/>
              <a:ext cx="534550" cy="531329"/>
            </a:xfrm>
            <a:custGeom>
              <a:avLst/>
              <a:gdLst/>
              <a:ahLst/>
              <a:cxnLst/>
              <a:rect l="l" t="t" r="r" b="b"/>
              <a:pathLst>
                <a:path w="4978" h="4948" extrusionOk="0">
                  <a:moveTo>
                    <a:pt x="3063" y="1"/>
                  </a:moveTo>
                  <a:lnTo>
                    <a:pt x="0" y="2978"/>
                  </a:lnTo>
                  <a:lnTo>
                    <a:pt x="1775" y="3273"/>
                  </a:lnTo>
                  <a:lnTo>
                    <a:pt x="1913" y="4948"/>
                  </a:lnTo>
                  <a:lnTo>
                    <a:pt x="4978" y="1971"/>
                  </a:lnTo>
                  <a:lnTo>
                    <a:pt x="30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3"/>
            <p:cNvSpPr/>
            <p:nvPr/>
          </p:nvSpPr>
          <p:spPr>
            <a:xfrm>
              <a:off x="5663781" y="768866"/>
              <a:ext cx="431033" cy="530792"/>
            </a:xfrm>
            <a:custGeom>
              <a:avLst/>
              <a:gdLst/>
              <a:ahLst/>
              <a:cxnLst/>
              <a:rect l="l" t="t" r="r" b="b"/>
              <a:pathLst>
                <a:path w="4014" h="4943" extrusionOk="0">
                  <a:moveTo>
                    <a:pt x="1424" y="1"/>
                  </a:moveTo>
                  <a:lnTo>
                    <a:pt x="1" y="4029"/>
                  </a:lnTo>
                  <a:lnTo>
                    <a:pt x="1724" y="3504"/>
                  </a:lnTo>
                  <a:lnTo>
                    <a:pt x="2590" y="4943"/>
                  </a:lnTo>
                  <a:lnTo>
                    <a:pt x="4014" y="916"/>
                  </a:lnTo>
                  <a:lnTo>
                    <a:pt x="14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5" name="Google Shape;165;p3"/>
          <p:cNvSpPr/>
          <p:nvPr/>
        </p:nvSpPr>
        <p:spPr>
          <a:xfrm>
            <a:off x="5245682" y="4617414"/>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3"/>
          <p:cNvSpPr/>
          <p:nvPr/>
        </p:nvSpPr>
        <p:spPr>
          <a:xfrm>
            <a:off x="353325" y="4811269"/>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7" name="Google Shape;167;p3"/>
          <p:cNvGrpSpPr/>
          <p:nvPr/>
        </p:nvGrpSpPr>
        <p:grpSpPr>
          <a:xfrm rot="-9767552">
            <a:off x="3262103" y="-889170"/>
            <a:ext cx="2088702" cy="2216178"/>
            <a:chOff x="-1188433" y="3637086"/>
            <a:chExt cx="1835183" cy="1947187"/>
          </a:xfrm>
        </p:grpSpPr>
        <p:sp>
          <p:nvSpPr>
            <p:cNvPr id="168" name="Google Shape;168;p3"/>
            <p:cNvSpPr/>
            <p:nvPr/>
          </p:nvSpPr>
          <p:spPr>
            <a:xfrm>
              <a:off x="-1188433" y="4190434"/>
              <a:ext cx="1420134" cy="1198711"/>
            </a:xfrm>
            <a:custGeom>
              <a:avLst/>
              <a:gdLst/>
              <a:ahLst/>
              <a:cxnLst/>
              <a:rect l="l" t="t" r="r" b="b"/>
              <a:pathLst>
                <a:path w="13225" h="11163" extrusionOk="0">
                  <a:moveTo>
                    <a:pt x="171" y="11152"/>
                  </a:moveTo>
                  <a:cubicBezTo>
                    <a:pt x="168" y="11156"/>
                    <a:pt x="167" y="11158"/>
                    <a:pt x="167" y="11158"/>
                  </a:cubicBezTo>
                  <a:cubicBezTo>
                    <a:pt x="167" y="11158"/>
                    <a:pt x="169" y="11155"/>
                    <a:pt x="171" y="11152"/>
                  </a:cubicBezTo>
                  <a:close/>
                  <a:moveTo>
                    <a:pt x="13128" y="1"/>
                  </a:moveTo>
                  <a:cubicBezTo>
                    <a:pt x="13088" y="1"/>
                    <a:pt x="13045" y="29"/>
                    <a:pt x="13026" y="91"/>
                  </a:cubicBezTo>
                  <a:cubicBezTo>
                    <a:pt x="11128" y="6370"/>
                    <a:pt x="5878" y="8713"/>
                    <a:pt x="116" y="10971"/>
                  </a:cubicBezTo>
                  <a:cubicBezTo>
                    <a:pt x="0" y="11015"/>
                    <a:pt x="25" y="11162"/>
                    <a:pt x="123" y="11162"/>
                  </a:cubicBezTo>
                  <a:cubicBezTo>
                    <a:pt x="138" y="11162"/>
                    <a:pt x="154" y="11159"/>
                    <a:pt x="171" y="11152"/>
                  </a:cubicBezTo>
                  <a:cubicBezTo>
                    <a:pt x="6004" y="8713"/>
                    <a:pt x="11369" y="6646"/>
                    <a:pt x="13201" y="134"/>
                  </a:cubicBezTo>
                  <a:cubicBezTo>
                    <a:pt x="13225" y="49"/>
                    <a:pt x="13180" y="1"/>
                    <a:pt x="13128"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3"/>
            <p:cNvSpPr/>
            <p:nvPr/>
          </p:nvSpPr>
          <p:spPr>
            <a:xfrm>
              <a:off x="158265" y="3786242"/>
              <a:ext cx="214872" cy="445208"/>
            </a:xfrm>
            <a:custGeom>
              <a:avLst/>
              <a:gdLst/>
              <a:ahLst/>
              <a:cxnLst/>
              <a:rect l="l" t="t" r="r" b="b"/>
              <a:pathLst>
                <a:path w="2001" h="4146" extrusionOk="0">
                  <a:moveTo>
                    <a:pt x="1382" y="1"/>
                  </a:moveTo>
                  <a:cubicBezTo>
                    <a:pt x="804" y="493"/>
                    <a:pt x="332" y="958"/>
                    <a:pt x="165" y="1725"/>
                  </a:cubicBezTo>
                  <a:cubicBezTo>
                    <a:pt x="0" y="2492"/>
                    <a:pt x="261" y="3193"/>
                    <a:pt x="460" y="3925"/>
                  </a:cubicBezTo>
                  <a:lnTo>
                    <a:pt x="554" y="4145"/>
                  </a:lnTo>
                  <a:cubicBezTo>
                    <a:pt x="1250" y="3659"/>
                    <a:pt x="1682" y="3055"/>
                    <a:pt x="1841" y="2215"/>
                  </a:cubicBezTo>
                  <a:cubicBezTo>
                    <a:pt x="2001" y="1377"/>
                    <a:pt x="1791" y="726"/>
                    <a:pt x="1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3"/>
            <p:cNvSpPr/>
            <p:nvPr/>
          </p:nvSpPr>
          <p:spPr>
            <a:xfrm>
              <a:off x="-39751" y="3961062"/>
              <a:ext cx="194577" cy="418147"/>
            </a:xfrm>
            <a:custGeom>
              <a:avLst/>
              <a:gdLst/>
              <a:ahLst/>
              <a:cxnLst/>
              <a:rect l="l" t="t" r="r" b="b"/>
              <a:pathLst>
                <a:path w="1812" h="3894" extrusionOk="0">
                  <a:moveTo>
                    <a:pt x="151" y="1"/>
                  </a:moveTo>
                  <a:cubicBezTo>
                    <a:pt x="21" y="744"/>
                    <a:pt x="0" y="1452"/>
                    <a:pt x="183" y="2214"/>
                  </a:cubicBezTo>
                  <a:cubicBezTo>
                    <a:pt x="379" y="3031"/>
                    <a:pt x="815" y="3619"/>
                    <a:pt x="1639" y="3894"/>
                  </a:cubicBezTo>
                  <a:lnTo>
                    <a:pt x="1615" y="3866"/>
                  </a:lnTo>
                  <a:cubicBezTo>
                    <a:pt x="1811" y="2336"/>
                    <a:pt x="1220" y="1114"/>
                    <a:pt x="151"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3"/>
            <p:cNvSpPr/>
            <p:nvPr/>
          </p:nvSpPr>
          <p:spPr>
            <a:xfrm>
              <a:off x="138613" y="4304154"/>
              <a:ext cx="457664" cy="155597"/>
            </a:xfrm>
            <a:custGeom>
              <a:avLst/>
              <a:gdLst/>
              <a:ahLst/>
              <a:cxnLst/>
              <a:rect l="l" t="t" r="r" b="b"/>
              <a:pathLst>
                <a:path w="4262" h="1449" extrusionOk="0">
                  <a:moveTo>
                    <a:pt x="2587" y="0"/>
                  </a:moveTo>
                  <a:cubicBezTo>
                    <a:pt x="1711" y="0"/>
                    <a:pt x="911" y="315"/>
                    <a:pt x="1" y="865"/>
                  </a:cubicBezTo>
                  <a:cubicBezTo>
                    <a:pt x="697" y="1211"/>
                    <a:pt x="1369" y="1449"/>
                    <a:pt x="2148" y="1449"/>
                  </a:cubicBezTo>
                  <a:cubicBezTo>
                    <a:pt x="2187" y="1449"/>
                    <a:pt x="2227" y="1448"/>
                    <a:pt x="2266" y="1447"/>
                  </a:cubicBezTo>
                  <a:cubicBezTo>
                    <a:pt x="3155" y="1419"/>
                    <a:pt x="3780" y="1098"/>
                    <a:pt x="4262" y="349"/>
                  </a:cubicBezTo>
                  <a:lnTo>
                    <a:pt x="4140" y="301"/>
                  </a:lnTo>
                  <a:cubicBezTo>
                    <a:pt x="3578" y="96"/>
                    <a:pt x="3071" y="0"/>
                    <a:pt x="258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3"/>
            <p:cNvSpPr/>
            <p:nvPr/>
          </p:nvSpPr>
          <p:spPr>
            <a:xfrm>
              <a:off x="-166786" y="4170139"/>
              <a:ext cx="197369" cy="451221"/>
            </a:xfrm>
            <a:custGeom>
              <a:avLst/>
              <a:gdLst/>
              <a:ahLst/>
              <a:cxnLst/>
              <a:rect l="l" t="t" r="r" b="b"/>
              <a:pathLst>
                <a:path w="1838" h="4202" extrusionOk="0">
                  <a:moveTo>
                    <a:pt x="236" y="0"/>
                  </a:moveTo>
                  <a:cubicBezTo>
                    <a:pt x="75" y="777"/>
                    <a:pt x="0" y="1412"/>
                    <a:pt x="142" y="2222"/>
                  </a:cubicBezTo>
                  <a:cubicBezTo>
                    <a:pt x="293" y="3088"/>
                    <a:pt x="700" y="3792"/>
                    <a:pt x="1545" y="4166"/>
                  </a:cubicBezTo>
                  <a:lnTo>
                    <a:pt x="1585" y="4202"/>
                  </a:lnTo>
                  <a:cubicBezTo>
                    <a:pt x="1838" y="2537"/>
                    <a:pt x="1375" y="1263"/>
                    <a:pt x="23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3"/>
            <p:cNvSpPr/>
            <p:nvPr/>
          </p:nvSpPr>
          <p:spPr>
            <a:xfrm>
              <a:off x="-234" y="4547700"/>
              <a:ext cx="450255" cy="167195"/>
            </a:xfrm>
            <a:custGeom>
              <a:avLst/>
              <a:gdLst/>
              <a:ahLst/>
              <a:cxnLst/>
              <a:rect l="l" t="t" r="r" b="b"/>
              <a:pathLst>
                <a:path w="4193" h="1557" extrusionOk="0">
                  <a:moveTo>
                    <a:pt x="2368" y="0"/>
                  </a:moveTo>
                  <a:cubicBezTo>
                    <a:pt x="1578" y="0"/>
                    <a:pt x="835" y="293"/>
                    <a:pt x="1" y="836"/>
                  </a:cubicBezTo>
                  <a:cubicBezTo>
                    <a:pt x="700" y="1206"/>
                    <a:pt x="1305" y="1539"/>
                    <a:pt x="2127" y="1556"/>
                  </a:cubicBezTo>
                  <a:cubicBezTo>
                    <a:pt x="2147" y="1557"/>
                    <a:pt x="2166" y="1557"/>
                    <a:pt x="2185" y="1557"/>
                  </a:cubicBezTo>
                  <a:cubicBezTo>
                    <a:pt x="3038" y="1557"/>
                    <a:pt x="3695" y="1185"/>
                    <a:pt x="4193" y="477"/>
                  </a:cubicBezTo>
                  <a:lnTo>
                    <a:pt x="4083" y="416"/>
                  </a:lnTo>
                  <a:cubicBezTo>
                    <a:pt x="3461" y="134"/>
                    <a:pt x="2904" y="0"/>
                    <a:pt x="2368"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3"/>
            <p:cNvSpPr/>
            <p:nvPr/>
          </p:nvSpPr>
          <p:spPr>
            <a:xfrm>
              <a:off x="-312505" y="4360530"/>
              <a:ext cx="184054" cy="469798"/>
            </a:xfrm>
            <a:custGeom>
              <a:avLst/>
              <a:gdLst/>
              <a:ahLst/>
              <a:cxnLst/>
              <a:rect l="l" t="t" r="r" b="b"/>
              <a:pathLst>
                <a:path w="1714" h="4375" extrusionOk="0">
                  <a:moveTo>
                    <a:pt x="276" y="0"/>
                  </a:moveTo>
                  <a:cubicBezTo>
                    <a:pt x="69" y="806"/>
                    <a:pt x="1" y="1531"/>
                    <a:pt x="17" y="2382"/>
                  </a:cubicBezTo>
                  <a:cubicBezTo>
                    <a:pt x="36" y="3248"/>
                    <a:pt x="409" y="3908"/>
                    <a:pt x="1169" y="4313"/>
                  </a:cubicBezTo>
                  <a:lnTo>
                    <a:pt x="1169" y="4313"/>
                  </a:lnTo>
                  <a:cubicBezTo>
                    <a:pt x="1714" y="2671"/>
                    <a:pt x="1393" y="1321"/>
                    <a:pt x="276" y="0"/>
                  </a:cubicBezTo>
                  <a:close/>
                  <a:moveTo>
                    <a:pt x="1169" y="4313"/>
                  </a:moveTo>
                  <a:cubicBezTo>
                    <a:pt x="1164" y="4328"/>
                    <a:pt x="1159" y="4343"/>
                    <a:pt x="1154" y="4357"/>
                  </a:cubicBezTo>
                  <a:lnTo>
                    <a:pt x="1292" y="4374"/>
                  </a:lnTo>
                  <a:cubicBezTo>
                    <a:pt x="1250" y="4355"/>
                    <a:pt x="1209" y="4334"/>
                    <a:pt x="1169" y="4313"/>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3"/>
            <p:cNvSpPr/>
            <p:nvPr/>
          </p:nvSpPr>
          <p:spPr>
            <a:xfrm>
              <a:off x="-175376" y="4775783"/>
              <a:ext cx="514040" cy="167087"/>
            </a:xfrm>
            <a:custGeom>
              <a:avLst/>
              <a:gdLst/>
              <a:ahLst/>
              <a:cxnLst/>
              <a:rect l="l" t="t" r="r" b="b"/>
              <a:pathLst>
                <a:path w="4787" h="1556" extrusionOk="0">
                  <a:moveTo>
                    <a:pt x="2817" y="0"/>
                  </a:moveTo>
                  <a:cubicBezTo>
                    <a:pt x="1885" y="0"/>
                    <a:pt x="976" y="283"/>
                    <a:pt x="1" y="678"/>
                  </a:cubicBezTo>
                  <a:cubicBezTo>
                    <a:pt x="756" y="1134"/>
                    <a:pt x="1536" y="1556"/>
                    <a:pt x="2424" y="1556"/>
                  </a:cubicBezTo>
                  <a:cubicBezTo>
                    <a:pt x="2451" y="1556"/>
                    <a:pt x="2478" y="1556"/>
                    <a:pt x="2504" y="1555"/>
                  </a:cubicBezTo>
                  <a:cubicBezTo>
                    <a:pt x="3491" y="1527"/>
                    <a:pt x="4176" y="1213"/>
                    <a:pt x="4787" y="460"/>
                  </a:cubicBezTo>
                  <a:lnTo>
                    <a:pt x="4670" y="399"/>
                  </a:lnTo>
                  <a:cubicBezTo>
                    <a:pt x="4028" y="118"/>
                    <a:pt x="3418" y="0"/>
                    <a:pt x="281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3"/>
            <p:cNvSpPr/>
            <p:nvPr/>
          </p:nvSpPr>
          <p:spPr>
            <a:xfrm>
              <a:off x="-485822" y="4551566"/>
              <a:ext cx="164510" cy="465611"/>
            </a:xfrm>
            <a:custGeom>
              <a:avLst/>
              <a:gdLst/>
              <a:ahLst/>
              <a:cxnLst/>
              <a:rect l="l" t="t" r="r" b="b"/>
              <a:pathLst>
                <a:path w="1532" h="4336" extrusionOk="0">
                  <a:moveTo>
                    <a:pt x="626" y="1"/>
                  </a:moveTo>
                  <a:cubicBezTo>
                    <a:pt x="347" y="729"/>
                    <a:pt x="82" y="1439"/>
                    <a:pt x="43" y="2233"/>
                  </a:cubicBezTo>
                  <a:cubicBezTo>
                    <a:pt x="0" y="3084"/>
                    <a:pt x="186" y="3769"/>
                    <a:pt x="847" y="4335"/>
                  </a:cubicBezTo>
                  <a:lnTo>
                    <a:pt x="747" y="4219"/>
                  </a:lnTo>
                  <a:cubicBezTo>
                    <a:pt x="1532" y="2699"/>
                    <a:pt x="1500" y="1474"/>
                    <a:pt x="626"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3"/>
            <p:cNvSpPr/>
            <p:nvPr/>
          </p:nvSpPr>
          <p:spPr>
            <a:xfrm>
              <a:off x="-407432" y="4984644"/>
              <a:ext cx="454443" cy="192537"/>
            </a:xfrm>
            <a:custGeom>
              <a:avLst/>
              <a:gdLst/>
              <a:ahLst/>
              <a:cxnLst/>
              <a:rect l="l" t="t" r="r" b="b"/>
              <a:pathLst>
                <a:path w="4232" h="1793" extrusionOk="0">
                  <a:moveTo>
                    <a:pt x="1500" y="1"/>
                  </a:moveTo>
                  <a:cubicBezTo>
                    <a:pt x="1025" y="1"/>
                    <a:pt x="530" y="81"/>
                    <a:pt x="0" y="229"/>
                  </a:cubicBezTo>
                  <a:cubicBezTo>
                    <a:pt x="589" y="750"/>
                    <a:pt x="1116" y="1468"/>
                    <a:pt x="1913" y="1695"/>
                  </a:cubicBezTo>
                  <a:cubicBezTo>
                    <a:pt x="2142" y="1761"/>
                    <a:pt x="2366" y="1793"/>
                    <a:pt x="2585" y="1793"/>
                  </a:cubicBezTo>
                  <a:cubicBezTo>
                    <a:pt x="3182" y="1793"/>
                    <a:pt x="3737" y="1558"/>
                    <a:pt x="4231" y="1134"/>
                  </a:cubicBezTo>
                  <a:lnTo>
                    <a:pt x="4143" y="1039"/>
                  </a:lnTo>
                  <a:cubicBezTo>
                    <a:pt x="3283" y="313"/>
                    <a:pt x="2433" y="1"/>
                    <a:pt x="1500"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3"/>
            <p:cNvSpPr/>
            <p:nvPr/>
          </p:nvSpPr>
          <p:spPr>
            <a:xfrm>
              <a:off x="-661072" y="4699433"/>
              <a:ext cx="163436" cy="434362"/>
            </a:xfrm>
            <a:custGeom>
              <a:avLst/>
              <a:gdLst/>
              <a:ahLst/>
              <a:cxnLst/>
              <a:rect l="l" t="t" r="r" b="b"/>
              <a:pathLst>
                <a:path w="1522" h="4045" extrusionOk="0">
                  <a:moveTo>
                    <a:pt x="896" y="0"/>
                  </a:moveTo>
                  <a:lnTo>
                    <a:pt x="896" y="0"/>
                  </a:lnTo>
                  <a:cubicBezTo>
                    <a:pt x="551" y="616"/>
                    <a:pt x="332" y="1114"/>
                    <a:pt x="186" y="1834"/>
                  </a:cubicBezTo>
                  <a:cubicBezTo>
                    <a:pt x="28" y="2605"/>
                    <a:pt x="0" y="3412"/>
                    <a:pt x="574" y="4044"/>
                  </a:cubicBezTo>
                  <a:lnTo>
                    <a:pt x="497" y="3924"/>
                  </a:lnTo>
                  <a:cubicBezTo>
                    <a:pt x="1464" y="2585"/>
                    <a:pt x="1521" y="1521"/>
                    <a:pt x="89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3"/>
            <p:cNvSpPr/>
            <p:nvPr/>
          </p:nvSpPr>
          <p:spPr>
            <a:xfrm>
              <a:off x="-631112" y="5130579"/>
              <a:ext cx="441235" cy="179329"/>
            </a:xfrm>
            <a:custGeom>
              <a:avLst/>
              <a:gdLst/>
              <a:ahLst/>
              <a:cxnLst/>
              <a:rect l="l" t="t" r="r" b="b"/>
              <a:pathLst>
                <a:path w="4109" h="1670" extrusionOk="0">
                  <a:moveTo>
                    <a:pt x="1054" y="1"/>
                  </a:moveTo>
                  <a:cubicBezTo>
                    <a:pt x="717" y="1"/>
                    <a:pt x="367" y="22"/>
                    <a:pt x="1" y="56"/>
                  </a:cubicBezTo>
                  <a:cubicBezTo>
                    <a:pt x="521" y="656"/>
                    <a:pt x="903" y="1185"/>
                    <a:pt x="1688" y="1493"/>
                  </a:cubicBezTo>
                  <a:cubicBezTo>
                    <a:pt x="1989" y="1611"/>
                    <a:pt x="2293" y="1669"/>
                    <a:pt x="2593" y="1669"/>
                  </a:cubicBezTo>
                  <a:cubicBezTo>
                    <a:pt x="3129" y="1669"/>
                    <a:pt x="3650" y="1481"/>
                    <a:pt x="4108" y="1107"/>
                  </a:cubicBezTo>
                  <a:lnTo>
                    <a:pt x="4023" y="1019"/>
                  </a:lnTo>
                  <a:cubicBezTo>
                    <a:pt x="3097" y="226"/>
                    <a:pt x="2141" y="1"/>
                    <a:pt x="105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3"/>
            <p:cNvSpPr/>
            <p:nvPr/>
          </p:nvSpPr>
          <p:spPr>
            <a:xfrm>
              <a:off x="-898712" y="4827434"/>
              <a:ext cx="197906" cy="412993"/>
            </a:xfrm>
            <a:custGeom>
              <a:avLst/>
              <a:gdLst/>
              <a:ahLst/>
              <a:cxnLst/>
              <a:rect l="l" t="t" r="r" b="b"/>
              <a:pathLst>
                <a:path w="1843" h="3846" extrusionOk="0">
                  <a:moveTo>
                    <a:pt x="857" y="1"/>
                  </a:moveTo>
                  <a:lnTo>
                    <a:pt x="857" y="1"/>
                  </a:lnTo>
                  <a:cubicBezTo>
                    <a:pt x="509" y="609"/>
                    <a:pt x="259" y="1161"/>
                    <a:pt x="142" y="1868"/>
                  </a:cubicBezTo>
                  <a:cubicBezTo>
                    <a:pt x="15" y="2624"/>
                    <a:pt x="1" y="3250"/>
                    <a:pt x="556" y="3846"/>
                  </a:cubicBezTo>
                  <a:lnTo>
                    <a:pt x="565" y="3797"/>
                  </a:lnTo>
                  <a:cubicBezTo>
                    <a:pt x="1843" y="2362"/>
                    <a:pt x="1631" y="1687"/>
                    <a:pt x="857"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3"/>
            <p:cNvSpPr/>
            <p:nvPr/>
          </p:nvSpPr>
          <p:spPr>
            <a:xfrm>
              <a:off x="-856618" y="5252030"/>
              <a:ext cx="481611" cy="183517"/>
            </a:xfrm>
            <a:custGeom>
              <a:avLst/>
              <a:gdLst/>
              <a:ahLst/>
              <a:cxnLst/>
              <a:rect l="l" t="t" r="r" b="b"/>
              <a:pathLst>
                <a:path w="4485" h="1709" extrusionOk="0">
                  <a:moveTo>
                    <a:pt x="594" y="1"/>
                  </a:moveTo>
                  <a:cubicBezTo>
                    <a:pt x="400" y="1"/>
                    <a:pt x="202" y="5"/>
                    <a:pt x="1" y="13"/>
                  </a:cubicBezTo>
                  <a:cubicBezTo>
                    <a:pt x="563" y="663"/>
                    <a:pt x="1044" y="1166"/>
                    <a:pt x="1884" y="1483"/>
                  </a:cubicBezTo>
                  <a:cubicBezTo>
                    <a:pt x="2266" y="1628"/>
                    <a:pt x="2648" y="1709"/>
                    <a:pt x="3023" y="1709"/>
                  </a:cubicBezTo>
                  <a:cubicBezTo>
                    <a:pt x="3528" y="1709"/>
                    <a:pt x="4020" y="1563"/>
                    <a:pt x="4485" y="1236"/>
                  </a:cubicBezTo>
                  <a:lnTo>
                    <a:pt x="4399" y="1150"/>
                  </a:lnTo>
                  <a:cubicBezTo>
                    <a:pt x="3225" y="239"/>
                    <a:pt x="1997" y="1"/>
                    <a:pt x="59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3"/>
            <p:cNvSpPr/>
            <p:nvPr/>
          </p:nvSpPr>
          <p:spPr>
            <a:xfrm>
              <a:off x="-1174366" y="4944375"/>
              <a:ext cx="268241" cy="404080"/>
            </a:xfrm>
            <a:custGeom>
              <a:avLst/>
              <a:gdLst/>
              <a:ahLst/>
              <a:cxnLst/>
              <a:rect l="l" t="t" r="r" b="b"/>
              <a:pathLst>
                <a:path w="2498" h="3763" extrusionOk="0">
                  <a:moveTo>
                    <a:pt x="1879" y="1"/>
                  </a:moveTo>
                  <a:lnTo>
                    <a:pt x="1879" y="1"/>
                  </a:lnTo>
                  <a:cubicBezTo>
                    <a:pt x="1402" y="569"/>
                    <a:pt x="925" y="1125"/>
                    <a:pt x="565" y="1781"/>
                  </a:cubicBezTo>
                  <a:cubicBezTo>
                    <a:pt x="180" y="2481"/>
                    <a:pt x="1" y="3074"/>
                    <a:pt x="491" y="3763"/>
                  </a:cubicBezTo>
                  <a:lnTo>
                    <a:pt x="424" y="3640"/>
                  </a:lnTo>
                  <a:cubicBezTo>
                    <a:pt x="1963" y="2417"/>
                    <a:pt x="2498" y="2013"/>
                    <a:pt x="1879"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3"/>
            <p:cNvSpPr/>
            <p:nvPr/>
          </p:nvSpPr>
          <p:spPr>
            <a:xfrm>
              <a:off x="-1129158" y="5363816"/>
              <a:ext cx="460241" cy="220456"/>
            </a:xfrm>
            <a:custGeom>
              <a:avLst/>
              <a:gdLst/>
              <a:ahLst/>
              <a:cxnLst/>
              <a:rect l="l" t="t" r="r" b="b"/>
              <a:pathLst>
                <a:path w="4286" h="2053" extrusionOk="0">
                  <a:moveTo>
                    <a:pt x="132" y="1"/>
                  </a:moveTo>
                  <a:cubicBezTo>
                    <a:pt x="89" y="1"/>
                    <a:pt x="44" y="1"/>
                    <a:pt x="0" y="2"/>
                  </a:cubicBezTo>
                  <a:cubicBezTo>
                    <a:pt x="496" y="699"/>
                    <a:pt x="1002" y="1241"/>
                    <a:pt x="1776" y="1651"/>
                  </a:cubicBezTo>
                  <a:cubicBezTo>
                    <a:pt x="2258" y="1907"/>
                    <a:pt x="2731" y="2053"/>
                    <a:pt x="3214" y="2053"/>
                  </a:cubicBezTo>
                  <a:cubicBezTo>
                    <a:pt x="3564" y="2053"/>
                    <a:pt x="3919" y="1976"/>
                    <a:pt x="4285" y="1810"/>
                  </a:cubicBezTo>
                  <a:lnTo>
                    <a:pt x="4206" y="1709"/>
                  </a:lnTo>
                  <a:cubicBezTo>
                    <a:pt x="3113" y="397"/>
                    <a:pt x="1786" y="1"/>
                    <a:pt x="13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3"/>
            <p:cNvSpPr/>
            <p:nvPr/>
          </p:nvSpPr>
          <p:spPr>
            <a:xfrm>
              <a:off x="261997" y="3637086"/>
              <a:ext cx="55195" cy="295087"/>
            </a:xfrm>
            <a:custGeom>
              <a:avLst/>
              <a:gdLst/>
              <a:ahLst/>
              <a:cxnLst/>
              <a:rect l="l" t="t" r="r" b="b"/>
              <a:pathLst>
                <a:path w="514" h="2748" extrusionOk="0">
                  <a:moveTo>
                    <a:pt x="35" y="0"/>
                  </a:moveTo>
                  <a:cubicBezTo>
                    <a:pt x="19" y="0"/>
                    <a:pt x="1" y="18"/>
                    <a:pt x="12" y="37"/>
                  </a:cubicBezTo>
                  <a:cubicBezTo>
                    <a:pt x="353" y="673"/>
                    <a:pt x="473" y="1421"/>
                    <a:pt x="358" y="2132"/>
                  </a:cubicBezTo>
                  <a:cubicBezTo>
                    <a:pt x="324" y="2332"/>
                    <a:pt x="274" y="2527"/>
                    <a:pt x="205" y="2718"/>
                  </a:cubicBezTo>
                  <a:cubicBezTo>
                    <a:pt x="199" y="2736"/>
                    <a:pt x="213" y="2747"/>
                    <a:pt x="228" y="2747"/>
                  </a:cubicBezTo>
                  <a:cubicBezTo>
                    <a:pt x="238" y="2747"/>
                    <a:pt x="248" y="2742"/>
                    <a:pt x="253" y="2730"/>
                  </a:cubicBezTo>
                  <a:cubicBezTo>
                    <a:pt x="501" y="2044"/>
                    <a:pt x="514" y="1278"/>
                    <a:pt x="294" y="583"/>
                  </a:cubicBezTo>
                  <a:cubicBezTo>
                    <a:pt x="232" y="386"/>
                    <a:pt x="151" y="195"/>
                    <a:pt x="54" y="12"/>
                  </a:cubicBezTo>
                  <a:cubicBezTo>
                    <a:pt x="50" y="4"/>
                    <a:pt x="43" y="0"/>
                    <a:pt x="35"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3"/>
            <p:cNvSpPr/>
            <p:nvPr/>
          </p:nvSpPr>
          <p:spPr>
            <a:xfrm>
              <a:off x="382481" y="4266569"/>
              <a:ext cx="264268" cy="173423"/>
            </a:xfrm>
            <a:custGeom>
              <a:avLst/>
              <a:gdLst/>
              <a:ahLst/>
              <a:cxnLst/>
              <a:rect l="l" t="t" r="r" b="b"/>
              <a:pathLst>
                <a:path w="2461" h="1615" extrusionOk="0">
                  <a:moveTo>
                    <a:pt x="2425" y="1"/>
                  </a:moveTo>
                  <a:cubicBezTo>
                    <a:pt x="2418" y="1"/>
                    <a:pt x="2411" y="4"/>
                    <a:pt x="2406" y="12"/>
                  </a:cubicBezTo>
                  <a:cubicBezTo>
                    <a:pt x="2001" y="662"/>
                    <a:pt x="1368" y="1161"/>
                    <a:pt x="647" y="1414"/>
                  </a:cubicBezTo>
                  <a:cubicBezTo>
                    <a:pt x="447" y="1484"/>
                    <a:pt x="240" y="1535"/>
                    <a:pt x="31" y="1567"/>
                  </a:cubicBezTo>
                  <a:cubicBezTo>
                    <a:pt x="1" y="1570"/>
                    <a:pt x="12" y="1615"/>
                    <a:pt x="41" y="1615"/>
                  </a:cubicBezTo>
                  <a:cubicBezTo>
                    <a:pt x="42" y="1615"/>
                    <a:pt x="43" y="1615"/>
                    <a:pt x="44" y="1615"/>
                  </a:cubicBezTo>
                  <a:cubicBezTo>
                    <a:pt x="807" y="1501"/>
                    <a:pt x="1524" y="1119"/>
                    <a:pt x="2050" y="556"/>
                  </a:cubicBezTo>
                  <a:cubicBezTo>
                    <a:pt x="2199" y="397"/>
                    <a:pt x="2334" y="223"/>
                    <a:pt x="2448" y="38"/>
                  </a:cubicBezTo>
                  <a:cubicBezTo>
                    <a:pt x="2461" y="19"/>
                    <a:pt x="2443" y="1"/>
                    <a:pt x="2425"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3"/>
            <p:cNvSpPr/>
            <p:nvPr/>
          </p:nvSpPr>
          <p:spPr>
            <a:xfrm>
              <a:off x="468066" y="4230703"/>
              <a:ext cx="136913" cy="125101"/>
            </a:xfrm>
            <a:custGeom>
              <a:avLst/>
              <a:gdLst/>
              <a:ahLst/>
              <a:cxnLst/>
              <a:rect l="l" t="t" r="r" b="b"/>
              <a:pathLst>
                <a:path w="1275" h="1165" extrusionOk="0">
                  <a:moveTo>
                    <a:pt x="1239" y="0"/>
                  </a:moveTo>
                  <a:cubicBezTo>
                    <a:pt x="1232" y="0"/>
                    <a:pt x="1225" y="4"/>
                    <a:pt x="1220" y="11"/>
                  </a:cubicBezTo>
                  <a:cubicBezTo>
                    <a:pt x="929" y="480"/>
                    <a:pt x="513" y="865"/>
                    <a:pt x="24" y="1119"/>
                  </a:cubicBezTo>
                  <a:cubicBezTo>
                    <a:pt x="0" y="1132"/>
                    <a:pt x="14" y="1165"/>
                    <a:pt x="37" y="1165"/>
                  </a:cubicBezTo>
                  <a:cubicBezTo>
                    <a:pt x="41" y="1165"/>
                    <a:pt x="45" y="1164"/>
                    <a:pt x="49" y="1162"/>
                  </a:cubicBezTo>
                  <a:cubicBezTo>
                    <a:pt x="544" y="903"/>
                    <a:pt x="967" y="511"/>
                    <a:pt x="1263" y="37"/>
                  </a:cubicBezTo>
                  <a:cubicBezTo>
                    <a:pt x="1274" y="18"/>
                    <a:pt x="1257" y="0"/>
                    <a:pt x="1239"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3"/>
            <p:cNvSpPr/>
            <p:nvPr/>
          </p:nvSpPr>
          <p:spPr>
            <a:xfrm>
              <a:off x="-26865" y="3808148"/>
              <a:ext cx="44349" cy="300349"/>
            </a:xfrm>
            <a:custGeom>
              <a:avLst/>
              <a:gdLst/>
              <a:ahLst/>
              <a:cxnLst/>
              <a:rect l="l" t="t" r="r" b="b"/>
              <a:pathLst>
                <a:path w="413" h="2797" extrusionOk="0">
                  <a:moveTo>
                    <a:pt x="382" y="1"/>
                  </a:moveTo>
                  <a:cubicBezTo>
                    <a:pt x="372" y="1"/>
                    <a:pt x="363" y="6"/>
                    <a:pt x="359" y="18"/>
                  </a:cubicBezTo>
                  <a:cubicBezTo>
                    <a:pt x="153" y="712"/>
                    <a:pt x="36" y="1430"/>
                    <a:pt x="9" y="2152"/>
                  </a:cubicBezTo>
                  <a:cubicBezTo>
                    <a:pt x="1" y="2359"/>
                    <a:pt x="1" y="2565"/>
                    <a:pt x="9" y="2772"/>
                  </a:cubicBezTo>
                  <a:cubicBezTo>
                    <a:pt x="10" y="2788"/>
                    <a:pt x="23" y="2797"/>
                    <a:pt x="35" y="2797"/>
                  </a:cubicBezTo>
                  <a:cubicBezTo>
                    <a:pt x="47" y="2797"/>
                    <a:pt x="59" y="2789"/>
                    <a:pt x="58" y="2773"/>
                  </a:cubicBezTo>
                  <a:cubicBezTo>
                    <a:pt x="33" y="2052"/>
                    <a:pt x="98" y="1329"/>
                    <a:pt x="254" y="623"/>
                  </a:cubicBezTo>
                  <a:cubicBezTo>
                    <a:pt x="298" y="425"/>
                    <a:pt x="349" y="228"/>
                    <a:pt x="407" y="32"/>
                  </a:cubicBezTo>
                  <a:cubicBezTo>
                    <a:pt x="412" y="13"/>
                    <a:pt x="397" y="1"/>
                    <a:pt x="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3"/>
            <p:cNvSpPr/>
            <p:nvPr/>
          </p:nvSpPr>
          <p:spPr>
            <a:xfrm>
              <a:off x="18022" y="3860229"/>
              <a:ext cx="57235" cy="233986"/>
            </a:xfrm>
            <a:custGeom>
              <a:avLst/>
              <a:gdLst/>
              <a:ahLst/>
              <a:cxnLst/>
              <a:rect l="l" t="t" r="r" b="b"/>
              <a:pathLst>
                <a:path w="533" h="2179" extrusionOk="0">
                  <a:moveTo>
                    <a:pt x="502" y="1"/>
                  </a:moveTo>
                  <a:cubicBezTo>
                    <a:pt x="493" y="1"/>
                    <a:pt x="484" y="6"/>
                    <a:pt x="481" y="18"/>
                  </a:cubicBezTo>
                  <a:cubicBezTo>
                    <a:pt x="322" y="728"/>
                    <a:pt x="163" y="1437"/>
                    <a:pt x="4" y="2148"/>
                  </a:cubicBezTo>
                  <a:cubicBezTo>
                    <a:pt x="1" y="2167"/>
                    <a:pt x="16" y="2178"/>
                    <a:pt x="30" y="2178"/>
                  </a:cubicBezTo>
                  <a:cubicBezTo>
                    <a:pt x="39" y="2178"/>
                    <a:pt x="49" y="2173"/>
                    <a:pt x="52" y="2161"/>
                  </a:cubicBezTo>
                  <a:cubicBezTo>
                    <a:pt x="211" y="1451"/>
                    <a:pt x="370" y="742"/>
                    <a:pt x="529" y="31"/>
                  </a:cubicBezTo>
                  <a:cubicBezTo>
                    <a:pt x="533" y="13"/>
                    <a:pt x="517" y="1"/>
                    <a:pt x="50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p3"/>
          <p:cNvGrpSpPr/>
          <p:nvPr/>
        </p:nvGrpSpPr>
        <p:grpSpPr>
          <a:xfrm rot="-10063523">
            <a:off x="1281894" y="4289040"/>
            <a:ext cx="2795983" cy="1652165"/>
            <a:chOff x="2621926" y="22764"/>
            <a:chExt cx="1449449" cy="856489"/>
          </a:xfrm>
        </p:grpSpPr>
        <p:sp>
          <p:nvSpPr>
            <p:cNvPr id="190" name="Google Shape;190;p3"/>
            <p:cNvSpPr/>
            <p:nvPr/>
          </p:nvSpPr>
          <p:spPr>
            <a:xfrm>
              <a:off x="2621926" y="22764"/>
              <a:ext cx="1449449" cy="634631"/>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3"/>
            <p:cNvSpPr/>
            <p:nvPr/>
          </p:nvSpPr>
          <p:spPr>
            <a:xfrm>
              <a:off x="3288778" y="578475"/>
              <a:ext cx="224322" cy="300778"/>
            </a:xfrm>
            <a:custGeom>
              <a:avLst/>
              <a:gdLst/>
              <a:ahLst/>
              <a:cxnLst/>
              <a:rect l="l" t="t" r="r" b="b"/>
              <a:pathLst>
                <a:path w="2089" h="2801" extrusionOk="0">
                  <a:moveTo>
                    <a:pt x="1597" y="1"/>
                  </a:moveTo>
                  <a:lnTo>
                    <a:pt x="1" y="318"/>
                  </a:lnTo>
                  <a:lnTo>
                    <a:pt x="492" y="2800"/>
                  </a:lnTo>
                  <a:lnTo>
                    <a:pt x="1211" y="2012"/>
                  </a:lnTo>
                  <a:lnTo>
                    <a:pt x="2088" y="2483"/>
                  </a:lnTo>
                  <a:lnTo>
                    <a:pt x="2088" y="2483"/>
                  </a:lnTo>
                  <a:lnTo>
                    <a:pt x="15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3"/>
            <p:cNvSpPr/>
            <p:nvPr/>
          </p:nvSpPr>
          <p:spPr>
            <a:xfrm>
              <a:off x="2909070" y="552703"/>
              <a:ext cx="240000" cy="308188"/>
            </a:xfrm>
            <a:custGeom>
              <a:avLst/>
              <a:gdLst/>
              <a:ahLst/>
              <a:cxnLst/>
              <a:rect l="l" t="t" r="r" b="b"/>
              <a:pathLst>
                <a:path w="2235" h="2870" extrusionOk="0">
                  <a:moveTo>
                    <a:pt x="662" y="0"/>
                  </a:moveTo>
                  <a:lnTo>
                    <a:pt x="0" y="2443"/>
                  </a:lnTo>
                  <a:lnTo>
                    <a:pt x="995" y="2057"/>
                  </a:lnTo>
                  <a:lnTo>
                    <a:pt x="1570" y="2870"/>
                  </a:lnTo>
                  <a:lnTo>
                    <a:pt x="2234" y="426"/>
                  </a:lnTo>
                  <a:lnTo>
                    <a:pt x="6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3"/>
            <p:cNvSpPr/>
            <p:nvPr/>
          </p:nvSpPr>
          <p:spPr>
            <a:xfrm>
              <a:off x="3592566" y="449185"/>
              <a:ext cx="297664" cy="323114"/>
            </a:xfrm>
            <a:custGeom>
              <a:avLst/>
              <a:gdLst/>
              <a:ahLst/>
              <a:cxnLst/>
              <a:rect l="l" t="t" r="r" b="b"/>
              <a:pathLst>
                <a:path w="2772" h="3009" extrusionOk="0">
                  <a:moveTo>
                    <a:pt x="1344" y="1"/>
                  </a:moveTo>
                  <a:lnTo>
                    <a:pt x="1" y="918"/>
                  </a:lnTo>
                  <a:lnTo>
                    <a:pt x="1427" y="3009"/>
                  </a:lnTo>
                  <a:lnTo>
                    <a:pt x="1780" y="2002"/>
                  </a:lnTo>
                  <a:lnTo>
                    <a:pt x="2771" y="2091"/>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3"/>
          <p:cNvGrpSpPr/>
          <p:nvPr/>
        </p:nvGrpSpPr>
        <p:grpSpPr>
          <a:xfrm rot="4170701" flipH="1">
            <a:off x="6037715" y="4379881"/>
            <a:ext cx="884363" cy="958995"/>
            <a:chOff x="2632490" y="4369980"/>
            <a:chExt cx="884404" cy="959040"/>
          </a:xfrm>
        </p:grpSpPr>
        <p:sp>
          <p:nvSpPr>
            <p:cNvPr id="195" name="Google Shape;195;p3"/>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3"/>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8"/>
        <p:cNvGrpSpPr/>
        <p:nvPr/>
      </p:nvGrpSpPr>
      <p:grpSpPr>
        <a:xfrm>
          <a:off x="0" y="0"/>
          <a:ext cx="0" cy="0"/>
          <a:chOff x="0" y="0"/>
          <a:chExt cx="0" cy="0"/>
        </a:xfrm>
      </p:grpSpPr>
      <p:sp>
        <p:nvSpPr>
          <p:cNvPr id="199" name="Google Shape;199;p4"/>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200" name="Google Shape;200;p4"/>
          <p:cNvSpPr txBox="1">
            <a:spLocks noGrp="1"/>
          </p:cNvSpPr>
          <p:nvPr>
            <p:ph type="body" idx="1"/>
          </p:nvPr>
        </p:nvSpPr>
        <p:spPr>
          <a:xfrm>
            <a:off x="720000" y="1151350"/>
            <a:ext cx="7704000" cy="34521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chemeClr val="accent3"/>
              </a:buClr>
              <a:buSzPts val="1400"/>
              <a:buChar char="●"/>
              <a:defRPr sz="1200">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1600"/>
              </a:spcBef>
              <a:spcAft>
                <a:spcPts val="0"/>
              </a:spcAft>
              <a:buClr>
                <a:srgbClr val="434343"/>
              </a:buClr>
              <a:buSzPts val="1400"/>
              <a:buChar char="■"/>
              <a:defRPr>
                <a:solidFill>
                  <a:srgbClr val="434343"/>
                </a:solidFill>
              </a:defRPr>
            </a:lvl3pPr>
            <a:lvl4pPr marL="1828800" lvl="3" indent="-317500" rtl="0">
              <a:lnSpc>
                <a:spcPct val="115000"/>
              </a:lnSpc>
              <a:spcBef>
                <a:spcPts val="1600"/>
              </a:spcBef>
              <a:spcAft>
                <a:spcPts val="0"/>
              </a:spcAft>
              <a:buClr>
                <a:srgbClr val="434343"/>
              </a:buClr>
              <a:buSzPts val="1400"/>
              <a:buChar char="●"/>
              <a:defRPr>
                <a:solidFill>
                  <a:srgbClr val="434343"/>
                </a:solidFill>
              </a:defRPr>
            </a:lvl4pPr>
            <a:lvl5pPr marL="2286000" lvl="4" indent="-317500" rtl="0">
              <a:lnSpc>
                <a:spcPct val="115000"/>
              </a:lnSpc>
              <a:spcBef>
                <a:spcPts val="1600"/>
              </a:spcBef>
              <a:spcAft>
                <a:spcPts val="0"/>
              </a:spcAft>
              <a:buClr>
                <a:srgbClr val="434343"/>
              </a:buClr>
              <a:buSzPts val="1400"/>
              <a:buChar char="○"/>
              <a:defRPr>
                <a:solidFill>
                  <a:srgbClr val="434343"/>
                </a:solidFill>
              </a:defRPr>
            </a:lvl5pPr>
            <a:lvl6pPr marL="2743200" lvl="5" indent="-317500" rtl="0">
              <a:lnSpc>
                <a:spcPct val="115000"/>
              </a:lnSpc>
              <a:spcBef>
                <a:spcPts val="1600"/>
              </a:spcBef>
              <a:spcAft>
                <a:spcPts val="0"/>
              </a:spcAft>
              <a:buClr>
                <a:srgbClr val="434343"/>
              </a:buClr>
              <a:buSzPts val="1400"/>
              <a:buChar char="■"/>
              <a:defRPr>
                <a:solidFill>
                  <a:srgbClr val="434343"/>
                </a:solidFill>
              </a:defRPr>
            </a:lvl6pPr>
            <a:lvl7pPr marL="3200400" lvl="6" indent="-317500" rtl="0">
              <a:lnSpc>
                <a:spcPct val="115000"/>
              </a:lnSpc>
              <a:spcBef>
                <a:spcPts val="1600"/>
              </a:spcBef>
              <a:spcAft>
                <a:spcPts val="0"/>
              </a:spcAft>
              <a:buClr>
                <a:srgbClr val="434343"/>
              </a:buClr>
              <a:buSzPts val="1400"/>
              <a:buChar char="●"/>
              <a:defRPr>
                <a:solidFill>
                  <a:srgbClr val="434343"/>
                </a:solidFill>
              </a:defRPr>
            </a:lvl7pPr>
            <a:lvl8pPr marL="3657600" lvl="7" indent="-317500" rtl="0">
              <a:lnSpc>
                <a:spcPct val="115000"/>
              </a:lnSpc>
              <a:spcBef>
                <a:spcPts val="1600"/>
              </a:spcBef>
              <a:spcAft>
                <a:spcPts val="0"/>
              </a:spcAft>
              <a:buClr>
                <a:srgbClr val="434343"/>
              </a:buClr>
              <a:buSzPts val="1400"/>
              <a:buChar char="○"/>
              <a:defRPr>
                <a:solidFill>
                  <a:srgbClr val="434343"/>
                </a:solidFill>
              </a:defRPr>
            </a:lvl8pPr>
            <a:lvl9pPr marL="4114800" lvl="8" indent="-317500" rtl="0">
              <a:lnSpc>
                <a:spcPct val="115000"/>
              </a:lnSpc>
              <a:spcBef>
                <a:spcPts val="1600"/>
              </a:spcBef>
              <a:spcAft>
                <a:spcPts val="1600"/>
              </a:spcAft>
              <a:buClr>
                <a:srgbClr val="434343"/>
              </a:buClr>
              <a:buSzPts val="1400"/>
              <a:buChar char="■"/>
              <a:defRPr>
                <a:solidFill>
                  <a:srgbClr val="434343"/>
                </a:solidFill>
              </a:defRPr>
            </a:lvl9pPr>
          </a:lstStyle>
          <a:p>
            <a:endParaRPr/>
          </a:p>
        </p:txBody>
      </p:sp>
      <p:sp>
        <p:nvSpPr>
          <p:cNvPr id="201" name="Google Shape;201;p4"/>
          <p:cNvSpPr/>
          <p:nvPr/>
        </p:nvSpPr>
        <p:spPr>
          <a:xfrm>
            <a:off x="3998150" y="-378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2" name="Google Shape;202;p4"/>
          <p:cNvGrpSpPr/>
          <p:nvPr/>
        </p:nvGrpSpPr>
        <p:grpSpPr>
          <a:xfrm rot="2186615">
            <a:off x="-2712732" y="902287"/>
            <a:ext cx="4192141" cy="1914225"/>
            <a:chOff x="-3059700" y="625402"/>
            <a:chExt cx="4192360" cy="1914325"/>
          </a:xfrm>
        </p:grpSpPr>
        <p:sp>
          <p:nvSpPr>
            <p:cNvPr id="203" name="Google Shape;203;p4"/>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4"/>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4"/>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4"/>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4"/>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4"/>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4"/>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4"/>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4"/>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4"/>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4"/>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4"/>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4"/>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4"/>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4"/>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4"/>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4"/>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4"/>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4"/>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4"/>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4"/>
          <p:cNvGrpSpPr/>
          <p:nvPr/>
        </p:nvGrpSpPr>
        <p:grpSpPr>
          <a:xfrm>
            <a:off x="6920153" y="2353126"/>
            <a:ext cx="3737241" cy="3278205"/>
            <a:chOff x="3492203" y="2242601"/>
            <a:chExt cx="3737241" cy="3278205"/>
          </a:xfrm>
        </p:grpSpPr>
        <p:sp>
          <p:nvSpPr>
            <p:cNvPr id="224" name="Google Shape;224;p4"/>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5" name="Google Shape;225;p4"/>
            <p:cNvGrpSpPr/>
            <p:nvPr/>
          </p:nvGrpSpPr>
          <p:grpSpPr>
            <a:xfrm>
              <a:off x="3492203" y="2242601"/>
              <a:ext cx="3737241" cy="3278205"/>
              <a:chOff x="3492203" y="2242601"/>
              <a:chExt cx="3737241" cy="3278205"/>
            </a:xfrm>
          </p:grpSpPr>
          <p:sp>
            <p:nvSpPr>
              <p:cNvPr id="226" name="Google Shape;226;p4"/>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4"/>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4"/>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4"/>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4"/>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4"/>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4"/>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4"/>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4"/>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4"/>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4"/>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4"/>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4"/>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4"/>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4"/>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4"/>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4"/>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4"/>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4"/>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45" name="Google Shape;245;p4"/>
          <p:cNvGrpSpPr/>
          <p:nvPr/>
        </p:nvGrpSpPr>
        <p:grpSpPr>
          <a:xfrm rot="10800000" flipH="1">
            <a:off x="8229455" y="-103050"/>
            <a:ext cx="2427950" cy="1850407"/>
            <a:chOff x="4512348" y="-152057"/>
            <a:chExt cx="2075171" cy="1581544"/>
          </a:xfrm>
        </p:grpSpPr>
        <p:sp>
          <p:nvSpPr>
            <p:cNvPr id="246" name="Google Shape;246;p4"/>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4"/>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4"/>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4"/>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4"/>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4"/>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4"/>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4"/>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4"/>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4"/>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4"/>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4"/>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4"/>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4"/>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4"/>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4"/>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4"/>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4"/>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4"/>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4"/>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4"/>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7" name="Google Shape;267;p4"/>
          <p:cNvGrpSpPr/>
          <p:nvPr/>
        </p:nvGrpSpPr>
        <p:grpSpPr>
          <a:xfrm rot="10800000">
            <a:off x="5642138" y="4317974"/>
            <a:ext cx="2568424" cy="1517699"/>
            <a:chOff x="2621926" y="22764"/>
            <a:chExt cx="1449449" cy="856489"/>
          </a:xfrm>
        </p:grpSpPr>
        <p:sp>
          <p:nvSpPr>
            <p:cNvPr id="268" name="Google Shape;268;p4"/>
            <p:cNvSpPr/>
            <p:nvPr/>
          </p:nvSpPr>
          <p:spPr>
            <a:xfrm>
              <a:off x="2621926" y="22764"/>
              <a:ext cx="1449449" cy="634631"/>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4"/>
            <p:cNvSpPr/>
            <p:nvPr/>
          </p:nvSpPr>
          <p:spPr>
            <a:xfrm>
              <a:off x="3288778" y="578475"/>
              <a:ext cx="224322" cy="300778"/>
            </a:xfrm>
            <a:custGeom>
              <a:avLst/>
              <a:gdLst/>
              <a:ahLst/>
              <a:cxnLst/>
              <a:rect l="l" t="t" r="r" b="b"/>
              <a:pathLst>
                <a:path w="2089" h="2801" extrusionOk="0">
                  <a:moveTo>
                    <a:pt x="1597" y="1"/>
                  </a:moveTo>
                  <a:lnTo>
                    <a:pt x="1" y="318"/>
                  </a:lnTo>
                  <a:lnTo>
                    <a:pt x="492" y="2800"/>
                  </a:lnTo>
                  <a:lnTo>
                    <a:pt x="1211" y="2012"/>
                  </a:lnTo>
                  <a:lnTo>
                    <a:pt x="2088" y="2483"/>
                  </a:lnTo>
                  <a:lnTo>
                    <a:pt x="2088" y="2483"/>
                  </a:lnTo>
                  <a:lnTo>
                    <a:pt x="15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4"/>
            <p:cNvSpPr/>
            <p:nvPr/>
          </p:nvSpPr>
          <p:spPr>
            <a:xfrm>
              <a:off x="2909070" y="552703"/>
              <a:ext cx="240000" cy="308188"/>
            </a:xfrm>
            <a:custGeom>
              <a:avLst/>
              <a:gdLst/>
              <a:ahLst/>
              <a:cxnLst/>
              <a:rect l="l" t="t" r="r" b="b"/>
              <a:pathLst>
                <a:path w="2235" h="2870" extrusionOk="0">
                  <a:moveTo>
                    <a:pt x="662" y="0"/>
                  </a:moveTo>
                  <a:lnTo>
                    <a:pt x="0" y="2443"/>
                  </a:lnTo>
                  <a:lnTo>
                    <a:pt x="995" y="2057"/>
                  </a:lnTo>
                  <a:lnTo>
                    <a:pt x="1570" y="2870"/>
                  </a:lnTo>
                  <a:lnTo>
                    <a:pt x="2234" y="426"/>
                  </a:lnTo>
                  <a:lnTo>
                    <a:pt x="6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4"/>
            <p:cNvSpPr/>
            <p:nvPr/>
          </p:nvSpPr>
          <p:spPr>
            <a:xfrm>
              <a:off x="3592566" y="449185"/>
              <a:ext cx="297664" cy="323114"/>
            </a:xfrm>
            <a:custGeom>
              <a:avLst/>
              <a:gdLst/>
              <a:ahLst/>
              <a:cxnLst/>
              <a:rect l="l" t="t" r="r" b="b"/>
              <a:pathLst>
                <a:path w="2772" h="3009" extrusionOk="0">
                  <a:moveTo>
                    <a:pt x="1344" y="1"/>
                  </a:moveTo>
                  <a:lnTo>
                    <a:pt x="1" y="918"/>
                  </a:lnTo>
                  <a:lnTo>
                    <a:pt x="1427" y="3009"/>
                  </a:lnTo>
                  <a:lnTo>
                    <a:pt x="1780" y="2002"/>
                  </a:lnTo>
                  <a:lnTo>
                    <a:pt x="2771" y="2091"/>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2" name="Google Shape;272;p4"/>
          <p:cNvSpPr/>
          <p:nvPr/>
        </p:nvSpPr>
        <p:spPr>
          <a:xfrm>
            <a:off x="3722876" y="210344"/>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4"/>
          <p:cNvSpPr/>
          <p:nvPr/>
        </p:nvSpPr>
        <p:spPr>
          <a:xfrm>
            <a:off x="380990" y="3623670"/>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4"/>
          <p:cNvSpPr/>
          <p:nvPr/>
        </p:nvSpPr>
        <p:spPr>
          <a:xfrm>
            <a:off x="5187057" y="4840964"/>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4"/>
          <p:cNvSpPr/>
          <p:nvPr/>
        </p:nvSpPr>
        <p:spPr>
          <a:xfrm>
            <a:off x="8116262" y="1237063"/>
            <a:ext cx="96215" cy="96215"/>
          </a:xfrm>
          <a:custGeom>
            <a:avLst/>
            <a:gdLst/>
            <a:ahLst/>
            <a:cxnLst/>
            <a:rect l="l" t="t" r="r" b="b"/>
            <a:pathLst>
              <a:path w="896" h="896" extrusionOk="0">
                <a:moveTo>
                  <a:pt x="448" y="0"/>
                </a:moveTo>
                <a:cubicBezTo>
                  <a:pt x="201" y="0"/>
                  <a:pt x="1" y="200"/>
                  <a:pt x="1" y="448"/>
                </a:cubicBezTo>
                <a:cubicBezTo>
                  <a:pt x="1" y="695"/>
                  <a:pt x="201" y="895"/>
                  <a:pt x="448" y="895"/>
                </a:cubicBezTo>
                <a:cubicBezTo>
                  <a:pt x="695" y="895"/>
                  <a:pt x="896" y="695"/>
                  <a:pt x="896" y="448"/>
                </a:cubicBezTo>
                <a:cubicBezTo>
                  <a:pt x="896" y="200"/>
                  <a:pt x="695" y="0"/>
                  <a:pt x="4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4"/>
          <p:cNvSpPr/>
          <p:nvPr/>
        </p:nvSpPr>
        <p:spPr>
          <a:xfrm>
            <a:off x="477188" y="4744769"/>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4"/>
          <p:cNvSpPr/>
          <p:nvPr/>
        </p:nvSpPr>
        <p:spPr>
          <a:xfrm>
            <a:off x="7873107" y="604976"/>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78"/>
        <p:cNvGrpSpPr/>
        <p:nvPr/>
      </p:nvGrpSpPr>
      <p:grpSpPr>
        <a:xfrm>
          <a:off x="0" y="0"/>
          <a:ext cx="0" cy="0"/>
          <a:chOff x="0" y="0"/>
          <a:chExt cx="0" cy="0"/>
        </a:xfrm>
      </p:grpSpPr>
      <p:sp>
        <p:nvSpPr>
          <p:cNvPr id="279" name="Google Shape;279;p5"/>
          <p:cNvSpPr/>
          <p:nvPr/>
        </p:nvSpPr>
        <p:spPr>
          <a:xfrm flipH="1">
            <a:off x="-311862" y="-114000"/>
            <a:ext cx="7865187"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5"/>
          <p:cNvSpPr txBox="1">
            <a:spLocks noGrp="1"/>
          </p:cNvSpPr>
          <p:nvPr>
            <p:ph type="subTitle" idx="1"/>
          </p:nvPr>
        </p:nvSpPr>
        <p:spPr>
          <a:xfrm>
            <a:off x="1171475" y="2797050"/>
            <a:ext cx="3013200" cy="972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81" name="Google Shape;281;p5"/>
          <p:cNvSpPr txBox="1">
            <a:spLocks noGrp="1"/>
          </p:cNvSpPr>
          <p:nvPr>
            <p:ph type="subTitle" idx="2"/>
          </p:nvPr>
        </p:nvSpPr>
        <p:spPr>
          <a:xfrm>
            <a:off x="4959224" y="2797050"/>
            <a:ext cx="3013200" cy="972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82" name="Google Shape;282;p5"/>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283" name="Google Shape;283;p5"/>
          <p:cNvSpPr txBox="1">
            <a:spLocks noGrp="1"/>
          </p:cNvSpPr>
          <p:nvPr>
            <p:ph type="title" idx="3"/>
          </p:nvPr>
        </p:nvSpPr>
        <p:spPr>
          <a:xfrm>
            <a:off x="1174702" y="2365150"/>
            <a:ext cx="3006900" cy="527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284" name="Google Shape;284;p5"/>
          <p:cNvSpPr txBox="1">
            <a:spLocks noGrp="1"/>
          </p:cNvSpPr>
          <p:nvPr>
            <p:ph type="title" idx="4"/>
          </p:nvPr>
        </p:nvSpPr>
        <p:spPr>
          <a:xfrm>
            <a:off x="4959198" y="2365150"/>
            <a:ext cx="3013200" cy="527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grpSp>
        <p:nvGrpSpPr>
          <p:cNvPr id="285" name="Google Shape;285;p5"/>
          <p:cNvGrpSpPr/>
          <p:nvPr/>
        </p:nvGrpSpPr>
        <p:grpSpPr>
          <a:xfrm rot="10800000" flipH="1">
            <a:off x="6013178" y="-288174"/>
            <a:ext cx="3737241" cy="3278205"/>
            <a:chOff x="3492203" y="2242601"/>
            <a:chExt cx="3737241" cy="3278205"/>
          </a:xfrm>
        </p:grpSpPr>
        <p:sp>
          <p:nvSpPr>
            <p:cNvPr id="286" name="Google Shape;286;p5"/>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7" name="Google Shape;287;p5"/>
            <p:cNvGrpSpPr/>
            <p:nvPr/>
          </p:nvGrpSpPr>
          <p:grpSpPr>
            <a:xfrm>
              <a:off x="3492203" y="2242601"/>
              <a:ext cx="3737241" cy="3278205"/>
              <a:chOff x="3492203" y="2242601"/>
              <a:chExt cx="3737241" cy="3278205"/>
            </a:xfrm>
          </p:grpSpPr>
          <p:sp>
            <p:nvSpPr>
              <p:cNvPr id="288" name="Google Shape;288;p5"/>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5"/>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5"/>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5"/>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5"/>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5"/>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5"/>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5"/>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5"/>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5"/>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5"/>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5"/>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5"/>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5"/>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5"/>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5"/>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5"/>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5"/>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5"/>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07" name="Google Shape;307;p5"/>
          <p:cNvSpPr/>
          <p:nvPr/>
        </p:nvSpPr>
        <p:spPr>
          <a:xfrm flipH="1">
            <a:off x="-617819" y="4002474"/>
            <a:ext cx="7198519" cy="1449700"/>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8" name="Google Shape;308;p5"/>
          <p:cNvGrpSpPr/>
          <p:nvPr/>
        </p:nvGrpSpPr>
        <p:grpSpPr>
          <a:xfrm rot="5400000" flipH="1">
            <a:off x="6876258" y="2617821"/>
            <a:ext cx="2933947" cy="2534977"/>
            <a:chOff x="3933402" y="-316891"/>
            <a:chExt cx="1907762" cy="1648337"/>
          </a:xfrm>
        </p:grpSpPr>
        <p:sp>
          <p:nvSpPr>
            <p:cNvPr id="309" name="Google Shape;309;p5"/>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5"/>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5"/>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5"/>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5"/>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5"/>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5"/>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5"/>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5"/>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5"/>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5"/>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5"/>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5"/>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5"/>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5"/>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5"/>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5" name="Google Shape;325;p5"/>
          <p:cNvGrpSpPr/>
          <p:nvPr/>
        </p:nvGrpSpPr>
        <p:grpSpPr>
          <a:xfrm rot="10205257">
            <a:off x="2857996" y="3919647"/>
            <a:ext cx="2427877" cy="1850352"/>
            <a:chOff x="4512348" y="-152057"/>
            <a:chExt cx="2075171" cy="1581544"/>
          </a:xfrm>
        </p:grpSpPr>
        <p:sp>
          <p:nvSpPr>
            <p:cNvPr id="326" name="Google Shape;326;p5"/>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5"/>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5"/>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5"/>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5"/>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5"/>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5"/>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5"/>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5"/>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5"/>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5"/>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5"/>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5"/>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5"/>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5"/>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5"/>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5"/>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5"/>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5"/>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5"/>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5"/>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7" name="Google Shape;347;p5"/>
          <p:cNvSpPr/>
          <p:nvPr/>
        </p:nvSpPr>
        <p:spPr>
          <a:xfrm>
            <a:off x="2062857" y="4707589"/>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48"/>
        <p:cNvGrpSpPr/>
        <p:nvPr/>
      </p:nvGrpSpPr>
      <p:grpSpPr>
        <a:xfrm>
          <a:off x="0" y="0"/>
          <a:ext cx="0" cy="0"/>
          <a:chOff x="0" y="0"/>
          <a:chExt cx="0" cy="0"/>
        </a:xfrm>
      </p:grpSpPr>
      <p:sp>
        <p:nvSpPr>
          <p:cNvPr id="349" name="Google Shape;349;p6"/>
          <p:cNvSpPr/>
          <p:nvPr/>
        </p:nvSpPr>
        <p:spPr>
          <a:xfrm>
            <a:off x="3807650" y="-71800"/>
            <a:ext cx="8126106" cy="1510078"/>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6"/>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grpSp>
        <p:nvGrpSpPr>
          <p:cNvPr id="351" name="Google Shape;351;p6"/>
          <p:cNvGrpSpPr/>
          <p:nvPr/>
        </p:nvGrpSpPr>
        <p:grpSpPr>
          <a:xfrm>
            <a:off x="5717903" y="2372176"/>
            <a:ext cx="3737241" cy="3278205"/>
            <a:chOff x="3492203" y="2242601"/>
            <a:chExt cx="3737241" cy="3278205"/>
          </a:xfrm>
        </p:grpSpPr>
        <p:sp>
          <p:nvSpPr>
            <p:cNvPr id="352" name="Google Shape;352;p6"/>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3" name="Google Shape;353;p6"/>
            <p:cNvGrpSpPr/>
            <p:nvPr/>
          </p:nvGrpSpPr>
          <p:grpSpPr>
            <a:xfrm>
              <a:off x="3492203" y="2242601"/>
              <a:ext cx="3737241" cy="3278205"/>
              <a:chOff x="3492203" y="2242601"/>
              <a:chExt cx="3737241" cy="3278205"/>
            </a:xfrm>
          </p:grpSpPr>
          <p:sp>
            <p:nvSpPr>
              <p:cNvPr id="354" name="Google Shape;354;p6"/>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6"/>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6"/>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6"/>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6"/>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6"/>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6"/>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6"/>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6"/>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6"/>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6"/>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6"/>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6"/>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6"/>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6"/>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6"/>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6"/>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6"/>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6"/>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73" name="Google Shape;373;p6"/>
          <p:cNvGrpSpPr/>
          <p:nvPr/>
        </p:nvGrpSpPr>
        <p:grpSpPr>
          <a:xfrm>
            <a:off x="-55685" y="4517655"/>
            <a:ext cx="884404" cy="959040"/>
            <a:chOff x="2632490" y="4369980"/>
            <a:chExt cx="884404" cy="959040"/>
          </a:xfrm>
        </p:grpSpPr>
        <p:sp>
          <p:nvSpPr>
            <p:cNvPr id="374" name="Google Shape;374;p6"/>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6"/>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6"/>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7" name="Google Shape;377;p6"/>
          <p:cNvSpPr/>
          <p:nvPr/>
        </p:nvSpPr>
        <p:spPr>
          <a:xfrm>
            <a:off x="8752076" y="3143769"/>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6"/>
          <p:cNvSpPr/>
          <p:nvPr/>
        </p:nvSpPr>
        <p:spPr>
          <a:xfrm>
            <a:off x="338413" y="3494269"/>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6"/>
          <p:cNvSpPr/>
          <p:nvPr/>
        </p:nvSpPr>
        <p:spPr>
          <a:xfrm>
            <a:off x="4853682" y="4814314"/>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0"/>
        <p:cNvGrpSpPr/>
        <p:nvPr/>
      </p:nvGrpSpPr>
      <p:grpSpPr>
        <a:xfrm>
          <a:off x="0" y="0"/>
          <a:ext cx="0" cy="0"/>
          <a:chOff x="0" y="0"/>
          <a:chExt cx="0" cy="0"/>
        </a:xfrm>
      </p:grpSpPr>
      <p:sp>
        <p:nvSpPr>
          <p:cNvPr id="381" name="Google Shape;381;p7"/>
          <p:cNvSpPr/>
          <p:nvPr/>
        </p:nvSpPr>
        <p:spPr>
          <a:xfrm>
            <a:off x="1959800" y="-378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7"/>
          <p:cNvSpPr txBox="1">
            <a:spLocks noGrp="1"/>
          </p:cNvSpPr>
          <p:nvPr>
            <p:ph type="title"/>
          </p:nvPr>
        </p:nvSpPr>
        <p:spPr>
          <a:xfrm>
            <a:off x="720000" y="1113363"/>
            <a:ext cx="41664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383" name="Google Shape;383;p7"/>
          <p:cNvSpPr txBox="1">
            <a:spLocks noGrp="1"/>
          </p:cNvSpPr>
          <p:nvPr>
            <p:ph type="subTitle" idx="1"/>
          </p:nvPr>
        </p:nvSpPr>
        <p:spPr>
          <a:xfrm rot="-448">
            <a:off x="720000" y="1694637"/>
            <a:ext cx="4600500" cy="23352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accent1"/>
              </a:buClr>
              <a:buSzPts val="1400"/>
              <a:buChar char="●"/>
              <a:defRPr/>
            </a:lvl1pPr>
            <a:lvl2pPr lvl="1" algn="ctr" rtl="0">
              <a:lnSpc>
                <a:spcPct val="100000"/>
              </a:lnSpc>
              <a:spcBef>
                <a:spcPts val="0"/>
              </a:spcBef>
              <a:spcAft>
                <a:spcPts val="0"/>
              </a:spcAft>
              <a:buSzPts val="1400"/>
              <a:buChar char="○"/>
              <a:defRPr/>
            </a:lvl2pPr>
            <a:lvl3pPr lvl="2" algn="ctr" rtl="0">
              <a:lnSpc>
                <a:spcPct val="100000"/>
              </a:lnSpc>
              <a:spcBef>
                <a:spcPts val="1600"/>
              </a:spcBef>
              <a:spcAft>
                <a:spcPts val="0"/>
              </a:spcAft>
              <a:buSzPts val="1400"/>
              <a:buChar char="■"/>
              <a:defRPr/>
            </a:lvl3pPr>
            <a:lvl4pPr lvl="3" algn="ctr" rtl="0">
              <a:lnSpc>
                <a:spcPct val="100000"/>
              </a:lnSpc>
              <a:spcBef>
                <a:spcPts val="1600"/>
              </a:spcBef>
              <a:spcAft>
                <a:spcPts val="0"/>
              </a:spcAft>
              <a:buSzPts val="1400"/>
              <a:buChar char="●"/>
              <a:defRPr/>
            </a:lvl4pPr>
            <a:lvl5pPr lvl="4" algn="ctr" rtl="0">
              <a:lnSpc>
                <a:spcPct val="100000"/>
              </a:lnSpc>
              <a:spcBef>
                <a:spcPts val="1600"/>
              </a:spcBef>
              <a:spcAft>
                <a:spcPts val="0"/>
              </a:spcAft>
              <a:buSzPts val="1400"/>
              <a:buChar char="○"/>
              <a:defRPr/>
            </a:lvl5pPr>
            <a:lvl6pPr lvl="5" algn="ctr" rtl="0">
              <a:lnSpc>
                <a:spcPct val="100000"/>
              </a:lnSpc>
              <a:spcBef>
                <a:spcPts val="1600"/>
              </a:spcBef>
              <a:spcAft>
                <a:spcPts val="0"/>
              </a:spcAft>
              <a:buSzPts val="1400"/>
              <a:buChar char="■"/>
              <a:defRPr/>
            </a:lvl6pPr>
            <a:lvl7pPr lvl="6" algn="ctr" rtl="0">
              <a:lnSpc>
                <a:spcPct val="100000"/>
              </a:lnSpc>
              <a:spcBef>
                <a:spcPts val="1600"/>
              </a:spcBef>
              <a:spcAft>
                <a:spcPts val="0"/>
              </a:spcAft>
              <a:buSzPts val="1400"/>
              <a:buChar char="●"/>
              <a:defRPr/>
            </a:lvl7pPr>
            <a:lvl8pPr lvl="7" algn="ctr" rtl="0">
              <a:lnSpc>
                <a:spcPct val="100000"/>
              </a:lnSpc>
              <a:spcBef>
                <a:spcPts val="1600"/>
              </a:spcBef>
              <a:spcAft>
                <a:spcPts val="0"/>
              </a:spcAft>
              <a:buSzPts val="1400"/>
              <a:buChar char="○"/>
              <a:defRPr/>
            </a:lvl8pPr>
            <a:lvl9pPr lvl="8" algn="ctr" rtl="0">
              <a:lnSpc>
                <a:spcPct val="100000"/>
              </a:lnSpc>
              <a:spcBef>
                <a:spcPts val="1600"/>
              </a:spcBef>
              <a:spcAft>
                <a:spcPts val="1600"/>
              </a:spcAft>
              <a:buSzPts val="1400"/>
              <a:buChar char="■"/>
              <a:defRPr/>
            </a:lvl9pPr>
          </a:lstStyle>
          <a:p>
            <a:endParaRPr/>
          </a:p>
        </p:txBody>
      </p:sp>
      <p:sp>
        <p:nvSpPr>
          <p:cNvPr id="384" name="Google Shape;384;p7"/>
          <p:cNvSpPr/>
          <p:nvPr/>
        </p:nvSpPr>
        <p:spPr>
          <a:xfrm flipH="1">
            <a:off x="720000" y="37909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5" name="Google Shape;385;p7"/>
          <p:cNvGrpSpPr/>
          <p:nvPr/>
        </p:nvGrpSpPr>
        <p:grpSpPr>
          <a:xfrm rot="3135613" flipH="1">
            <a:off x="6012336" y="2559554"/>
            <a:ext cx="4191837" cy="1914086"/>
            <a:chOff x="-3059700" y="625402"/>
            <a:chExt cx="4192360" cy="1914325"/>
          </a:xfrm>
        </p:grpSpPr>
        <p:sp>
          <p:nvSpPr>
            <p:cNvPr id="386" name="Google Shape;386;p7"/>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87" name="Google Shape;387;p7"/>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88" name="Google Shape;388;p7"/>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89" name="Google Shape;389;p7"/>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90" name="Google Shape;390;p7"/>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91" name="Google Shape;391;p7"/>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92" name="Google Shape;392;p7"/>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93" name="Google Shape;393;p7"/>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94" name="Google Shape;394;p7"/>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95" name="Google Shape;395;p7"/>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96" name="Google Shape;396;p7"/>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97" name="Google Shape;397;p7"/>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98" name="Google Shape;398;p7"/>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399" name="Google Shape;399;p7"/>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400" name="Google Shape;400;p7"/>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401" name="Google Shape;401;p7"/>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402" name="Google Shape;402;p7"/>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403" name="Google Shape;403;p7"/>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404" name="Google Shape;404;p7"/>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405" name="Google Shape;405;p7"/>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grpSp>
        <p:nvGrpSpPr>
          <p:cNvPr id="406" name="Google Shape;406;p7"/>
          <p:cNvGrpSpPr/>
          <p:nvPr/>
        </p:nvGrpSpPr>
        <p:grpSpPr>
          <a:xfrm rot="10800000" flipH="1">
            <a:off x="5552930" y="3678300"/>
            <a:ext cx="2427950" cy="1850407"/>
            <a:chOff x="4512348" y="-152057"/>
            <a:chExt cx="2075171" cy="1581544"/>
          </a:xfrm>
        </p:grpSpPr>
        <p:sp>
          <p:nvSpPr>
            <p:cNvPr id="407" name="Google Shape;407;p7"/>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7"/>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7"/>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7"/>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7"/>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7"/>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7"/>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7"/>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7"/>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7"/>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7"/>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7"/>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7"/>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7"/>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7"/>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7"/>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7"/>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7"/>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7"/>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7"/>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7"/>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8" name="Google Shape;428;p7"/>
          <p:cNvGrpSpPr/>
          <p:nvPr/>
        </p:nvGrpSpPr>
        <p:grpSpPr>
          <a:xfrm rot="10800000" flipH="1">
            <a:off x="5761440" y="-250637"/>
            <a:ext cx="884404" cy="959040"/>
            <a:chOff x="2632490" y="4369980"/>
            <a:chExt cx="884404" cy="959040"/>
          </a:xfrm>
        </p:grpSpPr>
        <p:sp>
          <p:nvSpPr>
            <p:cNvPr id="429" name="Google Shape;429;p7"/>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7"/>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7"/>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2" name="Google Shape;432;p7"/>
          <p:cNvGrpSpPr/>
          <p:nvPr/>
        </p:nvGrpSpPr>
        <p:grpSpPr>
          <a:xfrm rot="-9864487">
            <a:off x="-66536" y="3946876"/>
            <a:ext cx="1847549" cy="1596312"/>
            <a:chOff x="3933402" y="-316891"/>
            <a:chExt cx="1907762" cy="1648337"/>
          </a:xfrm>
        </p:grpSpPr>
        <p:sp>
          <p:nvSpPr>
            <p:cNvPr id="433" name="Google Shape;433;p7"/>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7"/>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7"/>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7"/>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7"/>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7"/>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7"/>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7"/>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7"/>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7"/>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7"/>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7"/>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7"/>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7"/>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7"/>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7"/>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9" name="Google Shape;449;p7"/>
          <p:cNvGrpSpPr/>
          <p:nvPr/>
        </p:nvGrpSpPr>
        <p:grpSpPr>
          <a:xfrm>
            <a:off x="-247075" y="-471551"/>
            <a:ext cx="2568433" cy="1587337"/>
            <a:chOff x="-2911300" y="539999"/>
            <a:chExt cx="2568433" cy="1587337"/>
          </a:xfrm>
        </p:grpSpPr>
        <p:sp>
          <p:nvSpPr>
            <p:cNvPr id="450" name="Google Shape;450;p7"/>
            <p:cNvSpPr/>
            <p:nvPr/>
          </p:nvSpPr>
          <p:spPr>
            <a:xfrm>
              <a:off x="-2911300" y="539999"/>
              <a:ext cx="2568433" cy="1124570"/>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1" name="Google Shape;451;p7"/>
            <p:cNvGrpSpPr/>
            <p:nvPr/>
          </p:nvGrpSpPr>
          <p:grpSpPr>
            <a:xfrm>
              <a:off x="-2451015" y="1475118"/>
              <a:ext cx="516130" cy="564313"/>
              <a:chOff x="4807350" y="2686225"/>
              <a:chExt cx="191025" cy="208850"/>
            </a:xfrm>
          </p:grpSpPr>
          <p:sp>
            <p:nvSpPr>
              <p:cNvPr id="452" name="Google Shape;452;p7"/>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7"/>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7"/>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5" name="Google Shape;455;p7"/>
            <p:cNvGrpSpPr/>
            <p:nvPr/>
          </p:nvGrpSpPr>
          <p:grpSpPr>
            <a:xfrm rot="-1671237">
              <a:off x="-1755339" y="1475145"/>
              <a:ext cx="516139" cy="564311"/>
              <a:chOff x="4807350" y="2686225"/>
              <a:chExt cx="191025" cy="208850"/>
            </a:xfrm>
          </p:grpSpPr>
          <p:sp>
            <p:nvSpPr>
              <p:cNvPr id="456" name="Google Shape;456;p7"/>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7"/>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7"/>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9" name="Google Shape;459;p7"/>
            <p:cNvGrpSpPr/>
            <p:nvPr/>
          </p:nvGrpSpPr>
          <p:grpSpPr>
            <a:xfrm rot="-3482995">
              <a:off x="-1174398" y="1265842"/>
              <a:ext cx="516133" cy="564313"/>
              <a:chOff x="4807350" y="2686225"/>
              <a:chExt cx="191025" cy="208850"/>
            </a:xfrm>
          </p:grpSpPr>
          <p:sp>
            <p:nvSpPr>
              <p:cNvPr id="460" name="Google Shape;460;p7"/>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7"/>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7"/>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63" name="Google Shape;463;p7"/>
          <p:cNvSpPr/>
          <p:nvPr/>
        </p:nvSpPr>
        <p:spPr>
          <a:xfrm>
            <a:off x="8513951" y="1943869"/>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64"/>
        <p:cNvGrpSpPr/>
        <p:nvPr/>
      </p:nvGrpSpPr>
      <p:grpSpPr>
        <a:xfrm>
          <a:off x="0" y="0"/>
          <a:ext cx="0" cy="0"/>
          <a:chOff x="0" y="0"/>
          <a:chExt cx="0" cy="0"/>
        </a:xfrm>
      </p:grpSpPr>
      <p:sp>
        <p:nvSpPr>
          <p:cNvPr id="465" name="Google Shape;465;p8"/>
          <p:cNvSpPr/>
          <p:nvPr/>
        </p:nvSpPr>
        <p:spPr>
          <a:xfrm>
            <a:off x="1912175" y="-759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8"/>
          <p:cNvSpPr txBox="1">
            <a:spLocks noGrp="1"/>
          </p:cNvSpPr>
          <p:nvPr>
            <p:ph type="title"/>
          </p:nvPr>
        </p:nvSpPr>
        <p:spPr>
          <a:xfrm>
            <a:off x="1789200" y="1123950"/>
            <a:ext cx="5565600" cy="276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96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467" name="Google Shape;467;p8"/>
          <p:cNvSpPr/>
          <p:nvPr/>
        </p:nvSpPr>
        <p:spPr>
          <a:xfrm>
            <a:off x="-159525" y="3819525"/>
            <a:ext cx="7832642" cy="1377144"/>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8" name="Google Shape;468;p8"/>
          <p:cNvGrpSpPr/>
          <p:nvPr/>
        </p:nvGrpSpPr>
        <p:grpSpPr>
          <a:xfrm rot="2186615">
            <a:off x="-1293507" y="159337"/>
            <a:ext cx="4192141" cy="1914225"/>
            <a:chOff x="-3059700" y="625402"/>
            <a:chExt cx="4192360" cy="1914325"/>
          </a:xfrm>
        </p:grpSpPr>
        <p:sp>
          <p:nvSpPr>
            <p:cNvPr id="469" name="Google Shape;469;p8"/>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8"/>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8"/>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8"/>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8"/>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8"/>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8"/>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8"/>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8"/>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8"/>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8"/>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8"/>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8"/>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8"/>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8"/>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8"/>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8"/>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8"/>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8"/>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8"/>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9" name="Google Shape;489;p8"/>
          <p:cNvGrpSpPr/>
          <p:nvPr/>
        </p:nvGrpSpPr>
        <p:grpSpPr>
          <a:xfrm rot="-6725512" flipH="1">
            <a:off x="6384662" y="2336858"/>
            <a:ext cx="3737313" cy="3278268"/>
            <a:chOff x="3492203" y="2242601"/>
            <a:chExt cx="3737241" cy="3278205"/>
          </a:xfrm>
        </p:grpSpPr>
        <p:sp>
          <p:nvSpPr>
            <p:cNvPr id="490" name="Google Shape;490;p8"/>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1" name="Google Shape;491;p8"/>
            <p:cNvGrpSpPr/>
            <p:nvPr/>
          </p:nvGrpSpPr>
          <p:grpSpPr>
            <a:xfrm>
              <a:off x="3492203" y="2242601"/>
              <a:ext cx="3737241" cy="3278205"/>
              <a:chOff x="3492203" y="2242601"/>
              <a:chExt cx="3737241" cy="3278205"/>
            </a:xfrm>
          </p:grpSpPr>
          <p:sp>
            <p:nvSpPr>
              <p:cNvPr id="492" name="Google Shape;492;p8"/>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8"/>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8"/>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8"/>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8"/>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8"/>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8"/>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8"/>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8"/>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8"/>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8"/>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8"/>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8"/>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8"/>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8"/>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8"/>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8"/>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8"/>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8"/>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11" name="Google Shape;511;p8"/>
          <p:cNvGrpSpPr/>
          <p:nvPr/>
        </p:nvGrpSpPr>
        <p:grpSpPr>
          <a:xfrm>
            <a:off x="1126379" y="4517655"/>
            <a:ext cx="884404" cy="959040"/>
            <a:chOff x="2632490" y="4369980"/>
            <a:chExt cx="884404" cy="959040"/>
          </a:xfrm>
        </p:grpSpPr>
        <p:sp>
          <p:nvSpPr>
            <p:cNvPr id="512" name="Google Shape;512;p8"/>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8"/>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8"/>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5" name="Google Shape;515;p8"/>
          <p:cNvGrpSpPr/>
          <p:nvPr/>
        </p:nvGrpSpPr>
        <p:grpSpPr>
          <a:xfrm rot="634737">
            <a:off x="4048056" y="-525890"/>
            <a:ext cx="1847593" cy="1596350"/>
            <a:chOff x="3933402" y="-316891"/>
            <a:chExt cx="1907762" cy="1648337"/>
          </a:xfrm>
        </p:grpSpPr>
        <p:sp>
          <p:nvSpPr>
            <p:cNvPr id="516" name="Google Shape;516;p8"/>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8"/>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8"/>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8"/>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8"/>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8"/>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8"/>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8"/>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8"/>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8"/>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8"/>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8"/>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8"/>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8"/>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8"/>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8"/>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2" name="Google Shape;532;p8"/>
          <p:cNvSpPr/>
          <p:nvPr/>
        </p:nvSpPr>
        <p:spPr>
          <a:xfrm>
            <a:off x="227201" y="3819519"/>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8"/>
          <p:cNvSpPr/>
          <p:nvPr/>
        </p:nvSpPr>
        <p:spPr>
          <a:xfrm>
            <a:off x="8731282" y="1526689"/>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34"/>
        <p:cNvGrpSpPr/>
        <p:nvPr/>
      </p:nvGrpSpPr>
      <p:grpSpPr>
        <a:xfrm>
          <a:off x="0" y="0"/>
          <a:ext cx="0" cy="0"/>
          <a:chOff x="0" y="0"/>
          <a:chExt cx="0" cy="0"/>
        </a:xfrm>
      </p:grpSpPr>
      <p:sp>
        <p:nvSpPr>
          <p:cNvPr id="535" name="Google Shape;535;p9"/>
          <p:cNvSpPr/>
          <p:nvPr/>
        </p:nvSpPr>
        <p:spPr>
          <a:xfrm flipH="1">
            <a:off x="426269" y="-37800"/>
            <a:ext cx="8126106" cy="1328231"/>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9"/>
          <p:cNvSpPr txBox="1">
            <a:spLocks noGrp="1"/>
          </p:cNvSpPr>
          <p:nvPr>
            <p:ph type="title"/>
          </p:nvPr>
        </p:nvSpPr>
        <p:spPr>
          <a:xfrm>
            <a:off x="2085150" y="1286363"/>
            <a:ext cx="4973700" cy="11691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600"/>
              <a:buNone/>
              <a:defRPr sz="6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37" name="Google Shape;537;p9"/>
          <p:cNvSpPr txBox="1">
            <a:spLocks noGrp="1"/>
          </p:cNvSpPr>
          <p:nvPr>
            <p:ph type="subTitle" idx="1"/>
          </p:nvPr>
        </p:nvSpPr>
        <p:spPr>
          <a:xfrm>
            <a:off x="1664250" y="2455463"/>
            <a:ext cx="5815500" cy="125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38" name="Google Shape;538;p9"/>
          <p:cNvSpPr/>
          <p:nvPr/>
        </p:nvSpPr>
        <p:spPr>
          <a:xfrm>
            <a:off x="466725" y="3790950"/>
            <a:ext cx="7600887"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9" name="Google Shape;539;p9"/>
          <p:cNvGrpSpPr/>
          <p:nvPr/>
        </p:nvGrpSpPr>
        <p:grpSpPr>
          <a:xfrm rot="-732326">
            <a:off x="-152110" y="-995852"/>
            <a:ext cx="3517764" cy="2339312"/>
            <a:chOff x="5306811" y="-1117695"/>
            <a:chExt cx="3040545" cy="2021961"/>
          </a:xfrm>
        </p:grpSpPr>
        <p:sp>
          <p:nvSpPr>
            <p:cNvPr id="540" name="Google Shape;540;p9"/>
            <p:cNvSpPr/>
            <p:nvPr/>
          </p:nvSpPr>
          <p:spPr>
            <a:xfrm rot="-1004094">
              <a:off x="5430761" y="-742563"/>
              <a:ext cx="2792643" cy="1271696"/>
            </a:xfrm>
            <a:custGeom>
              <a:avLst/>
              <a:gdLst/>
              <a:ahLst/>
              <a:cxnLst/>
              <a:rect l="l" t="t" r="r" b="b"/>
              <a:pathLst>
                <a:path w="22610" h="10296" extrusionOk="0">
                  <a:moveTo>
                    <a:pt x="61" y="1"/>
                  </a:moveTo>
                  <a:cubicBezTo>
                    <a:pt x="32" y="1"/>
                    <a:pt x="1" y="33"/>
                    <a:pt x="18" y="69"/>
                  </a:cubicBezTo>
                  <a:cubicBezTo>
                    <a:pt x="846" y="1777"/>
                    <a:pt x="1691" y="3495"/>
                    <a:pt x="2788" y="5052"/>
                  </a:cubicBezTo>
                  <a:cubicBezTo>
                    <a:pt x="3884" y="6606"/>
                    <a:pt x="5245" y="7957"/>
                    <a:pt x="6942" y="8844"/>
                  </a:cubicBezTo>
                  <a:cubicBezTo>
                    <a:pt x="8582" y="9700"/>
                    <a:pt x="10413" y="10173"/>
                    <a:pt x="12257" y="10275"/>
                  </a:cubicBezTo>
                  <a:cubicBezTo>
                    <a:pt x="12514" y="10289"/>
                    <a:pt x="12772" y="10296"/>
                    <a:pt x="13030" y="10296"/>
                  </a:cubicBezTo>
                  <a:cubicBezTo>
                    <a:pt x="14540" y="10296"/>
                    <a:pt x="16051" y="10054"/>
                    <a:pt x="17485" y="9586"/>
                  </a:cubicBezTo>
                  <a:cubicBezTo>
                    <a:pt x="19163" y="9040"/>
                    <a:pt x="20740" y="8179"/>
                    <a:pt x="22085" y="7036"/>
                  </a:cubicBezTo>
                  <a:cubicBezTo>
                    <a:pt x="22253" y="6893"/>
                    <a:pt x="22418" y="6747"/>
                    <a:pt x="22578" y="6595"/>
                  </a:cubicBezTo>
                  <a:cubicBezTo>
                    <a:pt x="22610" y="6565"/>
                    <a:pt x="22579" y="6520"/>
                    <a:pt x="22543" y="6520"/>
                  </a:cubicBezTo>
                  <a:cubicBezTo>
                    <a:pt x="22534" y="6520"/>
                    <a:pt x="22523" y="6523"/>
                    <a:pt x="22514" y="6532"/>
                  </a:cubicBezTo>
                  <a:cubicBezTo>
                    <a:pt x="21227" y="7743"/>
                    <a:pt x="19692" y="8677"/>
                    <a:pt x="18037" y="9299"/>
                  </a:cubicBezTo>
                  <a:cubicBezTo>
                    <a:pt x="16441" y="9897"/>
                    <a:pt x="14737" y="10208"/>
                    <a:pt x="13033" y="10208"/>
                  </a:cubicBezTo>
                  <a:cubicBezTo>
                    <a:pt x="12977" y="10208"/>
                    <a:pt x="12921" y="10208"/>
                    <a:pt x="12865" y="10207"/>
                  </a:cubicBezTo>
                  <a:cubicBezTo>
                    <a:pt x="11065" y="10186"/>
                    <a:pt x="9271" y="9814"/>
                    <a:pt x="7628" y="9078"/>
                  </a:cubicBezTo>
                  <a:cubicBezTo>
                    <a:pt x="6706" y="8665"/>
                    <a:pt x="5843" y="8135"/>
                    <a:pt x="5074" y="7479"/>
                  </a:cubicBezTo>
                  <a:cubicBezTo>
                    <a:pt x="4375" y="6882"/>
                    <a:pt x="3754" y="6199"/>
                    <a:pt x="3201" y="5467"/>
                  </a:cubicBezTo>
                  <a:cubicBezTo>
                    <a:pt x="2073" y="3978"/>
                    <a:pt x="1211" y="2310"/>
                    <a:pt x="394" y="638"/>
                  </a:cubicBezTo>
                  <a:cubicBezTo>
                    <a:pt x="293" y="432"/>
                    <a:pt x="193" y="229"/>
                    <a:pt x="94" y="24"/>
                  </a:cubicBezTo>
                  <a:cubicBezTo>
                    <a:pt x="86" y="7"/>
                    <a:pt x="74" y="1"/>
                    <a:pt x="6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9"/>
            <p:cNvGrpSpPr/>
            <p:nvPr/>
          </p:nvGrpSpPr>
          <p:grpSpPr>
            <a:xfrm rot="1415998">
              <a:off x="5537066" y="72121"/>
              <a:ext cx="456723" cy="461673"/>
              <a:chOff x="4740900" y="1615325"/>
              <a:chExt cx="181975" cy="183950"/>
            </a:xfrm>
          </p:grpSpPr>
          <p:sp>
            <p:nvSpPr>
              <p:cNvPr id="542" name="Google Shape;542;p9"/>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9"/>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9"/>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5" name="Google Shape;545;p9"/>
            <p:cNvGrpSpPr/>
            <p:nvPr/>
          </p:nvGrpSpPr>
          <p:grpSpPr>
            <a:xfrm rot="-182668">
              <a:off x="6211373" y="347397"/>
              <a:ext cx="456729" cy="461669"/>
              <a:chOff x="4740900" y="1615325"/>
              <a:chExt cx="181975" cy="183950"/>
            </a:xfrm>
          </p:grpSpPr>
          <p:sp>
            <p:nvSpPr>
              <p:cNvPr id="546" name="Google Shape;546;p9"/>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9"/>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9"/>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9" name="Google Shape;549;p9"/>
            <p:cNvGrpSpPr/>
            <p:nvPr/>
          </p:nvGrpSpPr>
          <p:grpSpPr>
            <a:xfrm rot="-3068753">
              <a:off x="7497244" y="93960"/>
              <a:ext cx="456722" cy="461681"/>
              <a:chOff x="4740900" y="1615325"/>
              <a:chExt cx="181975" cy="183950"/>
            </a:xfrm>
          </p:grpSpPr>
          <p:sp>
            <p:nvSpPr>
              <p:cNvPr id="550" name="Google Shape;550;p9"/>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9"/>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9"/>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3" name="Google Shape;553;p9"/>
            <p:cNvGrpSpPr/>
            <p:nvPr/>
          </p:nvGrpSpPr>
          <p:grpSpPr>
            <a:xfrm rot="-1844906">
              <a:off x="6898308" y="347403"/>
              <a:ext cx="456726" cy="461671"/>
              <a:chOff x="4740900" y="1615325"/>
              <a:chExt cx="181975" cy="183950"/>
            </a:xfrm>
          </p:grpSpPr>
          <p:sp>
            <p:nvSpPr>
              <p:cNvPr id="554" name="Google Shape;554;p9"/>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9"/>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9"/>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57" name="Google Shape;557;p9"/>
          <p:cNvGrpSpPr/>
          <p:nvPr/>
        </p:nvGrpSpPr>
        <p:grpSpPr>
          <a:xfrm rot="9130757" flipH="1">
            <a:off x="6793270" y="3904464"/>
            <a:ext cx="2568398" cy="1501585"/>
            <a:chOff x="-2911312" y="1992624"/>
            <a:chExt cx="2568433" cy="1501606"/>
          </a:xfrm>
        </p:grpSpPr>
        <p:sp>
          <p:nvSpPr>
            <p:cNvPr id="558" name="Google Shape;558;p9"/>
            <p:cNvSpPr/>
            <p:nvPr/>
          </p:nvSpPr>
          <p:spPr>
            <a:xfrm>
              <a:off x="-2911312" y="1992624"/>
              <a:ext cx="2568433" cy="1124570"/>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9" name="Google Shape;559;p9"/>
            <p:cNvGrpSpPr/>
            <p:nvPr/>
          </p:nvGrpSpPr>
          <p:grpSpPr>
            <a:xfrm>
              <a:off x="-2451818" y="2905790"/>
              <a:ext cx="451225" cy="456122"/>
              <a:chOff x="4740900" y="1615325"/>
              <a:chExt cx="181975" cy="183950"/>
            </a:xfrm>
          </p:grpSpPr>
          <p:sp>
            <p:nvSpPr>
              <p:cNvPr id="560" name="Google Shape;560;p9"/>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9"/>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9"/>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3" name="Google Shape;563;p9"/>
            <p:cNvGrpSpPr/>
            <p:nvPr/>
          </p:nvGrpSpPr>
          <p:grpSpPr>
            <a:xfrm rot="-2099623">
              <a:off x="-1756608" y="2949958"/>
              <a:ext cx="451220" cy="456117"/>
              <a:chOff x="4740900" y="1615325"/>
              <a:chExt cx="181975" cy="183950"/>
            </a:xfrm>
          </p:grpSpPr>
          <p:sp>
            <p:nvSpPr>
              <p:cNvPr id="564" name="Google Shape;564;p9"/>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9"/>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9"/>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7" name="Google Shape;567;p9"/>
            <p:cNvGrpSpPr/>
            <p:nvPr/>
          </p:nvGrpSpPr>
          <p:grpSpPr>
            <a:xfrm rot="-3497592">
              <a:off x="-1128382" y="2687541"/>
              <a:ext cx="451222" cy="456119"/>
              <a:chOff x="4740900" y="1615325"/>
              <a:chExt cx="181975" cy="183950"/>
            </a:xfrm>
          </p:grpSpPr>
          <p:sp>
            <p:nvSpPr>
              <p:cNvPr id="568" name="Google Shape;568;p9"/>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9"/>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9"/>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71" name="Google Shape;571;p9"/>
          <p:cNvGrpSpPr/>
          <p:nvPr/>
        </p:nvGrpSpPr>
        <p:grpSpPr>
          <a:xfrm rot="10800000" flipH="1">
            <a:off x="2358842" y="3895700"/>
            <a:ext cx="2427950" cy="1850407"/>
            <a:chOff x="4512348" y="-152057"/>
            <a:chExt cx="2075171" cy="1581544"/>
          </a:xfrm>
        </p:grpSpPr>
        <p:sp>
          <p:nvSpPr>
            <p:cNvPr id="572" name="Google Shape;572;p9"/>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9"/>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9"/>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9"/>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9"/>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9"/>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9"/>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9"/>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9"/>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9"/>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9"/>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9"/>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9"/>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9"/>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9"/>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9"/>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9"/>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9"/>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9"/>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9"/>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9"/>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9"/>
          <p:cNvGrpSpPr/>
          <p:nvPr/>
        </p:nvGrpSpPr>
        <p:grpSpPr>
          <a:xfrm>
            <a:off x="-169291" y="3356396"/>
            <a:ext cx="2012829" cy="2135674"/>
            <a:chOff x="-1188433" y="3637086"/>
            <a:chExt cx="1835183" cy="1947187"/>
          </a:xfrm>
        </p:grpSpPr>
        <p:sp>
          <p:nvSpPr>
            <p:cNvPr id="594" name="Google Shape;594;p9"/>
            <p:cNvSpPr/>
            <p:nvPr/>
          </p:nvSpPr>
          <p:spPr>
            <a:xfrm>
              <a:off x="-1188433" y="4190434"/>
              <a:ext cx="1420134" cy="1198711"/>
            </a:xfrm>
            <a:custGeom>
              <a:avLst/>
              <a:gdLst/>
              <a:ahLst/>
              <a:cxnLst/>
              <a:rect l="l" t="t" r="r" b="b"/>
              <a:pathLst>
                <a:path w="13225" h="11163" extrusionOk="0">
                  <a:moveTo>
                    <a:pt x="171" y="11152"/>
                  </a:moveTo>
                  <a:cubicBezTo>
                    <a:pt x="168" y="11156"/>
                    <a:pt x="167" y="11158"/>
                    <a:pt x="167" y="11158"/>
                  </a:cubicBezTo>
                  <a:cubicBezTo>
                    <a:pt x="167" y="11158"/>
                    <a:pt x="169" y="11155"/>
                    <a:pt x="171" y="11152"/>
                  </a:cubicBezTo>
                  <a:close/>
                  <a:moveTo>
                    <a:pt x="13128" y="1"/>
                  </a:moveTo>
                  <a:cubicBezTo>
                    <a:pt x="13088" y="1"/>
                    <a:pt x="13045" y="29"/>
                    <a:pt x="13026" y="91"/>
                  </a:cubicBezTo>
                  <a:cubicBezTo>
                    <a:pt x="11128" y="6370"/>
                    <a:pt x="5878" y="8713"/>
                    <a:pt x="116" y="10971"/>
                  </a:cubicBezTo>
                  <a:cubicBezTo>
                    <a:pt x="0" y="11015"/>
                    <a:pt x="25" y="11162"/>
                    <a:pt x="123" y="11162"/>
                  </a:cubicBezTo>
                  <a:cubicBezTo>
                    <a:pt x="138" y="11162"/>
                    <a:pt x="154" y="11159"/>
                    <a:pt x="171" y="11152"/>
                  </a:cubicBezTo>
                  <a:cubicBezTo>
                    <a:pt x="6004" y="8713"/>
                    <a:pt x="11369" y="6646"/>
                    <a:pt x="13201" y="134"/>
                  </a:cubicBezTo>
                  <a:cubicBezTo>
                    <a:pt x="13225" y="49"/>
                    <a:pt x="13180" y="1"/>
                    <a:pt x="13128"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9"/>
            <p:cNvSpPr/>
            <p:nvPr/>
          </p:nvSpPr>
          <p:spPr>
            <a:xfrm>
              <a:off x="158265" y="3786242"/>
              <a:ext cx="214872" cy="445208"/>
            </a:xfrm>
            <a:custGeom>
              <a:avLst/>
              <a:gdLst/>
              <a:ahLst/>
              <a:cxnLst/>
              <a:rect l="l" t="t" r="r" b="b"/>
              <a:pathLst>
                <a:path w="2001" h="4146" extrusionOk="0">
                  <a:moveTo>
                    <a:pt x="1382" y="1"/>
                  </a:moveTo>
                  <a:cubicBezTo>
                    <a:pt x="804" y="493"/>
                    <a:pt x="332" y="958"/>
                    <a:pt x="165" y="1725"/>
                  </a:cubicBezTo>
                  <a:cubicBezTo>
                    <a:pt x="0" y="2492"/>
                    <a:pt x="261" y="3193"/>
                    <a:pt x="460" y="3925"/>
                  </a:cubicBezTo>
                  <a:lnTo>
                    <a:pt x="554" y="4145"/>
                  </a:lnTo>
                  <a:cubicBezTo>
                    <a:pt x="1250" y="3659"/>
                    <a:pt x="1682" y="3055"/>
                    <a:pt x="1841" y="2215"/>
                  </a:cubicBezTo>
                  <a:cubicBezTo>
                    <a:pt x="2001" y="1377"/>
                    <a:pt x="1791" y="726"/>
                    <a:pt x="1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9"/>
            <p:cNvSpPr/>
            <p:nvPr/>
          </p:nvSpPr>
          <p:spPr>
            <a:xfrm>
              <a:off x="-39751" y="3961062"/>
              <a:ext cx="194577" cy="418147"/>
            </a:xfrm>
            <a:custGeom>
              <a:avLst/>
              <a:gdLst/>
              <a:ahLst/>
              <a:cxnLst/>
              <a:rect l="l" t="t" r="r" b="b"/>
              <a:pathLst>
                <a:path w="1812" h="3894" extrusionOk="0">
                  <a:moveTo>
                    <a:pt x="151" y="1"/>
                  </a:moveTo>
                  <a:cubicBezTo>
                    <a:pt x="21" y="744"/>
                    <a:pt x="0" y="1452"/>
                    <a:pt x="183" y="2214"/>
                  </a:cubicBezTo>
                  <a:cubicBezTo>
                    <a:pt x="379" y="3031"/>
                    <a:pt x="815" y="3619"/>
                    <a:pt x="1639" y="3894"/>
                  </a:cubicBezTo>
                  <a:lnTo>
                    <a:pt x="1615" y="3866"/>
                  </a:lnTo>
                  <a:cubicBezTo>
                    <a:pt x="1811" y="2336"/>
                    <a:pt x="1220" y="1114"/>
                    <a:pt x="151"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9"/>
            <p:cNvSpPr/>
            <p:nvPr/>
          </p:nvSpPr>
          <p:spPr>
            <a:xfrm>
              <a:off x="138613" y="4304154"/>
              <a:ext cx="457664" cy="155597"/>
            </a:xfrm>
            <a:custGeom>
              <a:avLst/>
              <a:gdLst/>
              <a:ahLst/>
              <a:cxnLst/>
              <a:rect l="l" t="t" r="r" b="b"/>
              <a:pathLst>
                <a:path w="4262" h="1449" extrusionOk="0">
                  <a:moveTo>
                    <a:pt x="2587" y="0"/>
                  </a:moveTo>
                  <a:cubicBezTo>
                    <a:pt x="1711" y="0"/>
                    <a:pt x="911" y="315"/>
                    <a:pt x="1" y="865"/>
                  </a:cubicBezTo>
                  <a:cubicBezTo>
                    <a:pt x="697" y="1211"/>
                    <a:pt x="1369" y="1449"/>
                    <a:pt x="2148" y="1449"/>
                  </a:cubicBezTo>
                  <a:cubicBezTo>
                    <a:pt x="2187" y="1449"/>
                    <a:pt x="2227" y="1448"/>
                    <a:pt x="2266" y="1447"/>
                  </a:cubicBezTo>
                  <a:cubicBezTo>
                    <a:pt x="3155" y="1419"/>
                    <a:pt x="3780" y="1098"/>
                    <a:pt x="4262" y="349"/>
                  </a:cubicBezTo>
                  <a:lnTo>
                    <a:pt x="4140" y="301"/>
                  </a:lnTo>
                  <a:cubicBezTo>
                    <a:pt x="3578" y="96"/>
                    <a:pt x="3071" y="0"/>
                    <a:pt x="258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9"/>
            <p:cNvSpPr/>
            <p:nvPr/>
          </p:nvSpPr>
          <p:spPr>
            <a:xfrm>
              <a:off x="-166786" y="4170139"/>
              <a:ext cx="197369" cy="451221"/>
            </a:xfrm>
            <a:custGeom>
              <a:avLst/>
              <a:gdLst/>
              <a:ahLst/>
              <a:cxnLst/>
              <a:rect l="l" t="t" r="r" b="b"/>
              <a:pathLst>
                <a:path w="1838" h="4202" extrusionOk="0">
                  <a:moveTo>
                    <a:pt x="236" y="0"/>
                  </a:moveTo>
                  <a:cubicBezTo>
                    <a:pt x="75" y="777"/>
                    <a:pt x="0" y="1412"/>
                    <a:pt x="142" y="2222"/>
                  </a:cubicBezTo>
                  <a:cubicBezTo>
                    <a:pt x="293" y="3088"/>
                    <a:pt x="700" y="3792"/>
                    <a:pt x="1545" y="4166"/>
                  </a:cubicBezTo>
                  <a:lnTo>
                    <a:pt x="1585" y="4202"/>
                  </a:lnTo>
                  <a:cubicBezTo>
                    <a:pt x="1838" y="2537"/>
                    <a:pt x="1375" y="1263"/>
                    <a:pt x="23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9"/>
            <p:cNvSpPr/>
            <p:nvPr/>
          </p:nvSpPr>
          <p:spPr>
            <a:xfrm>
              <a:off x="-234" y="4547700"/>
              <a:ext cx="450255" cy="167195"/>
            </a:xfrm>
            <a:custGeom>
              <a:avLst/>
              <a:gdLst/>
              <a:ahLst/>
              <a:cxnLst/>
              <a:rect l="l" t="t" r="r" b="b"/>
              <a:pathLst>
                <a:path w="4193" h="1557" extrusionOk="0">
                  <a:moveTo>
                    <a:pt x="2368" y="0"/>
                  </a:moveTo>
                  <a:cubicBezTo>
                    <a:pt x="1578" y="0"/>
                    <a:pt x="835" y="293"/>
                    <a:pt x="1" y="836"/>
                  </a:cubicBezTo>
                  <a:cubicBezTo>
                    <a:pt x="700" y="1206"/>
                    <a:pt x="1305" y="1539"/>
                    <a:pt x="2127" y="1556"/>
                  </a:cubicBezTo>
                  <a:cubicBezTo>
                    <a:pt x="2147" y="1557"/>
                    <a:pt x="2166" y="1557"/>
                    <a:pt x="2185" y="1557"/>
                  </a:cubicBezTo>
                  <a:cubicBezTo>
                    <a:pt x="3038" y="1557"/>
                    <a:pt x="3695" y="1185"/>
                    <a:pt x="4193" y="477"/>
                  </a:cubicBezTo>
                  <a:lnTo>
                    <a:pt x="4083" y="416"/>
                  </a:lnTo>
                  <a:cubicBezTo>
                    <a:pt x="3461" y="134"/>
                    <a:pt x="2904" y="0"/>
                    <a:pt x="2368"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9"/>
            <p:cNvSpPr/>
            <p:nvPr/>
          </p:nvSpPr>
          <p:spPr>
            <a:xfrm>
              <a:off x="-312505" y="4360530"/>
              <a:ext cx="184054" cy="469798"/>
            </a:xfrm>
            <a:custGeom>
              <a:avLst/>
              <a:gdLst/>
              <a:ahLst/>
              <a:cxnLst/>
              <a:rect l="l" t="t" r="r" b="b"/>
              <a:pathLst>
                <a:path w="1714" h="4375" extrusionOk="0">
                  <a:moveTo>
                    <a:pt x="276" y="0"/>
                  </a:moveTo>
                  <a:cubicBezTo>
                    <a:pt x="69" y="806"/>
                    <a:pt x="1" y="1531"/>
                    <a:pt x="17" y="2382"/>
                  </a:cubicBezTo>
                  <a:cubicBezTo>
                    <a:pt x="36" y="3248"/>
                    <a:pt x="409" y="3908"/>
                    <a:pt x="1169" y="4313"/>
                  </a:cubicBezTo>
                  <a:lnTo>
                    <a:pt x="1169" y="4313"/>
                  </a:lnTo>
                  <a:cubicBezTo>
                    <a:pt x="1714" y="2671"/>
                    <a:pt x="1393" y="1321"/>
                    <a:pt x="276" y="0"/>
                  </a:cubicBezTo>
                  <a:close/>
                  <a:moveTo>
                    <a:pt x="1169" y="4313"/>
                  </a:moveTo>
                  <a:cubicBezTo>
                    <a:pt x="1164" y="4328"/>
                    <a:pt x="1159" y="4343"/>
                    <a:pt x="1154" y="4357"/>
                  </a:cubicBezTo>
                  <a:lnTo>
                    <a:pt x="1292" y="4374"/>
                  </a:lnTo>
                  <a:cubicBezTo>
                    <a:pt x="1250" y="4355"/>
                    <a:pt x="1209" y="4334"/>
                    <a:pt x="1169" y="4313"/>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9"/>
            <p:cNvSpPr/>
            <p:nvPr/>
          </p:nvSpPr>
          <p:spPr>
            <a:xfrm>
              <a:off x="-175376" y="4775783"/>
              <a:ext cx="514040" cy="167087"/>
            </a:xfrm>
            <a:custGeom>
              <a:avLst/>
              <a:gdLst/>
              <a:ahLst/>
              <a:cxnLst/>
              <a:rect l="l" t="t" r="r" b="b"/>
              <a:pathLst>
                <a:path w="4787" h="1556" extrusionOk="0">
                  <a:moveTo>
                    <a:pt x="2817" y="0"/>
                  </a:moveTo>
                  <a:cubicBezTo>
                    <a:pt x="1885" y="0"/>
                    <a:pt x="976" y="283"/>
                    <a:pt x="1" y="678"/>
                  </a:cubicBezTo>
                  <a:cubicBezTo>
                    <a:pt x="756" y="1134"/>
                    <a:pt x="1536" y="1556"/>
                    <a:pt x="2424" y="1556"/>
                  </a:cubicBezTo>
                  <a:cubicBezTo>
                    <a:pt x="2451" y="1556"/>
                    <a:pt x="2478" y="1556"/>
                    <a:pt x="2504" y="1555"/>
                  </a:cubicBezTo>
                  <a:cubicBezTo>
                    <a:pt x="3491" y="1527"/>
                    <a:pt x="4176" y="1213"/>
                    <a:pt x="4787" y="460"/>
                  </a:cubicBezTo>
                  <a:lnTo>
                    <a:pt x="4670" y="399"/>
                  </a:lnTo>
                  <a:cubicBezTo>
                    <a:pt x="4028" y="118"/>
                    <a:pt x="3418" y="0"/>
                    <a:pt x="281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9"/>
            <p:cNvSpPr/>
            <p:nvPr/>
          </p:nvSpPr>
          <p:spPr>
            <a:xfrm>
              <a:off x="-485822" y="4551566"/>
              <a:ext cx="164510" cy="465611"/>
            </a:xfrm>
            <a:custGeom>
              <a:avLst/>
              <a:gdLst/>
              <a:ahLst/>
              <a:cxnLst/>
              <a:rect l="l" t="t" r="r" b="b"/>
              <a:pathLst>
                <a:path w="1532" h="4336" extrusionOk="0">
                  <a:moveTo>
                    <a:pt x="626" y="1"/>
                  </a:moveTo>
                  <a:cubicBezTo>
                    <a:pt x="347" y="729"/>
                    <a:pt x="82" y="1439"/>
                    <a:pt x="43" y="2233"/>
                  </a:cubicBezTo>
                  <a:cubicBezTo>
                    <a:pt x="0" y="3084"/>
                    <a:pt x="186" y="3769"/>
                    <a:pt x="847" y="4335"/>
                  </a:cubicBezTo>
                  <a:lnTo>
                    <a:pt x="747" y="4219"/>
                  </a:lnTo>
                  <a:cubicBezTo>
                    <a:pt x="1532" y="2699"/>
                    <a:pt x="1500" y="1474"/>
                    <a:pt x="626"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9"/>
            <p:cNvSpPr/>
            <p:nvPr/>
          </p:nvSpPr>
          <p:spPr>
            <a:xfrm>
              <a:off x="-407432" y="4984644"/>
              <a:ext cx="454443" cy="192537"/>
            </a:xfrm>
            <a:custGeom>
              <a:avLst/>
              <a:gdLst/>
              <a:ahLst/>
              <a:cxnLst/>
              <a:rect l="l" t="t" r="r" b="b"/>
              <a:pathLst>
                <a:path w="4232" h="1793" extrusionOk="0">
                  <a:moveTo>
                    <a:pt x="1500" y="1"/>
                  </a:moveTo>
                  <a:cubicBezTo>
                    <a:pt x="1025" y="1"/>
                    <a:pt x="530" y="81"/>
                    <a:pt x="0" y="229"/>
                  </a:cubicBezTo>
                  <a:cubicBezTo>
                    <a:pt x="589" y="750"/>
                    <a:pt x="1116" y="1468"/>
                    <a:pt x="1913" y="1695"/>
                  </a:cubicBezTo>
                  <a:cubicBezTo>
                    <a:pt x="2142" y="1761"/>
                    <a:pt x="2366" y="1793"/>
                    <a:pt x="2585" y="1793"/>
                  </a:cubicBezTo>
                  <a:cubicBezTo>
                    <a:pt x="3182" y="1793"/>
                    <a:pt x="3737" y="1558"/>
                    <a:pt x="4231" y="1134"/>
                  </a:cubicBezTo>
                  <a:lnTo>
                    <a:pt x="4143" y="1039"/>
                  </a:lnTo>
                  <a:cubicBezTo>
                    <a:pt x="3283" y="313"/>
                    <a:pt x="2433" y="1"/>
                    <a:pt x="1500"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9"/>
            <p:cNvSpPr/>
            <p:nvPr/>
          </p:nvSpPr>
          <p:spPr>
            <a:xfrm>
              <a:off x="-661072" y="4699433"/>
              <a:ext cx="163436" cy="434362"/>
            </a:xfrm>
            <a:custGeom>
              <a:avLst/>
              <a:gdLst/>
              <a:ahLst/>
              <a:cxnLst/>
              <a:rect l="l" t="t" r="r" b="b"/>
              <a:pathLst>
                <a:path w="1522" h="4045" extrusionOk="0">
                  <a:moveTo>
                    <a:pt x="896" y="0"/>
                  </a:moveTo>
                  <a:lnTo>
                    <a:pt x="896" y="0"/>
                  </a:lnTo>
                  <a:cubicBezTo>
                    <a:pt x="551" y="616"/>
                    <a:pt x="332" y="1114"/>
                    <a:pt x="186" y="1834"/>
                  </a:cubicBezTo>
                  <a:cubicBezTo>
                    <a:pt x="28" y="2605"/>
                    <a:pt x="0" y="3412"/>
                    <a:pt x="574" y="4044"/>
                  </a:cubicBezTo>
                  <a:lnTo>
                    <a:pt x="497" y="3924"/>
                  </a:lnTo>
                  <a:cubicBezTo>
                    <a:pt x="1464" y="2585"/>
                    <a:pt x="1521" y="1521"/>
                    <a:pt x="89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9"/>
            <p:cNvSpPr/>
            <p:nvPr/>
          </p:nvSpPr>
          <p:spPr>
            <a:xfrm>
              <a:off x="-631112" y="5130579"/>
              <a:ext cx="441235" cy="179329"/>
            </a:xfrm>
            <a:custGeom>
              <a:avLst/>
              <a:gdLst/>
              <a:ahLst/>
              <a:cxnLst/>
              <a:rect l="l" t="t" r="r" b="b"/>
              <a:pathLst>
                <a:path w="4109" h="1670" extrusionOk="0">
                  <a:moveTo>
                    <a:pt x="1054" y="1"/>
                  </a:moveTo>
                  <a:cubicBezTo>
                    <a:pt x="717" y="1"/>
                    <a:pt x="367" y="22"/>
                    <a:pt x="1" y="56"/>
                  </a:cubicBezTo>
                  <a:cubicBezTo>
                    <a:pt x="521" y="656"/>
                    <a:pt x="903" y="1185"/>
                    <a:pt x="1688" y="1493"/>
                  </a:cubicBezTo>
                  <a:cubicBezTo>
                    <a:pt x="1989" y="1611"/>
                    <a:pt x="2293" y="1669"/>
                    <a:pt x="2593" y="1669"/>
                  </a:cubicBezTo>
                  <a:cubicBezTo>
                    <a:pt x="3129" y="1669"/>
                    <a:pt x="3650" y="1481"/>
                    <a:pt x="4108" y="1107"/>
                  </a:cubicBezTo>
                  <a:lnTo>
                    <a:pt x="4023" y="1019"/>
                  </a:lnTo>
                  <a:cubicBezTo>
                    <a:pt x="3097" y="226"/>
                    <a:pt x="2141" y="1"/>
                    <a:pt x="105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9"/>
            <p:cNvSpPr/>
            <p:nvPr/>
          </p:nvSpPr>
          <p:spPr>
            <a:xfrm>
              <a:off x="-898712" y="4827434"/>
              <a:ext cx="197906" cy="412993"/>
            </a:xfrm>
            <a:custGeom>
              <a:avLst/>
              <a:gdLst/>
              <a:ahLst/>
              <a:cxnLst/>
              <a:rect l="l" t="t" r="r" b="b"/>
              <a:pathLst>
                <a:path w="1843" h="3846" extrusionOk="0">
                  <a:moveTo>
                    <a:pt x="857" y="1"/>
                  </a:moveTo>
                  <a:lnTo>
                    <a:pt x="857" y="1"/>
                  </a:lnTo>
                  <a:cubicBezTo>
                    <a:pt x="509" y="609"/>
                    <a:pt x="259" y="1161"/>
                    <a:pt x="142" y="1868"/>
                  </a:cubicBezTo>
                  <a:cubicBezTo>
                    <a:pt x="15" y="2624"/>
                    <a:pt x="1" y="3250"/>
                    <a:pt x="556" y="3846"/>
                  </a:cubicBezTo>
                  <a:lnTo>
                    <a:pt x="565" y="3797"/>
                  </a:lnTo>
                  <a:cubicBezTo>
                    <a:pt x="1843" y="2362"/>
                    <a:pt x="1631" y="1687"/>
                    <a:pt x="857"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9"/>
            <p:cNvSpPr/>
            <p:nvPr/>
          </p:nvSpPr>
          <p:spPr>
            <a:xfrm>
              <a:off x="-856618" y="5252030"/>
              <a:ext cx="481611" cy="183517"/>
            </a:xfrm>
            <a:custGeom>
              <a:avLst/>
              <a:gdLst/>
              <a:ahLst/>
              <a:cxnLst/>
              <a:rect l="l" t="t" r="r" b="b"/>
              <a:pathLst>
                <a:path w="4485" h="1709" extrusionOk="0">
                  <a:moveTo>
                    <a:pt x="594" y="1"/>
                  </a:moveTo>
                  <a:cubicBezTo>
                    <a:pt x="400" y="1"/>
                    <a:pt x="202" y="5"/>
                    <a:pt x="1" y="13"/>
                  </a:cubicBezTo>
                  <a:cubicBezTo>
                    <a:pt x="563" y="663"/>
                    <a:pt x="1044" y="1166"/>
                    <a:pt x="1884" y="1483"/>
                  </a:cubicBezTo>
                  <a:cubicBezTo>
                    <a:pt x="2266" y="1628"/>
                    <a:pt x="2648" y="1709"/>
                    <a:pt x="3023" y="1709"/>
                  </a:cubicBezTo>
                  <a:cubicBezTo>
                    <a:pt x="3528" y="1709"/>
                    <a:pt x="4020" y="1563"/>
                    <a:pt x="4485" y="1236"/>
                  </a:cubicBezTo>
                  <a:lnTo>
                    <a:pt x="4399" y="1150"/>
                  </a:lnTo>
                  <a:cubicBezTo>
                    <a:pt x="3225" y="239"/>
                    <a:pt x="1997" y="1"/>
                    <a:pt x="59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9"/>
            <p:cNvSpPr/>
            <p:nvPr/>
          </p:nvSpPr>
          <p:spPr>
            <a:xfrm>
              <a:off x="-1174366" y="4944375"/>
              <a:ext cx="268241" cy="404080"/>
            </a:xfrm>
            <a:custGeom>
              <a:avLst/>
              <a:gdLst/>
              <a:ahLst/>
              <a:cxnLst/>
              <a:rect l="l" t="t" r="r" b="b"/>
              <a:pathLst>
                <a:path w="2498" h="3763" extrusionOk="0">
                  <a:moveTo>
                    <a:pt x="1879" y="1"/>
                  </a:moveTo>
                  <a:lnTo>
                    <a:pt x="1879" y="1"/>
                  </a:lnTo>
                  <a:cubicBezTo>
                    <a:pt x="1402" y="569"/>
                    <a:pt x="925" y="1125"/>
                    <a:pt x="565" y="1781"/>
                  </a:cubicBezTo>
                  <a:cubicBezTo>
                    <a:pt x="180" y="2481"/>
                    <a:pt x="1" y="3074"/>
                    <a:pt x="491" y="3763"/>
                  </a:cubicBezTo>
                  <a:lnTo>
                    <a:pt x="424" y="3640"/>
                  </a:lnTo>
                  <a:cubicBezTo>
                    <a:pt x="1963" y="2417"/>
                    <a:pt x="2498" y="2013"/>
                    <a:pt x="1879"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9"/>
            <p:cNvSpPr/>
            <p:nvPr/>
          </p:nvSpPr>
          <p:spPr>
            <a:xfrm>
              <a:off x="-1129158" y="5363816"/>
              <a:ext cx="460241" cy="220456"/>
            </a:xfrm>
            <a:custGeom>
              <a:avLst/>
              <a:gdLst/>
              <a:ahLst/>
              <a:cxnLst/>
              <a:rect l="l" t="t" r="r" b="b"/>
              <a:pathLst>
                <a:path w="4286" h="2053" extrusionOk="0">
                  <a:moveTo>
                    <a:pt x="132" y="1"/>
                  </a:moveTo>
                  <a:cubicBezTo>
                    <a:pt x="89" y="1"/>
                    <a:pt x="44" y="1"/>
                    <a:pt x="0" y="2"/>
                  </a:cubicBezTo>
                  <a:cubicBezTo>
                    <a:pt x="496" y="699"/>
                    <a:pt x="1002" y="1241"/>
                    <a:pt x="1776" y="1651"/>
                  </a:cubicBezTo>
                  <a:cubicBezTo>
                    <a:pt x="2258" y="1907"/>
                    <a:pt x="2731" y="2053"/>
                    <a:pt x="3214" y="2053"/>
                  </a:cubicBezTo>
                  <a:cubicBezTo>
                    <a:pt x="3564" y="2053"/>
                    <a:pt x="3919" y="1976"/>
                    <a:pt x="4285" y="1810"/>
                  </a:cubicBezTo>
                  <a:lnTo>
                    <a:pt x="4206" y="1709"/>
                  </a:lnTo>
                  <a:cubicBezTo>
                    <a:pt x="3113" y="397"/>
                    <a:pt x="1786" y="1"/>
                    <a:pt x="13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9"/>
            <p:cNvSpPr/>
            <p:nvPr/>
          </p:nvSpPr>
          <p:spPr>
            <a:xfrm>
              <a:off x="261997" y="3637086"/>
              <a:ext cx="55195" cy="295087"/>
            </a:xfrm>
            <a:custGeom>
              <a:avLst/>
              <a:gdLst/>
              <a:ahLst/>
              <a:cxnLst/>
              <a:rect l="l" t="t" r="r" b="b"/>
              <a:pathLst>
                <a:path w="514" h="2748" extrusionOk="0">
                  <a:moveTo>
                    <a:pt x="35" y="0"/>
                  </a:moveTo>
                  <a:cubicBezTo>
                    <a:pt x="19" y="0"/>
                    <a:pt x="1" y="18"/>
                    <a:pt x="12" y="37"/>
                  </a:cubicBezTo>
                  <a:cubicBezTo>
                    <a:pt x="353" y="673"/>
                    <a:pt x="473" y="1421"/>
                    <a:pt x="358" y="2132"/>
                  </a:cubicBezTo>
                  <a:cubicBezTo>
                    <a:pt x="324" y="2332"/>
                    <a:pt x="274" y="2527"/>
                    <a:pt x="205" y="2718"/>
                  </a:cubicBezTo>
                  <a:cubicBezTo>
                    <a:pt x="199" y="2736"/>
                    <a:pt x="213" y="2747"/>
                    <a:pt x="228" y="2747"/>
                  </a:cubicBezTo>
                  <a:cubicBezTo>
                    <a:pt x="238" y="2747"/>
                    <a:pt x="248" y="2742"/>
                    <a:pt x="253" y="2730"/>
                  </a:cubicBezTo>
                  <a:cubicBezTo>
                    <a:pt x="501" y="2044"/>
                    <a:pt x="514" y="1278"/>
                    <a:pt x="294" y="583"/>
                  </a:cubicBezTo>
                  <a:cubicBezTo>
                    <a:pt x="232" y="386"/>
                    <a:pt x="151" y="195"/>
                    <a:pt x="54" y="12"/>
                  </a:cubicBezTo>
                  <a:cubicBezTo>
                    <a:pt x="50" y="4"/>
                    <a:pt x="43" y="0"/>
                    <a:pt x="35"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9"/>
            <p:cNvSpPr/>
            <p:nvPr/>
          </p:nvSpPr>
          <p:spPr>
            <a:xfrm>
              <a:off x="382481" y="4266569"/>
              <a:ext cx="264268" cy="173423"/>
            </a:xfrm>
            <a:custGeom>
              <a:avLst/>
              <a:gdLst/>
              <a:ahLst/>
              <a:cxnLst/>
              <a:rect l="l" t="t" r="r" b="b"/>
              <a:pathLst>
                <a:path w="2461" h="1615" extrusionOk="0">
                  <a:moveTo>
                    <a:pt x="2425" y="1"/>
                  </a:moveTo>
                  <a:cubicBezTo>
                    <a:pt x="2418" y="1"/>
                    <a:pt x="2411" y="4"/>
                    <a:pt x="2406" y="12"/>
                  </a:cubicBezTo>
                  <a:cubicBezTo>
                    <a:pt x="2001" y="662"/>
                    <a:pt x="1368" y="1161"/>
                    <a:pt x="647" y="1414"/>
                  </a:cubicBezTo>
                  <a:cubicBezTo>
                    <a:pt x="447" y="1484"/>
                    <a:pt x="240" y="1535"/>
                    <a:pt x="31" y="1567"/>
                  </a:cubicBezTo>
                  <a:cubicBezTo>
                    <a:pt x="1" y="1570"/>
                    <a:pt x="12" y="1615"/>
                    <a:pt x="41" y="1615"/>
                  </a:cubicBezTo>
                  <a:cubicBezTo>
                    <a:pt x="42" y="1615"/>
                    <a:pt x="43" y="1615"/>
                    <a:pt x="44" y="1615"/>
                  </a:cubicBezTo>
                  <a:cubicBezTo>
                    <a:pt x="807" y="1501"/>
                    <a:pt x="1524" y="1119"/>
                    <a:pt x="2050" y="556"/>
                  </a:cubicBezTo>
                  <a:cubicBezTo>
                    <a:pt x="2199" y="397"/>
                    <a:pt x="2334" y="223"/>
                    <a:pt x="2448" y="38"/>
                  </a:cubicBezTo>
                  <a:cubicBezTo>
                    <a:pt x="2461" y="19"/>
                    <a:pt x="2443" y="1"/>
                    <a:pt x="2425"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9"/>
            <p:cNvSpPr/>
            <p:nvPr/>
          </p:nvSpPr>
          <p:spPr>
            <a:xfrm>
              <a:off x="468066" y="4230703"/>
              <a:ext cx="136913" cy="125101"/>
            </a:xfrm>
            <a:custGeom>
              <a:avLst/>
              <a:gdLst/>
              <a:ahLst/>
              <a:cxnLst/>
              <a:rect l="l" t="t" r="r" b="b"/>
              <a:pathLst>
                <a:path w="1275" h="1165" extrusionOk="0">
                  <a:moveTo>
                    <a:pt x="1239" y="0"/>
                  </a:moveTo>
                  <a:cubicBezTo>
                    <a:pt x="1232" y="0"/>
                    <a:pt x="1225" y="4"/>
                    <a:pt x="1220" y="11"/>
                  </a:cubicBezTo>
                  <a:cubicBezTo>
                    <a:pt x="929" y="480"/>
                    <a:pt x="513" y="865"/>
                    <a:pt x="24" y="1119"/>
                  </a:cubicBezTo>
                  <a:cubicBezTo>
                    <a:pt x="0" y="1132"/>
                    <a:pt x="14" y="1165"/>
                    <a:pt x="37" y="1165"/>
                  </a:cubicBezTo>
                  <a:cubicBezTo>
                    <a:pt x="41" y="1165"/>
                    <a:pt x="45" y="1164"/>
                    <a:pt x="49" y="1162"/>
                  </a:cubicBezTo>
                  <a:cubicBezTo>
                    <a:pt x="544" y="903"/>
                    <a:pt x="967" y="511"/>
                    <a:pt x="1263" y="37"/>
                  </a:cubicBezTo>
                  <a:cubicBezTo>
                    <a:pt x="1274" y="18"/>
                    <a:pt x="1257" y="0"/>
                    <a:pt x="1239"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9"/>
            <p:cNvSpPr/>
            <p:nvPr/>
          </p:nvSpPr>
          <p:spPr>
            <a:xfrm>
              <a:off x="-26865" y="3808148"/>
              <a:ext cx="44349" cy="300349"/>
            </a:xfrm>
            <a:custGeom>
              <a:avLst/>
              <a:gdLst/>
              <a:ahLst/>
              <a:cxnLst/>
              <a:rect l="l" t="t" r="r" b="b"/>
              <a:pathLst>
                <a:path w="413" h="2797" extrusionOk="0">
                  <a:moveTo>
                    <a:pt x="382" y="1"/>
                  </a:moveTo>
                  <a:cubicBezTo>
                    <a:pt x="372" y="1"/>
                    <a:pt x="363" y="6"/>
                    <a:pt x="359" y="18"/>
                  </a:cubicBezTo>
                  <a:cubicBezTo>
                    <a:pt x="153" y="712"/>
                    <a:pt x="36" y="1430"/>
                    <a:pt x="9" y="2152"/>
                  </a:cubicBezTo>
                  <a:cubicBezTo>
                    <a:pt x="1" y="2359"/>
                    <a:pt x="1" y="2565"/>
                    <a:pt x="9" y="2772"/>
                  </a:cubicBezTo>
                  <a:cubicBezTo>
                    <a:pt x="10" y="2788"/>
                    <a:pt x="23" y="2797"/>
                    <a:pt x="35" y="2797"/>
                  </a:cubicBezTo>
                  <a:cubicBezTo>
                    <a:pt x="47" y="2797"/>
                    <a:pt x="59" y="2789"/>
                    <a:pt x="58" y="2773"/>
                  </a:cubicBezTo>
                  <a:cubicBezTo>
                    <a:pt x="33" y="2052"/>
                    <a:pt x="98" y="1329"/>
                    <a:pt x="254" y="623"/>
                  </a:cubicBezTo>
                  <a:cubicBezTo>
                    <a:pt x="298" y="425"/>
                    <a:pt x="349" y="228"/>
                    <a:pt x="407" y="32"/>
                  </a:cubicBezTo>
                  <a:cubicBezTo>
                    <a:pt x="412" y="13"/>
                    <a:pt x="397" y="1"/>
                    <a:pt x="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9"/>
            <p:cNvSpPr/>
            <p:nvPr/>
          </p:nvSpPr>
          <p:spPr>
            <a:xfrm>
              <a:off x="18022" y="3860229"/>
              <a:ext cx="57235" cy="233986"/>
            </a:xfrm>
            <a:custGeom>
              <a:avLst/>
              <a:gdLst/>
              <a:ahLst/>
              <a:cxnLst/>
              <a:rect l="l" t="t" r="r" b="b"/>
              <a:pathLst>
                <a:path w="533" h="2179" extrusionOk="0">
                  <a:moveTo>
                    <a:pt x="502" y="1"/>
                  </a:moveTo>
                  <a:cubicBezTo>
                    <a:pt x="493" y="1"/>
                    <a:pt x="484" y="6"/>
                    <a:pt x="481" y="18"/>
                  </a:cubicBezTo>
                  <a:cubicBezTo>
                    <a:pt x="322" y="728"/>
                    <a:pt x="163" y="1437"/>
                    <a:pt x="4" y="2148"/>
                  </a:cubicBezTo>
                  <a:cubicBezTo>
                    <a:pt x="1" y="2167"/>
                    <a:pt x="16" y="2178"/>
                    <a:pt x="30" y="2178"/>
                  </a:cubicBezTo>
                  <a:cubicBezTo>
                    <a:pt x="39" y="2178"/>
                    <a:pt x="49" y="2173"/>
                    <a:pt x="52" y="2161"/>
                  </a:cubicBezTo>
                  <a:cubicBezTo>
                    <a:pt x="211" y="1451"/>
                    <a:pt x="370" y="742"/>
                    <a:pt x="529" y="31"/>
                  </a:cubicBezTo>
                  <a:cubicBezTo>
                    <a:pt x="533" y="13"/>
                    <a:pt x="517" y="1"/>
                    <a:pt x="50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5" name="Google Shape;615;p9"/>
          <p:cNvGrpSpPr/>
          <p:nvPr/>
        </p:nvGrpSpPr>
        <p:grpSpPr>
          <a:xfrm rot="10800000">
            <a:off x="5373940" y="-207233"/>
            <a:ext cx="884404" cy="959040"/>
            <a:chOff x="2632490" y="4369980"/>
            <a:chExt cx="884404" cy="959040"/>
          </a:xfrm>
        </p:grpSpPr>
        <p:sp>
          <p:nvSpPr>
            <p:cNvPr id="616" name="Google Shape;616;p9"/>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9"/>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9"/>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9" name="Google Shape;619;p9"/>
          <p:cNvGrpSpPr/>
          <p:nvPr/>
        </p:nvGrpSpPr>
        <p:grpSpPr>
          <a:xfrm rot="634737">
            <a:off x="4048056" y="-525890"/>
            <a:ext cx="1847593" cy="1596350"/>
            <a:chOff x="3933402" y="-316891"/>
            <a:chExt cx="1907762" cy="1648337"/>
          </a:xfrm>
        </p:grpSpPr>
        <p:sp>
          <p:nvSpPr>
            <p:cNvPr id="620" name="Google Shape;620;p9"/>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9"/>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9"/>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9"/>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9"/>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9"/>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9"/>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9"/>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9"/>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9"/>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9"/>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9"/>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9"/>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9"/>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9"/>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9"/>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6" name="Google Shape;636;p9"/>
          <p:cNvGrpSpPr/>
          <p:nvPr/>
        </p:nvGrpSpPr>
        <p:grpSpPr>
          <a:xfrm>
            <a:off x="5592053" y="777676"/>
            <a:ext cx="3737241" cy="3278205"/>
            <a:chOff x="3492203" y="2242601"/>
            <a:chExt cx="3737241" cy="3278205"/>
          </a:xfrm>
        </p:grpSpPr>
        <p:sp>
          <p:nvSpPr>
            <p:cNvPr id="637" name="Google Shape;637;p9"/>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8" name="Google Shape;638;p9"/>
            <p:cNvGrpSpPr/>
            <p:nvPr/>
          </p:nvGrpSpPr>
          <p:grpSpPr>
            <a:xfrm>
              <a:off x="3492203" y="2242601"/>
              <a:ext cx="3737241" cy="3278205"/>
              <a:chOff x="3492203" y="2242601"/>
              <a:chExt cx="3737241" cy="3278205"/>
            </a:xfrm>
          </p:grpSpPr>
          <p:sp>
            <p:nvSpPr>
              <p:cNvPr id="639" name="Google Shape;639;p9"/>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9"/>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9"/>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9"/>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9"/>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9"/>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9"/>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9"/>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9"/>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9"/>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9"/>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9"/>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9"/>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9"/>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9"/>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9"/>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9"/>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9"/>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9"/>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658" name="Google Shape;658;p9"/>
          <p:cNvSpPr/>
          <p:nvPr/>
        </p:nvSpPr>
        <p:spPr>
          <a:xfrm>
            <a:off x="8610590" y="751795"/>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59"/>
        <p:cNvGrpSpPr/>
        <p:nvPr/>
      </p:nvGrpSpPr>
      <p:grpSpPr>
        <a:xfrm>
          <a:off x="0" y="0"/>
          <a:ext cx="0" cy="0"/>
          <a:chOff x="0" y="0"/>
          <a:chExt cx="0" cy="0"/>
        </a:xfrm>
      </p:grpSpPr>
      <p:sp>
        <p:nvSpPr>
          <p:cNvPr id="660" name="Google Shape;660;p10"/>
          <p:cNvSpPr txBox="1">
            <a:spLocks noGrp="1"/>
          </p:cNvSpPr>
          <p:nvPr>
            <p:ph type="title"/>
          </p:nvPr>
        </p:nvSpPr>
        <p:spPr>
          <a:xfrm>
            <a:off x="720000" y="3355175"/>
            <a:ext cx="4294500" cy="15585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000"/>
              <a:buNone/>
              <a:defRPr sz="3600">
                <a:solidFill>
                  <a:schemeClr val="lt1"/>
                </a:solidFill>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661" name="Google Shape;661;p10"/>
          <p:cNvSpPr/>
          <p:nvPr/>
        </p:nvSpPr>
        <p:spPr>
          <a:xfrm>
            <a:off x="357002" y="3089194"/>
            <a:ext cx="9228813" cy="2107429"/>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E9A167">
              <a:alpha val="65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10"/>
          <p:cNvSpPr/>
          <p:nvPr/>
        </p:nvSpPr>
        <p:spPr>
          <a:xfrm rot="10800000" flipH="1">
            <a:off x="-102375" y="-361949"/>
            <a:ext cx="7198519" cy="1643806"/>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E9A167">
              <a:alpha val="494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3" name="Google Shape;663;p10"/>
          <p:cNvGrpSpPr/>
          <p:nvPr/>
        </p:nvGrpSpPr>
        <p:grpSpPr>
          <a:xfrm>
            <a:off x="7304465" y="4484530"/>
            <a:ext cx="884404" cy="959040"/>
            <a:chOff x="2632490" y="4369980"/>
            <a:chExt cx="884404" cy="959040"/>
          </a:xfrm>
        </p:grpSpPr>
        <p:sp>
          <p:nvSpPr>
            <p:cNvPr id="664" name="Google Shape;664;p10"/>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10"/>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10"/>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7" name="Google Shape;667;p10"/>
          <p:cNvGrpSpPr/>
          <p:nvPr/>
        </p:nvGrpSpPr>
        <p:grpSpPr>
          <a:xfrm>
            <a:off x="143845" y="2323939"/>
            <a:ext cx="766489" cy="1425764"/>
            <a:chOff x="1486275" y="4161375"/>
            <a:chExt cx="238425" cy="443500"/>
          </a:xfrm>
        </p:grpSpPr>
        <p:sp>
          <p:nvSpPr>
            <p:cNvPr id="668" name="Google Shape;668;p10"/>
            <p:cNvSpPr/>
            <p:nvPr/>
          </p:nvSpPr>
          <p:spPr>
            <a:xfrm>
              <a:off x="1640375" y="4436800"/>
              <a:ext cx="84325" cy="168075"/>
            </a:xfrm>
            <a:custGeom>
              <a:avLst/>
              <a:gdLst/>
              <a:ahLst/>
              <a:cxnLst/>
              <a:rect l="l" t="t" r="r" b="b"/>
              <a:pathLst>
                <a:path w="3373" h="6723" extrusionOk="0">
                  <a:moveTo>
                    <a:pt x="106" y="0"/>
                  </a:moveTo>
                  <a:cubicBezTo>
                    <a:pt x="75" y="0"/>
                    <a:pt x="50" y="25"/>
                    <a:pt x="49" y="54"/>
                  </a:cubicBezTo>
                  <a:cubicBezTo>
                    <a:pt x="47" y="143"/>
                    <a:pt x="0" y="2213"/>
                    <a:pt x="1331" y="3057"/>
                  </a:cubicBezTo>
                  <a:cubicBezTo>
                    <a:pt x="2897" y="4052"/>
                    <a:pt x="3252" y="5158"/>
                    <a:pt x="2479" y="6641"/>
                  </a:cubicBezTo>
                  <a:cubicBezTo>
                    <a:pt x="2465" y="6667"/>
                    <a:pt x="2474" y="6700"/>
                    <a:pt x="2502" y="6715"/>
                  </a:cubicBezTo>
                  <a:cubicBezTo>
                    <a:pt x="2510" y="6720"/>
                    <a:pt x="2520" y="6722"/>
                    <a:pt x="2529" y="6722"/>
                  </a:cubicBezTo>
                  <a:cubicBezTo>
                    <a:pt x="2540" y="6722"/>
                    <a:pt x="2550" y="6719"/>
                    <a:pt x="2559" y="6713"/>
                  </a:cubicBezTo>
                  <a:cubicBezTo>
                    <a:pt x="2568" y="6708"/>
                    <a:pt x="2574" y="6700"/>
                    <a:pt x="2578" y="6690"/>
                  </a:cubicBezTo>
                  <a:cubicBezTo>
                    <a:pt x="3372" y="5167"/>
                    <a:pt x="2994" y="3982"/>
                    <a:pt x="1390" y="2962"/>
                  </a:cubicBezTo>
                  <a:cubicBezTo>
                    <a:pt x="113" y="2151"/>
                    <a:pt x="160" y="79"/>
                    <a:pt x="160" y="58"/>
                  </a:cubicBezTo>
                  <a:cubicBezTo>
                    <a:pt x="160" y="27"/>
                    <a:pt x="137" y="1"/>
                    <a:pt x="106" y="0"/>
                  </a:cubicBezTo>
                  <a:close/>
                </a:path>
              </a:pathLst>
            </a:custGeom>
            <a:solidFill>
              <a:srgbClr val="2F2F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10"/>
            <p:cNvSpPr/>
            <p:nvPr/>
          </p:nvSpPr>
          <p:spPr>
            <a:xfrm>
              <a:off x="1486275" y="4161375"/>
              <a:ext cx="199850" cy="190400"/>
            </a:xfrm>
            <a:custGeom>
              <a:avLst/>
              <a:gdLst/>
              <a:ahLst/>
              <a:cxnLst/>
              <a:rect l="l" t="t" r="r" b="b"/>
              <a:pathLst>
                <a:path w="7994" h="7616" extrusionOk="0">
                  <a:moveTo>
                    <a:pt x="3365" y="1155"/>
                  </a:moveTo>
                  <a:cubicBezTo>
                    <a:pt x="3402" y="1155"/>
                    <a:pt x="3439" y="1157"/>
                    <a:pt x="3475" y="1162"/>
                  </a:cubicBezTo>
                  <a:cubicBezTo>
                    <a:pt x="4231" y="1268"/>
                    <a:pt x="4071" y="1676"/>
                    <a:pt x="3489" y="2627"/>
                  </a:cubicBezTo>
                  <a:cubicBezTo>
                    <a:pt x="2906" y="3577"/>
                    <a:pt x="2648" y="4248"/>
                    <a:pt x="2607" y="4643"/>
                  </a:cubicBezTo>
                  <a:cubicBezTo>
                    <a:pt x="2565" y="5039"/>
                    <a:pt x="2659" y="5370"/>
                    <a:pt x="2425" y="5383"/>
                  </a:cubicBezTo>
                  <a:cubicBezTo>
                    <a:pt x="2422" y="5383"/>
                    <a:pt x="2420" y="5383"/>
                    <a:pt x="2418" y="5383"/>
                  </a:cubicBezTo>
                  <a:cubicBezTo>
                    <a:pt x="2084" y="5383"/>
                    <a:pt x="1386" y="4159"/>
                    <a:pt x="1542" y="3120"/>
                  </a:cubicBezTo>
                  <a:cubicBezTo>
                    <a:pt x="1693" y="2121"/>
                    <a:pt x="2622" y="1155"/>
                    <a:pt x="3365" y="1155"/>
                  </a:cubicBezTo>
                  <a:close/>
                  <a:moveTo>
                    <a:pt x="2766" y="5733"/>
                  </a:moveTo>
                  <a:cubicBezTo>
                    <a:pt x="3088" y="5733"/>
                    <a:pt x="3369" y="6330"/>
                    <a:pt x="3150" y="6485"/>
                  </a:cubicBezTo>
                  <a:cubicBezTo>
                    <a:pt x="3126" y="6503"/>
                    <a:pt x="3099" y="6510"/>
                    <a:pt x="3070" y="6510"/>
                  </a:cubicBezTo>
                  <a:cubicBezTo>
                    <a:pt x="2809" y="6510"/>
                    <a:pt x="2403" y="5868"/>
                    <a:pt x="2658" y="5757"/>
                  </a:cubicBezTo>
                  <a:cubicBezTo>
                    <a:pt x="2694" y="5741"/>
                    <a:pt x="2730" y="5733"/>
                    <a:pt x="2766" y="5733"/>
                  </a:cubicBezTo>
                  <a:close/>
                  <a:moveTo>
                    <a:pt x="5042" y="1"/>
                  </a:moveTo>
                  <a:cubicBezTo>
                    <a:pt x="5021" y="1"/>
                    <a:pt x="5000" y="1"/>
                    <a:pt x="4979" y="2"/>
                  </a:cubicBezTo>
                  <a:cubicBezTo>
                    <a:pt x="2886" y="45"/>
                    <a:pt x="0" y="1436"/>
                    <a:pt x="922" y="5757"/>
                  </a:cubicBezTo>
                  <a:cubicBezTo>
                    <a:pt x="939" y="5839"/>
                    <a:pt x="959" y="5922"/>
                    <a:pt x="979" y="6003"/>
                  </a:cubicBezTo>
                  <a:cubicBezTo>
                    <a:pt x="1915" y="7132"/>
                    <a:pt x="2873" y="7615"/>
                    <a:pt x="3769" y="7615"/>
                  </a:cubicBezTo>
                  <a:cubicBezTo>
                    <a:pt x="5213" y="7615"/>
                    <a:pt x="6496" y="6361"/>
                    <a:pt x="7265" y="4534"/>
                  </a:cubicBezTo>
                  <a:cubicBezTo>
                    <a:pt x="7993" y="2800"/>
                    <a:pt x="7517" y="1463"/>
                    <a:pt x="6900" y="583"/>
                  </a:cubicBezTo>
                  <a:cubicBezTo>
                    <a:pt x="6330" y="209"/>
                    <a:pt x="5696" y="1"/>
                    <a:pt x="5042"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10"/>
            <p:cNvSpPr/>
            <p:nvPr/>
          </p:nvSpPr>
          <p:spPr>
            <a:xfrm>
              <a:off x="1510750" y="4175975"/>
              <a:ext cx="211575" cy="275175"/>
            </a:xfrm>
            <a:custGeom>
              <a:avLst/>
              <a:gdLst/>
              <a:ahLst/>
              <a:cxnLst/>
              <a:rect l="l" t="t" r="r" b="b"/>
              <a:pathLst>
                <a:path w="8463" h="11007" extrusionOk="0">
                  <a:moveTo>
                    <a:pt x="5921" y="0"/>
                  </a:moveTo>
                  <a:cubicBezTo>
                    <a:pt x="6538" y="880"/>
                    <a:pt x="7013" y="2218"/>
                    <a:pt x="6286" y="3951"/>
                  </a:cubicBezTo>
                  <a:cubicBezTo>
                    <a:pt x="5516" y="5779"/>
                    <a:pt x="4233" y="7033"/>
                    <a:pt x="2790" y="7033"/>
                  </a:cubicBezTo>
                  <a:cubicBezTo>
                    <a:pt x="1894" y="7033"/>
                    <a:pt x="936" y="6550"/>
                    <a:pt x="1" y="5422"/>
                  </a:cubicBezTo>
                  <a:lnTo>
                    <a:pt x="1" y="5422"/>
                  </a:lnTo>
                  <a:cubicBezTo>
                    <a:pt x="1025" y="9520"/>
                    <a:pt x="5057" y="10146"/>
                    <a:pt x="5057" y="10146"/>
                  </a:cubicBezTo>
                  <a:cubicBezTo>
                    <a:pt x="5057" y="10146"/>
                    <a:pt x="4780" y="10629"/>
                    <a:pt x="4884" y="10903"/>
                  </a:cubicBezTo>
                  <a:cubicBezTo>
                    <a:pt x="4913" y="10977"/>
                    <a:pt x="5007" y="11006"/>
                    <a:pt x="5129" y="11006"/>
                  </a:cubicBezTo>
                  <a:cubicBezTo>
                    <a:pt x="5449" y="11006"/>
                    <a:pt x="5966" y="10804"/>
                    <a:pt x="6006" y="10702"/>
                  </a:cubicBezTo>
                  <a:cubicBezTo>
                    <a:pt x="6060" y="10562"/>
                    <a:pt x="5568" y="10052"/>
                    <a:pt x="5568" y="10052"/>
                  </a:cubicBezTo>
                  <a:cubicBezTo>
                    <a:pt x="5568" y="10052"/>
                    <a:pt x="8462" y="7356"/>
                    <a:pt x="8241" y="4409"/>
                  </a:cubicBezTo>
                  <a:cubicBezTo>
                    <a:pt x="8091" y="2414"/>
                    <a:pt x="7159" y="811"/>
                    <a:pt x="59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10"/>
            <p:cNvSpPr/>
            <p:nvPr/>
          </p:nvSpPr>
          <p:spPr>
            <a:xfrm>
              <a:off x="1546325" y="4304700"/>
              <a:ext cx="24200" cy="19450"/>
            </a:xfrm>
            <a:custGeom>
              <a:avLst/>
              <a:gdLst/>
              <a:ahLst/>
              <a:cxnLst/>
              <a:rect l="l" t="t" r="r" b="b"/>
              <a:pathLst>
                <a:path w="968" h="778" extrusionOk="0">
                  <a:moveTo>
                    <a:pt x="362" y="1"/>
                  </a:moveTo>
                  <a:cubicBezTo>
                    <a:pt x="326" y="1"/>
                    <a:pt x="290" y="8"/>
                    <a:pt x="255" y="24"/>
                  </a:cubicBezTo>
                  <a:cubicBezTo>
                    <a:pt x="1" y="135"/>
                    <a:pt x="407" y="777"/>
                    <a:pt x="667" y="777"/>
                  </a:cubicBezTo>
                  <a:cubicBezTo>
                    <a:pt x="696" y="777"/>
                    <a:pt x="723" y="770"/>
                    <a:pt x="747" y="752"/>
                  </a:cubicBezTo>
                  <a:cubicBezTo>
                    <a:pt x="968" y="598"/>
                    <a:pt x="686" y="1"/>
                    <a:pt x="3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10"/>
            <p:cNvSpPr/>
            <p:nvPr/>
          </p:nvSpPr>
          <p:spPr>
            <a:xfrm>
              <a:off x="1520900" y="4190225"/>
              <a:ext cx="71200" cy="105750"/>
            </a:xfrm>
            <a:custGeom>
              <a:avLst/>
              <a:gdLst/>
              <a:ahLst/>
              <a:cxnLst/>
              <a:rect l="l" t="t" r="r" b="b"/>
              <a:pathLst>
                <a:path w="2848" h="4230" extrusionOk="0">
                  <a:moveTo>
                    <a:pt x="1979" y="1"/>
                  </a:moveTo>
                  <a:cubicBezTo>
                    <a:pt x="1237" y="1"/>
                    <a:pt x="308" y="968"/>
                    <a:pt x="157" y="1966"/>
                  </a:cubicBezTo>
                  <a:cubicBezTo>
                    <a:pt x="1" y="3005"/>
                    <a:pt x="699" y="4229"/>
                    <a:pt x="1033" y="4229"/>
                  </a:cubicBezTo>
                  <a:cubicBezTo>
                    <a:pt x="1035" y="4229"/>
                    <a:pt x="1037" y="4229"/>
                    <a:pt x="1040" y="4229"/>
                  </a:cubicBezTo>
                  <a:cubicBezTo>
                    <a:pt x="1274" y="4216"/>
                    <a:pt x="1180" y="3885"/>
                    <a:pt x="1222" y="3489"/>
                  </a:cubicBezTo>
                  <a:cubicBezTo>
                    <a:pt x="1263" y="3094"/>
                    <a:pt x="1519" y="2422"/>
                    <a:pt x="2103" y="1473"/>
                  </a:cubicBezTo>
                  <a:cubicBezTo>
                    <a:pt x="2688" y="523"/>
                    <a:pt x="2847" y="114"/>
                    <a:pt x="2090" y="8"/>
                  </a:cubicBezTo>
                  <a:cubicBezTo>
                    <a:pt x="2054" y="3"/>
                    <a:pt x="2016" y="1"/>
                    <a:pt x="19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3" name="Google Shape;673;p10"/>
          <p:cNvGrpSpPr/>
          <p:nvPr/>
        </p:nvGrpSpPr>
        <p:grpSpPr>
          <a:xfrm>
            <a:off x="1466638" y="-712476"/>
            <a:ext cx="2568433" cy="1501606"/>
            <a:chOff x="-2911312" y="1992624"/>
            <a:chExt cx="2568433" cy="1501606"/>
          </a:xfrm>
        </p:grpSpPr>
        <p:sp>
          <p:nvSpPr>
            <p:cNvPr id="674" name="Google Shape;674;p10"/>
            <p:cNvSpPr/>
            <p:nvPr/>
          </p:nvSpPr>
          <p:spPr>
            <a:xfrm>
              <a:off x="-2911312" y="1992624"/>
              <a:ext cx="2568433" cy="1124570"/>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5" name="Google Shape;675;p10"/>
            <p:cNvGrpSpPr/>
            <p:nvPr/>
          </p:nvGrpSpPr>
          <p:grpSpPr>
            <a:xfrm>
              <a:off x="-2451818" y="2905790"/>
              <a:ext cx="451225" cy="456122"/>
              <a:chOff x="4740900" y="1615325"/>
              <a:chExt cx="181975" cy="183950"/>
            </a:xfrm>
          </p:grpSpPr>
          <p:sp>
            <p:nvSpPr>
              <p:cNvPr id="676" name="Google Shape;676;p10"/>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10"/>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10"/>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9" name="Google Shape;679;p10"/>
            <p:cNvGrpSpPr/>
            <p:nvPr/>
          </p:nvGrpSpPr>
          <p:grpSpPr>
            <a:xfrm rot="-2099623">
              <a:off x="-1756608" y="2949958"/>
              <a:ext cx="451220" cy="456117"/>
              <a:chOff x="4740900" y="1615325"/>
              <a:chExt cx="181975" cy="183950"/>
            </a:xfrm>
          </p:grpSpPr>
          <p:sp>
            <p:nvSpPr>
              <p:cNvPr id="680" name="Google Shape;680;p10"/>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10"/>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10"/>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3" name="Google Shape;683;p10"/>
            <p:cNvGrpSpPr/>
            <p:nvPr/>
          </p:nvGrpSpPr>
          <p:grpSpPr>
            <a:xfrm rot="-3497592">
              <a:off x="-1128382" y="2687541"/>
              <a:ext cx="451222" cy="456119"/>
              <a:chOff x="4740900" y="1615325"/>
              <a:chExt cx="181975" cy="183950"/>
            </a:xfrm>
          </p:grpSpPr>
          <p:sp>
            <p:nvSpPr>
              <p:cNvPr id="684" name="Google Shape;684;p10"/>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10"/>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10"/>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687" name="Google Shape;687;p10"/>
          <p:cNvSpPr/>
          <p:nvPr/>
        </p:nvSpPr>
        <p:spPr>
          <a:xfrm>
            <a:off x="200925" y="3731731"/>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88" name="Google Shape;688;p10"/>
          <p:cNvGrpSpPr/>
          <p:nvPr/>
        </p:nvGrpSpPr>
        <p:grpSpPr>
          <a:xfrm>
            <a:off x="5888879" y="3498611"/>
            <a:ext cx="1835183" cy="1947187"/>
            <a:chOff x="-1188433" y="3637086"/>
            <a:chExt cx="1835183" cy="1947187"/>
          </a:xfrm>
        </p:grpSpPr>
        <p:sp>
          <p:nvSpPr>
            <p:cNvPr id="689" name="Google Shape;689;p10"/>
            <p:cNvSpPr/>
            <p:nvPr/>
          </p:nvSpPr>
          <p:spPr>
            <a:xfrm>
              <a:off x="-1188433" y="4190434"/>
              <a:ext cx="1420134" cy="1198711"/>
            </a:xfrm>
            <a:custGeom>
              <a:avLst/>
              <a:gdLst/>
              <a:ahLst/>
              <a:cxnLst/>
              <a:rect l="l" t="t" r="r" b="b"/>
              <a:pathLst>
                <a:path w="13225" h="11163" extrusionOk="0">
                  <a:moveTo>
                    <a:pt x="171" y="11152"/>
                  </a:moveTo>
                  <a:cubicBezTo>
                    <a:pt x="168" y="11156"/>
                    <a:pt x="167" y="11158"/>
                    <a:pt x="167" y="11158"/>
                  </a:cubicBezTo>
                  <a:cubicBezTo>
                    <a:pt x="167" y="11158"/>
                    <a:pt x="169" y="11155"/>
                    <a:pt x="171" y="11152"/>
                  </a:cubicBezTo>
                  <a:close/>
                  <a:moveTo>
                    <a:pt x="13128" y="1"/>
                  </a:moveTo>
                  <a:cubicBezTo>
                    <a:pt x="13088" y="1"/>
                    <a:pt x="13045" y="29"/>
                    <a:pt x="13026" y="91"/>
                  </a:cubicBezTo>
                  <a:cubicBezTo>
                    <a:pt x="11128" y="6370"/>
                    <a:pt x="5878" y="8713"/>
                    <a:pt x="116" y="10971"/>
                  </a:cubicBezTo>
                  <a:cubicBezTo>
                    <a:pt x="0" y="11015"/>
                    <a:pt x="25" y="11162"/>
                    <a:pt x="123" y="11162"/>
                  </a:cubicBezTo>
                  <a:cubicBezTo>
                    <a:pt x="138" y="11162"/>
                    <a:pt x="154" y="11159"/>
                    <a:pt x="171" y="11152"/>
                  </a:cubicBezTo>
                  <a:cubicBezTo>
                    <a:pt x="6004" y="8713"/>
                    <a:pt x="11369" y="6646"/>
                    <a:pt x="13201" y="134"/>
                  </a:cubicBezTo>
                  <a:cubicBezTo>
                    <a:pt x="13225" y="49"/>
                    <a:pt x="13180" y="1"/>
                    <a:pt x="13128"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10"/>
            <p:cNvSpPr/>
            <p:nvPr/>
          </p:nvSpPr>
          <p:spPr>
            <a:xfrm>
              <a:off x="158265" y="3786242"/>
              <a:ext cx="214872" cy="445208"/>
            </a:xfrm>
            <a:custGeom>
              <a:avLst/>
              <a:gdLst/>
              <a:ahLst/>
              <a:cxnLst/>
              <a:rect l="l" t="t" r="r" b="b"/>
              <a:pathLst>
                <a:path w="2001" h="4146" extrusionOk="0">
                  <a:moveTo>
                    <a:pt x="1382" y="1"/>
                  </a:moveTo>
                  <a:cubicBezTo>
                    <a:pt x="804" y="493"/>
                    <a:pt x="332" y="958"/>
                    <a:pt x="165" y="1725"/>
                  </a:cubicBezTo>
                  <a:cubicBezTo>
                    <a:pt x="0" y="2492"/>
                    <a:pt x="261" y="3193"/>
                    <a:pt x="460" y="3925"/>
                  </a:cubicBezTo>
                  <a:lnTo>
                    <a:pt x="554" y="4145"/>
                  </a:lnTo>
                  <a:cubicBezTo>
                    <a:pt x="1250" y="3659"/>
                    <a:pt x="1682" y="3055"/>
                    <a:pt x="1841" y="2215"/>
                  </a:cubicBezTo>
                  <a:cubicBezTo>
                    <a:pt x="2001" y="1377"/>
                    <a:pt x="1791" y="726"/>
                    <a:pt x="1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10"/>
            <p:cNvSpPr/>
            <p:nvPr/>
          </p:nvSpPr>
          <p:spPr>
            <a:xfrm>
              <a:off x="-39751" y="3961062"/>
              <a:ext cx="194577" cy="418147"/>
            </a:xfrm>
            <a:custGeom>
              <a:avLst/>
              <a:gdLst/>
              <a:ahLst/>
              <a:cxnLst/>
              <a:rect l="l" t="t" r="r" b="b"/>
              <a:pathLst>
                <a:path w="1812" h="3894" extrusionOk="0">
                  <a:moveTo>
                    <a:pt x="151" y="1"/>
                  </a:moveTo>
                  <a:cubicBezTo>
                    <a:pt x="21" y="744"/>
                    <a:pt x="0" y="1452"/>
                    <a:pt x="183" y="2214"/>
                  </a:cubicBezTo>
                  <a:cubicBezTo>
                    <a:pt x="379" y="3031"/>
                    <a:pt x="815" y="3619"/>
                    <a:pt x="1639" y="3894"/>
                  </a:cubicBezTo>
                  <a:lnTo>
                    <a:pt x="1615" y="3866"/>
                  </a:lnTo>
                  <a:cubicBezTo>
                    <a:pt x="1811" y="2336"/>
                    <a:pt x="1220" y="1114"/>
                    <a:pt x="151"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10"/>
            <p:cNvSpPr/>
            <p:nvPr/>
          </p:nvSpPr>
          <p:spPr>
            <a:xfrm>
              <a:off x="138613" y="4304154"/>
              <a:ext cx="457664" cy="155597"/>
            </a:xfrm>
            <a:custGeom>
              <a:avLst/>
              <a:gdLst/>
              <a:ahLst/>
              <a:cxnLst/>
              <a:rect l="l" t="t" r="r" b="b"/>
              <a:pathLst>
                <a:path w="4262" h="1449" extrusionOk="0">
                  <a:moveTo>
                    <a:pt x="2587" y="0"/>
                  </a:moveTo>
                  <a:cubicBezTo>
                    <a:pt x="1711" y="0"/>
                    <a:pt x="911" y="315"/>
                    <a:pt x="1" y="865"/>
                  </a:cubicBezTo>
                  <a:cubicBezTo>
                    <a:pt x="697" y="1211"/>
                    <a:pt x="1369" y="1449"/>
                    <a:pt x="2148" y="1449"/>
                  </a:cubicBezTo>
                  <a:cubicBezTo>
                    <a:pt x="2187" y="1449"/>
                    <a:pt x="2227" y="1448"/>
                    <a:pt x="2266" y="1447"/>
                  </a:cubicBezTo>
                  <a:cubicBezTo>
                    <a:pt x="3155" y="1419"/>
                    <a:pt x="3780" y="1098"/>
                    <a:pt x="4262" y="349"/>
                  </a:cubicBezTo>
                  <a:lnTo>
                    <a:pt x="4140" y="301"/>
                  </a:lnTo>
                  <a:cubicBezTo>
                    <a:pt x="3578" y="96"/>
                    <a:pt x="3071" y="0"/>
                    <a:pt x="258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10"/>
            <p:cNvSpPr/>
            <p:nvPr/>
          </p:nvSpPr>
          <p:spPr>
            <a:xfrm>
              <a:off x="-166786" y="4170139"/>
              <a:ext cx="197369" cy="451221"/>
            </a:xfrm>
            <a:custGeom>
              <a:avLst/>
              <a:gdLst/>
              <a:ahLst/>
              <a:cxnLst/>
              <a:rect l="l" t="t" r="r" b="b"/>
              <a:pathLst>
                <a:path w="1838" h="4202" extrusionOk="0">
                  <a:moveTo>
                    <a:pt x="236" y="0"/>
                  </a:moveTo>
                  <a:cubicBezTo>
                    <a:pt x="75" y="777"/>
                    <a:pt x="0" y="1412"/>
                    <a:pt x="142" y="2222"/>
                  </a:cubicBezTo>
                  <a:cubicBezTo>
                    <a:pt x="293" y="3088"/>
                    <a:pt x="700" y="3792"/>
                    <a:pt x="1545" y="4166"/>
                  </a:cubicBezTo>
                  <a:lnTo>
                    <a:pt x="1585" y="4202"/>
                  </a:lnTo>
                  <a:cubicBezTo>
                    <a:pt x="1838" y="2537"/>
                    <a:pt x="1375" y="1263"/>
                    <a:pt x="23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10"/>
            <p:cNvSpPr/>
            <p:nvPr/>
          </p:nvSpPr>
          <p:spPr>
            <a:xfrm>
              <a:off x="-234" y="4547700"/>
              <a:ext cx="450255" cy="167195"/>
            </a:xfrm>
            <a:custGeom>
              <a:avLst/>
              <a:gdLst/>
              <a:ahLst/>
              <a:cxnLst/>
              <a:rect l="l" t="t" r="r" b="b"/>
              <a:pathLst>
                <a:path w="4193" h="1557" extrusionOk="0">
                  <a:moveTo>
                    <a:pt x="2368" y="0"/>
                  </a:moveTo>
                  <a:cubicBezTo>
                    <a:pt x="1578" y="0"/>
                    <a:pt x="835" y="293"/>
                    <a:pt x="1" y="836"/>
                  </a:cubicBezTo>
                  <a:cubicBezTo>
                    <a:pt x="700" y="1206"/>
                    <a:pt x="1305" y="1539"/>
                    <a:pt x="2127" y="1556"/>
                  </a:cubicBezTo>
                  <a:cubicBezTo>
                    <a:pt x="2147" y="1557"/>
                    <a:pt x="2166" y="1557"/>
                    <a:pt x="2185" y="1557"/>
                  </a:cubicBezTo>
                  <a:cubicBezTo>
                    <a:pt x="3038" y="1557"/>
                    <a:pt x="3695" y="1185"/>
                    <a:pt x="4193" y="477"/>
                  </a:cubicBezTo>
                  <a:lnTo>
                    <a:pt x="4083" y="416"/>
                  </a:lnTo>
                  <a:cubicBezTo>
                    <a:pt x="3461" y="134"/>
                    <a:pt x="2904" y="0"/>
                    <a:pt x="2368"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10"/>
            <p:cNvSpPr/>
            <p:nvPr/>
          </p:nvSpPr>
          <p:spPr>
            <a:xfrm>
              <a:off x="-312505" y="4360530"/>
              <a:ext cx="184054" cy="469798"/>
            </a:xfrm>
            <a:custGeom>
              <a:avLst/>
              <a:gdLst/>
              <a:ahLst/>
              <a:cxnLst/>
              <a:rect l="l" t="t" r="r" b="b"/>
              <a:pathLst>
                <a:path w="1714" h="4375" extrusionOk="0">
                  <a:moveTo>
                    <a:pt x="276" y="0"/>
                  </a:moveTo>
                  <a:cubicBezTo>
                    <a:pt x="69" y="806"/>
                    <a:pt x="1" y="1531"/>
                    <a:pt x="17" y="2382"/>
                  </a:cubicBezTo>
                  <a:cubicBezTo>
                    <a:pt x="36" y="3248"/>
                    <a:pt x="409" y="3908"/>
                    <a:pt x="1169" y="4313"/>
                  </a:cubicBezTo>
                  <a:lnTo>
                    <a:pt x="1169" y="4313"/>
                  </a:lnTo>
                  <a:cubicBezTo>
                    <a:pt x="1714" y="2671"/>
                    <a:pt x="1393" y="1321"/>
                    <a:pt x="276" y="0"/>
                  </a:cubicBezTo>
                  <a:close/>
                  <a:moveTo>
                    <a:pt x="1169" y="4313"/>
                  </a:moveTo>
                  <a:cubicBezTo>
                    <a:pt x="1164" y="4328"/>
                    <a:pt x="1159" y="4343"/>
                    <a:pt x="1154" y="4357"/>
                  </a:cubicBezTo>
                  <a:lnTo>
                    <a:pt x="1292" y="4374"/>
                  </a:lnTo>
                  <a:cubicBezTo>
                    <a:pt x="1250" y="4355"/>
                    <a:pt x="1209" y="4334"/>
                    <a:pt x="1169" y="4313"/>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10"/>
            <p:cNvSpPr/>
            <p:nvPr/>
          </p:nvSpPr>
          <p:spPr>
            <a:xfrm>
              <a:off x="-175376" y="4775783"/>
              <a:ext cx="514040" cy="167087"/>
            </a:xfrm>
            <a:custGeom>
              <a:avLst/>
              <a:gdLst/>
              <a:ahLst/>
              <a:cxnLst/>
              <a:rect l="l" t="t" r="r" b="b"/>
              <a:pathLst>
                <a:path w="4787" h="1556" extrusionOk="0">
                  <a:moveTo>
                    <a:pt x="2817" y="0"/>
                  </a:moveTo>
                  <a:cubicBezTo>
                    <a:pt x="1885" y="0"/>
                    <a:pt x="976" y="283"/>
                    <a:pt x="1" y="678"/>
                  </a:cubicBezTo>
                  <a:cubicBezTo>
                    <a:pt x="756" y="1134"/>
                    <a:pt x="1536" y="1556"/>
                    <a:pt x="2424" y="1556"/>
                  </a:cubicBezTo>
                  <a:cubicBezTo>
                    <a:pt x="2451" y="1556"/>
                    <a:pt x="2478" y="1556"/>
                    <a:pt x="2504" y="1555"/>
                  </a:cubicBezTo>
                  <a:cubicBezTo>
                    <a:pt x="3491" y="1527"/>
                    <a:pt x="4176" y="1213"/>
                    <a:pt x="4787" y="460"/>
                  </a:cubicBezTo>
                  <a:lnTo>
                    <a:pt x="4670" y="399"/>
                  </a:lnTo>
                  <a:cubicBezTo>
                    <a:pt x="4028" y="118"/>
                    <a:pt x="3418" y="0"/>
                    <a:pt x="281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10"/>
            <p:cNvSpPr/>
            <p:nvPr/>
          </p:nvSpPr>
          <p:spPr>
            <a:xfrm>
              <a:off x="-485822" y="4551566"/>
              <a:ext cx="164510" cy="465611"/>
            </a:xfrm>
            <a:custGeom>
              <a:avLst/>
              <a:gdLst/>
              <a:ahLst/>
              <a:cxnLst/>
              <a:rect l="l" t="t" r="r" b="b"/>
              <a:pathLst>
                <a:path w="1532" h="4336" extrusionOk="0">
                  <a:moveTo>
                    <a:pt x="626" y="1"/>
                  </a:moveTo>
                  <a:cubicBezTo>
                    <a:pt x="347" y="729"/>
                    <a:pt x="82" y="1439"/>
                    <a:pt x="43" y="2233"/>
                  </a:cubicBezTo>
                  <a:cubicBezTo>
                    <a:pt x="0" y="3084"/>
                    <a:pt x="186" y="3769"/>
                    <a:pt x="847" y="4335"/>
                  </a:cubicBezTo>
                  <a:lnTo>
                    <a:pt x="747" y="4219"/>
                  </a:lnTo>
                  <a:cubicBezTo>
                    <a:pt x="1532" y="2699"/>
                    <a:pt x="1500" y="1474"/>
                    <a:pt x="626"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10"/>
            <p:cNvSpPr/>
            <p:nvPr/>
          </p:nvSpPr>
          <p:spPr>
            <a:xfrm>
              <a:off x="-407432" y="4984644"/>
              <a:ext cx="454443" cy="192537"/>
            </a:xfrm>
            <a:custGeom>
              <a:avLst/>
              <a:gdLst/>
              <a:ahLst/>
              <a:cxnLst/>
              <a:rect l="l" t="t" r="r" b="b"/>
              <a:pathLst>
                <a:path w="4232" h="1793" extrusionOk="0">
                  <a:moveTo>
                    <a:pt x="1500" y="1"/>
                  </a:moveTo>
                  <a:cubicBezTo>
                    <a:pt x="1025" y="1"/>
                    <a:pt x="530" y="81"/>
                    <a:pt x="0" y="229"/>
                  </a:cubicBezTo>
                  <a:cubicBezTo>
                    <a:pt x="589" y="750"/>
                    <a:pt x="1116" y="1468"/>
                    <a:pt x="1913" y="1695"/>
                  </a:cubicBezTo>
                  <a:cubicBezTo>
                    <a:pt x="2142" y="1761"/>
                    <a:pt x="2366" y="1793"/>
                    <a:pt x="2585" y="1793"/>
                  </a:cubicBezTo>
                  <a:cubicBezTo>
                    <a:pt x="3182" y="1793"/>
                    <a:pt x="3737" y="1558"/>
                    <a:pt x="4231" y="1134"/>
                  </a:cubicBezTo>
                  <a:lnTo>
                    <a:pt x="4143" y="1039"/>
                  </a:lnTo>
                  <a:cubicBezTo>
                    <a:pt x="3283" y="313"/>
                    <a:pt x="2433" y="1"/>
                    <a:pt x="1500"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10"/>
            <p:cNvSpPr/>
            <p:nvPr/>
          </p:nvSpPr>
          <p:spPr>
            <a:xfrm>
              <a:off x="-661072" y="4699433"/>
              <a:ext cx="163436" cy="434362"/>
            </a:xfrm>
            <a:custGeom>
              <a:avLst/>
              <a:gdLst/>
              <a:ahLst/>
              <a:cxnLst/>
              <a:rect l="l" t="t" r="r" b="b"/>
              <a:pathLst>
                <a:path w="1522" h="4045" extrusionOk="0">
                  <a:moveTo>
                    <a:pt x="896" y="0"/>
                  </a:moveTo>
                  <a:lnTo>
                    <a:pt x="896" y="0"/>
                  </a:lnTo>
                  <a:cubicBezTo>
                    <a:pt x="551" y="616"/>
                    <a:pt x="332" y="1114"/>
                    <a:pt x="186" y="1834"/>
                  </a:cubicBezTo>
                  <a:cubicBezTo>
                    <a:pt x="28" y="2605"/>
                    <a:pt x="0" y="3412"/>
                    <a:pt x="574" y="4044"/>
                  </a:cubicBezTo>
                  <a:lnTo>
                    <a:pt x="497" y="3924"/>
                  </a:lnTo>
                  <a:cubicBezTo>
                    <a:pt x="1464" y="2585"/>
                    <a:pt x="1521" y="1521"/>
                    <a:pt x="89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10"/>
            <p:cNvSpPr/>
            <p:nvPr/>
          </p:nvSpPr>
          <p:spPr>
            <a:xfrm>
              <a:off x="-631112" y="5130579"/>
              <a:ext cx="441235" cy="179329"/>
            </a:xfrm>
            <a:custGeom>
              <a:avLst/>
              <a:gdLst/>
              <a:ahLst/>
              <a:cxnLst/>
              <a:rect l="l" t="t" r="r" b="b"/>
              <a:pathLst>
                <a:path w="4109" h="1670" extrusionOk="0">
                  <a:moveTo>
                    <a:pt x="1054" y="1"/>
                  </a:moveTo>
                  <a:cubicBezTo>
                    <a:pt x="717" y="1"/>
                    <a:pt x="367" y="22"/>
                    <a:pt x="1" y="56"/>
                  </a:cubicBezTo>
                  <a:cubicBezTo>
                    <a:pt x="521" y="656"/>
                    <a:pt x="903" y="1185"/>
                    <a:pt x="1688" y="1493"/>
                  </a:cubicBezTo>
                  <a:cubicBezTo>
                    <a:pt x="1989" y="1611"/>
                    <a:pt x="2293" y="1669"/>
                    <a:pt x="2593" y="1669"/>
                  </a:cubicBezTo>
                  <a:cubicBezTo>
                    <a:pt x="3129" y="1669"/>
                    <a:pt x="3650" y="1481"/>
                    <a:pt x="4108" y="1107"/>
                  </a:cubicBezTo>
                  <a:lnTo>
                    <a:pt x="4023" y="1019"/>
                  </a:lnTo>
                  <a:cubicBezTo>
                    <a:pt x="3097" y="226"/>
                    <a:pt x="2141" y="1"/>
                    <a:pt x="105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10"/>
            <p:cNvSpPr/>
            <p:nvPr/>
          </p:nvSpPr>
          <p:spPr>
            <a:xfrm>
              <a:off x="-898712" y="4827434"/>
              <a:ext cx="197906" cy="412993"/>
            </a:xfrm>
            <a:custGeom>
              <a:avLst/>
              <a:gdLst/>
              <a:ahLst/>
              <a:cxnLst/>
              <a:rect l="l" t="t" r="r" b="b"/>
              <a:pathLst>
                <a:path w="1843" h="3846" extrusionOk="0">
                  <a:moveTo>
                    <a:pt x="857" y="1"/>
                  </a:moveTo>
                  <a:lnTo>
                    <a:pt x="857" y="1"/>
                  </a:lnTo>
                  <a:cubicBezTo>
                    <a:pt x="509" y="609"/>
                    <a:pt x="259" y="1161"/>
                    <a:pt x="142" y="1868"/>
                  </a:cubicBezTo>
                  <a:cubicBezTo>
                    <a:pt x="15" y="2624"/>
                    <a:pt x="1" y="3250"/>
                    <a:pt x="556" y="3846"/>
                  </a:cubicBezTo>
                  <a:lnTo>
                    <a:pt x="565" y="3797"/>
                  </a:lnTo>
                  <a:cubicBezTo>
                    <a:pt x="1843" y="2362"/>
                    <a:pt x="1631" y="1687"/>
                    <a:pt x="857"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10"/>
            <p:cNvSpPr/>
            <p:nvPr/>
          </p:nvSpPr>
          <p:spPr>
            <a:xfrm>
              <a:off x="-856618" y="5252030"/>
              <a:ext cx="481611" cy="183517"/>
            </a:xfrm>
            <a:custGeom>
              <a:avLst/>
              <a:gdLst/>
              <a:ahLst/>
              <a:cxnLst/>
              <a:rect l="l" t="t" r="r" b="b"/>
              <a:pathLst>
                <a:path w="4485" h="1709" extrusionOk="0">
                  <a:moveTo>
                    <a:pt x="594" y="1"/>
                  </a:moveTo>
                  <a:cubicBezTo>
                    <a:pt x="400" y="1"/>
                    <a:pt x="202" y="5"/>
                    <a:pt x="1" y="13"/>
                  </a:cubicBezTo>
                  <a:cubicBezTo>
                    <a:pt x="563" y="663"/>
                    <a:pt x="1044" y="1166"/>
                    <a:pt x="1884" y="1483"/>
                  </a:cubicBezTo>
                  <a:cubicBezTo>
                    <a:pt x="2266" y="1628"/>
                    <a:pt x="2648" y="1709"/>
                    <a:pt x="3023" y="1709"/>
                  </a:cubicBezTo>
                  <a:cubicBezTo>
                    <a:pt x="3528" y="1709"/>
                    <a:pt x="4020" y="1563"/>
                    <a:pt x="4485" y="1236"/>
                  </a:cubicBezTo>
                  <a:lnTo>
                    <a:pt x="4399" y="1150"/>
                  </a:lnTo>
                  <a:cubicBezTo>
                    <a:pt x="3225" y="239"/>
                    <a:pt x="1997" y="1"/>
                    <a:pt x="59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10"/>
            <p:cNvSpPr/>
            <p:nvPr/>
          </p:nvSpPr>
          <p:spPr>
            <a:xfrm>
              <a:off x="-1174366" y="4944375"/>
              <a:ext cx="268241" cy="404080"/>
            </a:xfrm>
            <a:custGeom>
              <a:avLst/>
              <a:gdLst/>
              <a:ahLst/>
              <a:cxnLst/>
              <a:rect l="l" t="t" r="r" b="b"/>
              <a:pathLst>
                <a:path w="2498" h="3763" extrusionOk="0">
                  <a:moveTo>
                    <a:pt x="1879" y="1"/>
                  </a:moveTo>
                  <a:lnTo>
                    <a:pt x="1879" y="1"/>
                  </a:lnTo>
                  <a:cubicBezTo>
                    <a:pt x="1402" y="569"/>
                    <a:pt x="925" y="1125"/>
                    <a:pt x="565" y="1781"/>
                  </a:cubicBezTo>
                  <a:cubicBezTo>
                    <a:pt x="180" y="2481"/>
                    <a:pt x="1" y="3074"/>
                    <a:pt x="491" y="3763"/>
                  </a:cubicBezTo>
                  <a:lnTo>
                    <a:pt x="424" y="3640"/>
                  </a:lnTo>
                  <a:cubicBezTo>
                    <a:pt x="1963" y="2417"/>
                    <a:pt x="2498" y="2013"/>
                    <a:pt x="1879"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10"/>
            <p:cNvSpPr/>
            <p:nvPr/>
          </p:nvSpPr>
          <p:spPr>
            <a:xfrm>
              <a:off x="-1129158" y="5363816"/>
              <a:ext cx="460241" cy="220456"/>
            </a:xfrm>
            <a:custGeom>
              <a:avLst/>
              <a:gdLst/>
              <a:ahLst/>
              <a:cxnLst/>
              <a:rect l="l" t="t" r="r" b="b"/>
              <a:pathLst>
                <a:path w="4286" h="2053" extrusionOk="0">
                  <a:moveTo>
                    <a:pt x="132" y="1"/>
                  </a:moveTo>
                  <a:cubicBezTo>
                    <a:pt x="89" y="1"/>
                    <a:pt x="44" y="1"/>
                    <a:pt x="0" y="2"/>
                  </a:cubicBezTo>
                  <a:cubicBezTo>
                    <a:pt x="496" y="699"/>
                    <a:pt x="1002" y="1241"/>
                    <a:pt x="1776" y="1651"/>
                  </a:cubicBezTo>
                  <a:cubicBezTo>
                    <a:pt x="2258" y="1907"/>
                    <a:pt x="2731" y="2053"/>
                    <a:pt x="3214" y="2053"/>
                  </a:cubicBezTo>
                  <a:cubicBezTo>
                    <a:pt x="3564" y="2053"/>
                    <a:pt x="3919" y="1976"/>
                    <a:pt x="4285" y="1810"/>
                  </a:cubicBezTo>
                  <a:lnTo>
                    <a:pt x="4206" y="1709"/>
                  </a:lnTo>
                  <a:cubicBezTo>
                    <a:pt x="3113" y="397"/>
                    <a:pt x="1786" y="1"/>
                    <a:pt x="13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10"/>
            <p:cNvSpPr/>
            <p:nvPr/>
          </p:nvSpPr>
          <p:spPr>
            <a:xfrm>
              <a:off x="261997" y="3637086"/>
              <a:ext cx="55195" cy="295087"/>
            </a:xfrm>
            <a:custGeom>
              <a:avLst/>
              <a:gdLst/>
              <a:ahLst/>
              <a:cxnLst/>
              <a:rect l="l" t="t" r="r" b="b"/>
              <a:pathLst>
                <a:path w="514" h="2748" extrusionOk="0">
                  <a:moveTo>
                    <a:pt x="35" y="0"/>
                  </a:moveTo>
                  <a:cubicBezTo>
                    <a:pt x="19" y="0"/>
                    <a:pt x="1" y="18"/>
                    <a:pt x="12" y="37"/>
                  </a:cubicBezTo>
                  <a:cubicBezTo>
                    <a:pt x="353" y="673"/>
                    <a:pt x="473" y="1421"/>
                    <a:pt x="358" y="2132"/>
                  </a:cubicBezTo>
                  <a:cubicBezTo>
                    <a:pt x="324" y="2332"/>
                    <a:pt x="274" y="2527"/>
                    <a:pt x="205" y="2718"/>
                  </a:cubicBezTo>
                  <a:cubicBezTo>
                    <a:pt x="199" y="2736"/>
                    <a:pt x="213" y="2747"/>
                    <a:pt x="228" y="2747"/>
                  </a:cubicBezTo>
                  <a:cubicBezTo>
                    <a:pt x="238" y="2747"/>
                    <a:pt x="248" y="2742"/>
                    <a:pt x="253" y="2730"/>
                  </a:cubicBezTo>
                  <a:cubicBezTo>
                    <a:pt x="501" y="2044"/>
                    <a:pt x="514" y="1278"/>
                    <a:pt x="294" y="583"/>
                  </a:cubicBezTo>
                  <a:cubicBezTo>
                    <a:pt x="232" y="386"/>
                    <a:pt x="151" y="195"/>
                    <a:pt x="54" y="12"/>
                  </a:cubicBezTo>
                  <a:cubicBezTo>
                    <a:pt x="50" y="4"/>
                    <a:pt x="43" y="0"/>
                    <a:pt x="35"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10"/>
            <p:cNvSpPr/>
            <p:nvPr/>
          </p:nvSpPr>
          <p:spPr>
            <a:xfrm>
              <a:off x="382481" y="4266569"/>
              <a:ext cx="264268" cy="173423"/>
            </a:xfrm>
            <a:custGeom>
              <a:avLst/>
              <a:gdLst/>
              <a:ahLst/>
              <a:cxnLst/>
              <a:rect l="l" t="t" r="r" b="b"/>
              <a:pathLst>
                <a:path w="2461" h="1615" extrusionOk="0">
                  <a:moveTo>
                    <a:pt x="2425" y="1"/>
                  </a:moveTo>
                  <a:cubicBezTo>
                    <a:pt x="2418" y="1"/>
                    <a:pt x="2411" y="4"/>
                    <a:pt x="2406" y="12"/>
                  </a:cubicBezTo>
                  <a:cubicBezTo>
                    <a:pt x="2001" y="662"/>
                    <a:pt x="1368" y="1161"/>
                    <a:pt x="647" y="1414"/>
                  </a:cubicBezTo>
                  <a:cubicBezTo>
                    <a:pt x="447" y="1484"/>
                    <a:pt x="240" y="1535"/>
                    <a:pt x="31" y="1567"/>
                  </a:cubicBezTo>
                  <a:cubicBezTo>
                    <a:pt x="1" y="1570"/>
                    <a:pt x="12" y="1615"/>
                    <a:pt x="41" y="1615"/>
                  </a:cubicBezTo>
                  <a:cubicBezTo>
                    <a:pt x="42" y="1615"/>
                    <a:pt x="43" y="1615"/>
                    <a:pt x="44" y="1615"/>
                  </a:cubicBezTo>
                  <a:cubicBezTo>
                    <a:pt x="807" y="1501"/>
                    <a:pt x="1524" y="1119"/>
                    <a:pt x="2050" y="556"/>
                  </a:cubicBezTo>
                  <a:cubicBezTo>
                    <a:pt x="2199" y="397"/>
                    <a:pt x="2334" y="223"/>
                    <a:pt x="2448" y="38"/>
                  </a:cubicBezTo>
                  <a:cubicBezTo>
                    <a:pt x="2461" y="19"/>
                    <a:pt x="2443" y="1"/>
                    <a:pt x="2425"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10"/>
            <p:cNvSpPr/>
            <p:nvPr/>
          </p:nvSpPr>
          <p:spPr>
            <a:xfrm>
              <a:off x="468066" y="4230703"/>
              <a:ext cx="136913" cy="125101"/>
            </a:xfrm>
            <a:custGeom>
              <a:avLst/>
              <a:gdLst/>
              <a:ahLst/>
              <a:cxnLst/>
              <a:rect l="l" t="t" r="r" b="b"/>
              <a:pathLst>
                <a:path w="1275" h="1165" extrusionOk="0">
                  <a:moveTo>
                    <a:pt x="1239" y="0"/>
                  </a:moveTo>
                  <a:cubicBezTo>
                    <a:pt x="1232" y="0"/>
                    <a:pt x="1225" y="4"/>
                    <a:pt x="1220" y="11"/>
                  </a:cubicBezTo>
                  <a:cubicBezTo>
                    <a:pt x="929" y="480"/>
                    <a:pt x="513" y="865"/>
                    <a:pt x="24" y="1119"/>
                  </a:cubicBezTo>
                  <a:cubicBezTo>
                    <a:pt x="0" y="1132"/>
                    <a:pt x="14" y="1165"/>
                    <a:pt x="37" y="1165"/>
                  </a:cubicBezTo>
                  <a:cubicBezTo>
                    <a:pt x="41" y="1165"/>
                    <a:pt x="45" y="1164"/>
                    <a:pt x="49" y="1162"/>
                  </a:cubicBezTo>
                  <a:cubicBezTo>
                    <a:pt x="544" y="903"/>
                    <a:pt x="967" y="511"/>
                    <a:pt x="1263" y="37"/>
                  </a:cubicBezTo>
                  <a:cubicBezTo>
                    <a:pt x="1274" y="18"/>
                    <a:pt x="1257" y="0"/>
                    <a:pt x="1239"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10"/>
            <p:cNvSpPr/>
            <p:nvPr/>
          </p:nvSpPr>
          <p:spPr>
            <a:xfrm>
              <a:off x="-26865" y="3808148"/>
              <a:ext cx="44349" cy="300349"/>
            </a:xfrm>
            <a:custGeom>
              <a:avLst/>
              <a:gdLst/>
              <a:ahLst/>
              <a:cxnLst/>
              <a:rect l="l" t="t" r="r" b="b"/>
              <a:pathLst>
                <a:path w="413" h="2797" extrusionOk="0">
                  <a:moveTo>
                    <a:pt x="382" y="1"/>
                  </a:moveTo>
                  <a:cubicBezTo>
                    <a:pt x="372" y="1"/>
                    <a:pt x="363" y="6"/>
                    <a:pt x="359" y="18"/>
                  </a:cubicBezTo>
                  <a:cubicBezTo>
                    <a:pt x="153" y="712"/>
                    <a:pt x="36" y="1430"/>
                    <a:pt x="9" y="2152"/>
                  </a:cubicBezTo>
                  <a:cubicBezTo>
                    <a:pt x="1" y="2359"/>
                    <a:pt x="1" y="2565"/>
                    <a:pt x="9" y="2772"/>
                  </a:cubicBezTo>
                  <a:cubicBezTo>
                    <a:pt x="10" y="2788"/>
                    <a:pt x="23" y="2797"/>
                    <a:pt x="35" y="2797"/>
                  </a:cubicBezTo>
                  <a:cubicBezTo>
                    <a:pt x="47" y="2797"/>
                    <a:pt x="59" y="2789"/>
                    <a:pt x="58" y="2773"/>
                  </a:cubicBezTo>
                  <a:cubicBezTo>
                    <a:pt x="33" y="2052"/>
                    <a:pt x="98" y="1329"/>
                    <a:pt x="254" y="623"/>
                  </a:cubicBezTo>
                  <a:cubicBezTo>
                    <a:pt x="298" y="425"/>
                    <a:pt x="349" y="228"/>
                    <a:pt x="407" y="32"/>
                  </a:cubicBezTo>
                  <a:cubicBezTo>
                    <a:pt x="412" y="13"/>
                    <a:pt x="397" y="1"/>
                    <a:pt x="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10"/>
            <p:cNvSpPr/>
            <p:nvPr/>
          </p:nvSpPr>
          <p:spPr>
            <a:xfrm>
              <a:off x="18022" y="3860229"/>
              <a:ext cx="57235" cy="233986"/>
            </a:xfrm>
            <a:custGeom>
              <a:avLst/>
              <a:gdLst/>
              <a:ahLst/>
              <a:cxnLst/>
              <a:rect l="l" t="t" r="r" b="b"/>
              <a:pathLst>
                <a:path w="533" h="2179" extrusionOk="0">
                  <a:moveTo>
                    <a:pt x="502" y="1"/>
                  </a:moveTo>
                  <a:cubicBezTo>
                    <a:pt x="493" y="1"/>
                    <a:pt x="484" y="6"/>
                    <a:pt x="481" y="18"/>
                  </a:cubicBezTo>
                  <a:cubicBezTo>
                    <a:pt x="322" y="728"/>
                    <a:pt x="163" y="1437"/>
                    <a:pt x="4" y="2148"/>
                  </a:cubicBezTo>
                  <a:cubicBezTo>
                    <a:pt x="1" y="2167"/>
                    <a:pt x="16" y="2178"/>
                    <a:pt x="30" y="2178"/>
                  </a:cubicBezTo>
                  <a:cubicBezTo>
                    <a:pt x="39" y="2178"/>
                    <a:pt x="49" y="2173"/>
                    <a:pt x="52" y="2161"/>
                  </a:cubicBezTo>
                  <a:cubicBezTo>
                    <a:pt x="211" y="1451"/>
                    <a:pt x="370" y="742"/>
                    <a:pt x="529" y="31"/>
                  </a:cubicBezTo>
                  <a:cubicBezTo>
                    <a:pt x="533" y="13"/>
                    <a:pt x="517" y="1"/>
                    <a:pt x="50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10"/>
        <p:cNvGrpSpPr/>
        <p:nvPr/>
      </p:nvGrpSpPr>
      <p:grpSpPr>
        <a:xfrm>
          <a:off x="0" y="0"/>
          <a:ext cx="0" cy="0"/>
          <a:chOff x="0" y="0"/>
          <a:chExt cx="0" cy="0"/>
        </a:xfrm>
      </p:grpSpPr>
      <p:sp>
        <p:nvSpPr>
          <p:cNvPr id="711" name="Google Shape;711;p11"/>
          <p:cNvSpPr txBox="1">
            <a:spLocks noGrp="1"/>
          </p:cNvSpPr>
          <p:nvPr>
            <p:ph type="title" hasCustomPrompt="1"/>
          </p:nvPr>
        </p:nvSpPr>
        <p:spPr>
          <a:xfrm rot="350">
            <a:off x="1625221" y="1554678"/>
            <a:ext cx="5893500" cy="1511100"/>
          </a:xfrm>
          <a:prstGeom prst="rect">
            <a:avLst/>
          </a:prstGeom>
          <a:noFill/>
          <a:ln>
            <a:noFill/>
          </a:ln>
        </p:spPr>
        <p:txBody>
          <a:bodyPr spcFirstLastPara="1" wrap="square" lIns="91425" tIns="91425" rIns="91425" bIns="91425" anchor="b" anchorCtr="0">
            <a:noAutofit/>
          </a:bodyPr>
          <a:lstStyle>
            <a:lvl1pPr lvl="0" algn="ctr">
              <a:spcBef>
                <a:spcPts val="0"/>
              </a:spcBef>
              <a:spcAft>
                <a:spcPts val="0"/>
              </a:spcAft>
              <a:buSzPts val="9600"/>
              <a:buNone/>
              <a:defRPr sz="96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712" name="Google Shape;712;p11"/>
          <p:cNvSpPr txBox="1">
            <a:spLocks noGrp="1"/>
          </p:cNvSpPr>
          <p:nvPr>
            <p:ph type="subTitle" idx="1"/>
          </p:nvPr>
        </p:nvSpPr>
        <p:spPr>
          <a:xfrm>
            <a:off x="2019150" y="3066075"/>
            <a:ext cx="5105700" cy="4404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713" name="Google Shape;713;p11"/>
          <p:cNvSpPr/>
          <p:nvPr/>
        </p:nvSpPr>
        <p:spPr>
          <a:xfrm>
            <a:off x="1959800" y="-378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11"/>
          <p:cNvSpPr/>
          <p:nvPr/>
        </p:nvSpPr>
        <p:spPr>
          <a:xfrm rot="10800000">
            <a:off x="-840550" y="36579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5" name="Google Shape;715;p11"/>
          <p:cNvGrpSpPr/>
          <p:nvPr/>
        </p:nvGrpSpPr>
        <p:grpSpPr>
          <a:xfrm rot="-8613385">
            <a:off x="6771227" y="3155058"/>
            <a:ext cx="4192141" cy="1914225"/>
            <a:chOff x="-3059700" y="625402"/>
            <a:chExt cx="4192360" cy="1914325"/>
          </a:xfrm>
        </p:grpSpPr>
        <p:sp>
          <p:nvSpPr>
            <p:cNvPr id="716" name="Google Shape;716;p11"/>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11"/>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11"/>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11"/>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11"/>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11"/>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11"/>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11"/>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11"/>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11"/>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11"/>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11"/>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11"/>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11"/>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11"/>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11"/>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11"/>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11"/>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11"/>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11"/>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6" name="Google Shape;736;p11"/>
          <p:cNvGrpSpPr/>
          <p:nvPr/>
        </p:nvGrpSpPr>
        <p:grpSpPr>
          <a:xfrm rot="10800000">
            <a:off x="-806569" y="3489239"/>
            <a:ext cx="2427950" cy="1850407"/>
            <a:chOff x="4512348" y="-152057"/>
            <a:chExt cx="2075171" cy="1581544"/>
          </a:xfrm>
        </p:grpSpPr>
        <p:sp>
          <p:nvSpPr>
            <p:cNvPr id="737" name="Google Shape;737;p11"/>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11"/>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11"/>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11"/>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11"/>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11"/>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11"/>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11"/>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11"/>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11"/>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11"/>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11"/>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11"/>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11"/>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11"/>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11"/>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11"/>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11"/>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11"/>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11"/>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11"/>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8" name="Google Shape;758;p11"/>
          <p:cNvGrpSpPr/>
          <p:nvPr/>
        </p:nvGrpSpPr>
        <p:grpSpPr>
          <a:xfrm rot="-10165263">
            <a:off x="3193187" y="4043860"/>
            <a:ext cx="1847593" cy="1596350"/>
            <a:chOff x="3933402" y="-316891"/>
            <a:chExt cx="1907762" cy="1648337"/>
          </a:xfrm>
        </p:grpSpPr>
        <p:sp>
          <p:nvSpPr>
            <p:cNvPr id="759" name="Google Shape;759;p11"/>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11"/>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11"/>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11"/>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11"/>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11"/>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11"/>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11"/>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11"/>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11"/>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11"/>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11"/>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11"/>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11"/>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11"/>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11"/>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5" name="Google Shape;775;p11"/>
          <p:cNvGrpSpPr/>
          <p:nvPr/>
        </p:nvGrpSpPr>
        <p:grpSpPr>
          <a:xfrm rot="10800000">
            <a:off x="-2033183" y="-869435"/>
            <a:ext cx="3737241" cy="3278205"/>
            <a:chOff x="3492203" y="2242601"/>
            <a:chExt cx="3737241" cy="3278205"/>
          </a:xfrm>
        </p:grpSpPr>
        <p:sp>
          <p:nvSpPr>
            <p:cNvPr id="776" name="Google Shape;776;p11"/>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7" name="Google Shape;777;p11"/>
            <p:cNvGrpSpPr/>
            <p:nvPr/>
          </p:nvGrpSpPr>
          <p:grpSpPr>
            <a:xfrm>
              <a:off x="3492203" y="2242601"/>
              <a:ext cx="3737241" cy="3278205"/>
              <a:chOff x="3492203" y="2242601"/>
              <a:chExt cx="3737241" cy="3278205"/>
            </a:xfrm>
          </p:grpSpPr>
          <p:sp>
            <p:nvSpPr>
              <p:cNvPr id="778" name="Google Shape;778;p11"/>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11"/>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11"/>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11"/>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11"/>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11"/>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11"/>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11"/>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11"/>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11"/>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11"/>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11"/>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11"/>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11"/>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11"/>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11"/>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11"/>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11"/>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11"/>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97" name="Google Shape;797;p11"/>
          <p:cNvGrpSpPr/>
          <p:nvPr/>
        </p:nvGrpSpPr>
        <p:grpSpPr>
          <a:xfrm rot="-10409588" flipH="1">
            <a:off x="1567968" y="-284151"/>
            <a:ext cx="3450982" cy="1648307"/>
            <a:chOff x="4918217" y="4537498"/>
            <a:chExt cx="1829155" cy="873667"/>
          </a:xfrm>
        </p:grpSpPr>
        <p:sp>
          <p:nvSpPr>
            <p:cNvPr id="798" name="Google Shape;798;p11"/>
            <p:cNvSpPr/>
            <p:nvPr/>
          </p:nvSpPr>
          <p:spPr>
            <a:xfrm>
              <a:off x="5074675" y="4810575"/>
              <a:ext cx="1672697" cy="600590"/>
            </a:xfrm>
            <a:custGeom>
              <a:avLst/>
              <a:gdLst/>
              <a:ahLst/>
              <a:cxnLst/>
              <a:rect l="l" t="t" r="r" b="b"/>
              <a:pathLst>
                <a:path w="15577" h="5593" extrusionOk="0">
                  <a:moveTo>
                    <a:pt x="7329" y="0"/>
                  </a:moveTo>
                  <a:cubicBezTo>
                    <a:pt x="7023" y="0"/>
                    <a:pt x="6716" y="16"/>
                    <a:pt x="6412" y="47"/>
                  </a:cubicBezTo>
                  <a:cubicBezTo>
                    <a:pt x="5243" y="166"/>
                    <a:pt x="4099" y="504"/>
                    <a:pt x="3052" y="1035"/>
                  </a:cubicBezTo>
                  <a:cubicBezTo>
                    <a:pt x="2011" y="1563"/>
                    <a:pt x="1063" y="2286"/>
                    <a:pt x="296" y="3169"/>
                  </a:cubicBezTo>
                  <a:cubicBezTo>
                    <a:pt x="201" y="3279"/>
                    <a:pt x="108" y="3392"/>
                    <a:pt x="18" y="3507"/>
                  </a:cubicBezTo>
                  <a:cubicBezTo>
                    <a:pt x="0" y="3531"/>
                    <a:pt x="20" y="3561"/>
                    <a:pt x="40" y="3561"/>
                  </a:cubicBezTo>
                  <a:cubicBezTo>
                    <a:pt x="47" y="3561"/>
                    <a:pt x="54" y="3558"/>
                    <a:pt x="59" y="3550"/>
                  </a:cubicBezTo>
                  <a:cubicBezTo>
                    <a:pt x="778" y="2631"/>
                    <a:pt x="1683" y="1868"/>
                    <a:pt x="2696" y="1294"/>
                  </a:cubicBezTo>
                  <a:cubicBezTo>
                    <a:pt x="3708" y="721"/>
                    <a:pt x="4824" y="336"/>
                    <a:pt x="5973" y="162"/>
                  </a:cubicBezTo>
                  <a:cubicBezTo>
                    <a:pt x="6421" y="95"/>
                    <a:pt x="6875" y="61"/>
                    <a:pt x="7327" y="61"/>
                  </a:cubicBezTo>
                  <a:cubicBezTo>
                    <a:pt x="8059" y="61"/>
                    <a:pt x="8791" y="150"/>
                    <a:pt x="9501" y="335"/>
                  </a:cubicBezTo>
                  <a:cubicBezTo>
                    <a:pt x="10171" y="507"/>
                    <a:pt x="10814" y="767"/>
                    <a:pt x="11407" y="1125"/>
                  </a:cubicBezTo>
                  <a:cubicBezTo>
                    <a:pt x="11941" y="1447"/>
                    <a:pt x="12429" y="1839"/>
                    <a:pt x="12878" y="2270"/>
                  </a:cubicBezTo>
                  <a:cubicBezTo>
                    <a:pt x="13787" y="3144"/>
                    <a:pt x="14532" y="4170"/>
                    <a:pt x="15249" y="5201"/>
                  </a:cubicBezTo>
                  <a:cubicBezTo>
                    <a:pt x="15335" y="5326"/>
                    <a:pt x="15423" y="5453"/>
                    <a:pt x="15510" y="5580"/>
                  </a:cubicBezTo>
                  <a:cubicBezTo>
                    <a:pt x="15517" y="5589"/>
                    <a:pt x="15526" y="5593"/>
                    <a:pt x="15535" y="5593"/>
                  </a:cubicBezTo>
                  <a:cubicBezTo>
                    <a:pt x="15556" y="5593"/>
                    <a:pt x="15577" y="5571"/>
                    <a:pt x="15562" y="5549"/>
                  </a:cubicBezTo>
                  <a:cubicBezTo>
                    <a:pt x="14839" y="4499"/>
                    <a:pt x="14105" y="3445"/>
                    <a:pt x="13217" y="2524"/>
                  </a:cubicBezTo>
                  <a:cubicBezTo>
                    <a:pt x="12322" y="1596"/>
                    <a:pt x="11270" y="839"/>
                    <a:pt x="10039" y="430"/>
                  </a:cubicBezTo>
                  <a:cubicBezTo>
                    <a:pt x="9166" y="140"/>
                    <a:pt x="8247" y="0"/>
                    <a:pt x="732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11"/>
            <p:cNvSpPr/>
            <p:nvPr/>
          </p:nvSpPr>
          <p:spPr>
            <a:xfrm>
              <a:off x="5947059" y="4567351"/>
              <a:ext cx="250738" cy="337825"/>
            </a:xfrm>
            <a:custGeom>
              <a:avLst/>
              <a:gdLst/>
              <a:ahLst/>
              <a:cxnLst/>
              <a:rect l="l" t="t" r="r" b="b"/>
              <a:pathLst>
                <a:path w="2335" h="3146" extrusionOk="0">
                  <a:moveTo>
                    <a:pt x="534" y="1"/>
                  </a:moveTo>
                  <a:lnTo>
                    <a:pt x="0" y="2802"/>
                  </a:lnTo>
                  <a:lnTo>
                    <a:pt x="1801" y="3145"/>
                  </a:lnTo>
                  <a:lnTo>
                    <a:pt x="2334" y="344"/>
                  </a:lnTo>
                  <a:lnTo>
                    <a:pt x="1250" y="863"/>
                  </a:lnTo>
                  <a:lnTo>
                    <a:pt x="5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11"/>
            <p:cNvSpPr/>
            <p:nvPr/>
          </p:nvSpPr>
          <p:spPr>
            <a:xfrm>
              <a:off x="4918217" y="4829367"/>
              <a:ext cx="343517" cy="362738"/>
            </a:xfrm>
            <a:custGeom>
              <a:avLst/>
              <a:gdLst/>
              <a:ahLst/>
              <a:cxnLst/>
              <a:rect l="l" t="t" r="r" b="b"/>
              <a:pathLst>
                <a:path w="3199" h="3378" extrusionOk="0">
                  <a:moveTo>
                    <a:pt x="1449" y="1"/>
                  </a:moveTo>
                  <a:lnTo>
                    <a:pt x="1122" y="1158"/>
                  </a:lnTo>
                  <a:lnTo>
                    <a:pt x="0" y="1126"/>
                  </a:lnTo>
                  <a:lnTo>
                    <a:pt x="1751" y="3377"/>
                  </a:lnTo>
                  <a:lnTo>
                    <a:pt x="3199" y="2253"/>
                  </a:lnTo>
                  <a:lnTo>
                    <a:pt x="144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11"/>
            <p:cNvSpPr/>
            <p:nvPr/>
          </p:nvSpPr>
          <p:spPr>
            <a:xfrm>
              <a:off x="5565633" y="4537498"/>
              <a:ext cx="257825" cy="341262"/>
            </a:xfrm>
            <a:custGeom>
              <a:avLst/>
              <a:gdLst/>
              <a:ahLst/>
              <a:cxnLst/>
              <a:rect l="l" t="t" r="r" b="b"/>
              <a:pathLst>
                <a:path w="2401" h="3178" extrusionOk="0">
                  <a:moveTo>
                    <a:pt x="1792" y="0"/>
                  </a:moveTo>
                  <a:lnTo>
                    <a:pt x="999" y="904"/>
                  </a:lnTo>
                  <a:lnTo>
                    <a:pt x="1" y="391"/>
                  </a:lnTo>
                  <a:lnTo>
                    <a:pt x="610" y="3178"/>
                  </a:lnTo>
                  <a:lnTo>
                    <a:pt x="2401" y="2786"/>
                  </a:lnTo>
                  <a:lnTo>
                    <a:pt x="179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11"/>
            <p:cNvSpPr/>
            <p:nvPr/>
          </p:nvSpPr>
          <p:spPr>
            <a:xfrm>
              <a:off x="6280700" y="4734655"/>
              <a:ext cx="342013" cy="363060"/>
            </a:xfrm>
            <a:custGeom>
              <a:avLst/>
              <a:gdLst/>
              <a:ahLst/>
              <a:cxnLst/>
              <a:rect l="l" t="t" r="r" b="b"/>
              <a:pathLst>
                <a:path w="3185" h="3381" extrusionOk="0">
                  <a:moveTo>
                    <a:pt x="1723" y="1"/>
                  </a:moveTo>
                  <a:lnTo>
                    <a:pt x="0" y="2274"/>
                  </a:lnTo>
                  <a:lnTo>
                    <a:pt x="1462" y="3380"/>
                  </a:lnTo>
                  <a:lnTo>
                    <a:pt x="3184" y="1107"/>
                  </a:lnTo>
                  <a:lnTo>
                    <a:pt x="1982" y="1092"/>
                  </a:lnTo>
                  <a:lnTo>
                    <a:pt x="172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11"/>
            <p:cNvSpPr/>
            <p:nvPr/>
          </p:nvSpPr>
          <p:spPr>
            <a:xfrm>
              <a:off x="5230811" y="4627915"/>
              <a:ext cx="310765" cy="361557"/>
            </a:xfrm>
            <a:custGeom>
              <a:avLst/>
              <a:gdLst/>
              <a:ahLst/>
              <a:cxnLst/>
              <a:rect l="l" t="t" r="r" b="b"/>
              <a:pathLst>
                <a:path w="2894" h="3367" extrusionOk="0">
                  <a:moveTo>
                    <a:pt x="1652" y="0"/>
                  </a:moveTo>
                  <a:lnTo>
                    <a:pt x="1091" y="1064"/>
                  </a:lnTo>
                  <a:lnTo>
                    <a:pt x="1" y="799"/>
                  </a:lnTo>
                  <a:lnTo>
                    <a:pt x="1242" y="3366"/>
                  </a:lnTo>
                  <a:lnTo>
                    <a:pt x="2893" y="2568"/>
                  </a:lnTo>
                  <a:lnTo>
                    <a:pt x="1652"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4" name="Google Shape;804;p11"/>
          <p:cNvSpPr/>
          <p:nvPr/>
        </p:nvSpPr>
        <p:spPr>
          <a:xfrm>
            <a:off x="356770" y="3657889"/>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5" name="Google Shape;805;p11"/>
          <p:cNvGrpSpPr/>
          <p:nvPr/>
        </p:nvGrpSpPr>
        <p:grpSpPr>
          <a:xfrm rot="10800000">
            <a:off x="7451248" y="-364602"/>
            <a:ext cx="1835183" cy="1947187"/>
            <a:chOff x="-1188433" y="3637086"/>
            <a:chExt cx="1835183" cy="1947187"/>
          </a:xfrm>
        </p:grpSpPr>
        <p:sp>
          <p:nvSpPr>
            <p:cNvPr id="806" name="Google Shape;806;p11"/>
            <p:cNvSpPr/>
            <p:nvPr/>
          </p:nvSpPr>
          <p:spPr>
            <a:xfrm>
              <a:off x="-1188433" y="4190434"/>
              <a:ext cx="1420134" cy="1198711"/>
            </a:xfrm>
            <a:custGeom>
              <a:avLst/>
              <a:gdLst/>
              <a:ahLst/>
              <a:cxnLst/>
              <a:rect l="l" t="t" r="r" b="b"/>
              <a:pathLst>
                <a:path w="13225" h="11163" extrusionOk="0">
                  <a:moveTo>
                    <a:pt x="171" y="11152"/>
                  </a:moveTo>
                  <a:cubicBezTo>
                    <a:pt x="168" y="11156"/>
                    <a:pt x="167" y="11158"/>
                    <a:pt x="167" y="11158"/>
                  </a:cubicBezTo>
                  <a:cubicBezTo>
                    <a:pt x="167" y="11158"/>
                    <a:pt x="169" y="11155"/>
                    <a:pt x="171" y="11152"/>
                  </a:cubicBezTo>
                  <a:close/>
                  <a:moveTo>
                    <a:pt x="13128" y="1"/>
                  </a:moveTo>
                  <a:cubicBezTo>
                    <a:pt x="13088" y="1"/>
                    <a:pt x="13045" y="29"/>
                    <a:pt x="13026" y="91"/>
                  </a:cubicBezTo>
                  <a:cubicBezTo>
                    <a:pt x="11128" y="6370"/>
                    <a:pt x="5878" y="8713"/>
                    <a:pt x="116" y="10971"/>
                  </a:cubicBezTo>
                  <a:cubicBezTo>
                    <a:pt x="0" y="11015"/>
                    <a:pt x="25" y="11162"/>
                    <a:pt x="123" y="11162"/>
                  </a:cubicBezTo>
                  <a:cubicBezTo>
                    <a:pt x="138" y="11162"/>
                    <a:pt x="154" y="11159"/>
                    <a:pt x="171" y="11152"/>
                  </a:cubicBezTo>
                  <a:cubicBezTo>
                    <a:pt x="6004" y="8713"/>
                    <a:pt x="11369" y="6646"/>
                    <a:pt x="13201" y="134"/>
                  </a:cubicBezTo>
                  <a:cubicBezTo>
                    <a:pt x="13225" y="49"/>
                    <a:pt x="13180" y="1"/>
                    <a:pt x="13128"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11"/>
            <p:cNvSpPr/>
            <p:nvPr/>
          </p:nvSpPr>
          <p:spPr>
            <a:xfrm>
              <a:off x="158265" y="3786242"/>
              <a:ext cx="214872" cy="445208"/>
            </a:xfrm>
            <a:custGeom>
              <a:avLst/>
              <a:gdLst/>
              <a:ahLst/>
              <a:cxnLst/>
              <a:rect l="l" t="t" r="r" b="b"/>
              <a:pathLst>
                <a:path w="2001" h="4146" extrusionOk="0">
                  <a:moveTo>
                    <a:pt x="1382" y="1"/>
                  </a:moveTo>
                  <a:cubicBezTo>
                    <a:pt x="804" y="493"/>
                    <a:pt x="332" y="958"/>
                    <a:pt x="165" y="1725"/>
                  </a:cubicBezTo>
                  <a:cubicBezTo>
                    <a:pt x="0" y="2492"/>
                    <a:pt x="261" y="3193"/>
                    <a:pt x="460" y="3925"/>
                  </a:cubicBezTo>
                  <a:lnTo>
                    <a:pt x="554" y="4145"/>
                  </a:lnTo>
                  <a:cubicBezTo>
                    <a:pt x="1250" y="3659"/>
                    <a:pt x="1682" y="3055"/>
                    <a:pt x="1841" y="2215"/>
                  </a:cubicBezTo>
                  <a:cubicBezTo>
                    <a:pt x="2001" y="1377"/>
                    <a:pt x="1791" y="726"/>
                    <a:pt x="1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11"/>
            <p:cNvSpPr/>
            <p:nvPr/>
          </p:nvSpPr>
          <p:spPr>
            <a:xfrm>
              <a:off x="-39751" y="3961062"/>
              <a:ext cx="194577" cy="418147"/>
            </a:xfrm>
            <a:custGeom>
              <a:avLst/>
              <a:gdLst/>
              <a:ahLst/>
              <a:cxnLst/>
              <a:rect l="l" t="t" r="r" b="b"/>
              <a:pathLst>
                <a:path w="1812" h="3894" extrusionOk="0">
                  <a:moveTo>
                    <a:pt x="151" y="1"/>
                  </a:moveTo>
                  <a:cubicBezTo>
                    <a:pt x="21" y="744"/>
                    <a:pt x="0" y="1452"/>
                    <a:pt x="183" y="2214"/>
                  </a:cubicBezTo>
                  <a:cubicBezTo>
                    <a:pt x="379" y="3031"/>
                    <a:pt x="815" y="3619"/>
                    <a:pt x="1639" y="3894"/>
                  </a:cubicBezTo>
                  <a:lnTo>
                    <a:pt x="1615" y="3866"/>
                  </a:lnTo>
                  <a:cubicBezTo>
                    <a:pt x="1811" y="2336"/>
                    <a:pt x="1220" y="1114"/>
                    <a:pt x="151"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11"/>
            <p:cNvSpPr/>
            <p:nvPr/>
          </p:nvSpPr>
          <p:spPr>
            <a:xfrm>
              <a:off x="138613" y="4304154"/>
              <a:ext cx="457664" cy="155597"/>
            </a:xfrm>
            <a:custGeom>
              <a:avLst/>
              <a:gdLst/>
              <a:ahLst/>
              <a:cxnLst/>
              <a:rect l="l" t="t" r="r" b="b"/>
              <a:pathLst>
                <a:path w="4262" h="1449" extrusionOk="0">
                  <a:moveTo>
                    <a:pt x="2587" y="0"/>
                  </a:moveTo>
                  <a:cubicBezTo>
                    <a:pt x="1711" y="0"/>
                    <a:pt x="911" y="315"/>
                    <a:pt x="1" y="865"/>
                  </a:cubicBezTo>
                  <a:cubicBezTo>
                    <a:pt x="697" y="1211"/>
                    <a:pt x="1369" y="1449"/>
                    <a:pt x="2148" y="1449"/>
                  </a:cubicBezTo>
                  <a:cubicBezTo>
                    <a:pt x="2187" y="1449"/>
                    <a:pt x="2227" y="1448"/>
                    <a:pt x="2266" y="1447"/>
                  </a:cubicBezTo>
                  <a:cubicBezTo>
                    <a:pt x="3155" y="1419"/>
                    <a:pt x="3780" y="1098"/>
                    <a:pt x="4262" y="349"/>
                  </a:cubicBezTo>
                  <a:lnTo>
                    <a:pt x="4140" y="301"/>
                  </a:lnTo>
                  <a:cubicBezTo>
                    <a:pt x="3578" y="96"/>
                    <a:pt x="3071" y="0"/>
                    <a:pt x="258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11"/>
            <p:cNvSpPr/>
            <p:nvPr/>
          </p:nvSpPr>
          <p:spPr>
            <a:xfrm>
              <a:off x="-166786" y="4170139"/>
              <a:ext cx="197369" cy="451221"/>
            </a:xfrm>
            <a:custGeom>
              <a:avLst/>
              <a:gdLst/>
              <a:ahLst/>
              <a:cxnLst/>
              <a:rect l="l" t="t" r="r" b="b"/>
              <a:pathLst>
                <a:path w="1838" h="4202" extrusionOk="0">
                  <a:moveTo>
                    <a:pt x="236" y="0"/>
                  </a:moveTo>
                  <a:cubicBezTo>
                    <a:pt x="75" y="777"/>
                    <a:pt x="0" y="1412"/>
                    <a:pt x="142" y="2222"/>
                  </a:cubicBezTo>
                  <a:cubicBezTo>
                    <a:pt x="293" y="3088"/>
                    <a:pt x="700" y="3792"/>
                    <a:pt x="1545" y="4166"/>
                  </a:cubicBezTo>
                  <a:lnTo>
                    <a:pt x="1585" y="4202"/>
                  </a:lnTo>
                  <a:cubicBezTo>
                    <a:pt x="1838" y="2537"/>
                    <a:pt x="1375" y="1263"/>
                    <a:pt x="23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11"/>
            <p:cNvSpPr/>
            <p:nvPr/>
          </p:nvSpPr>
          <p:spPr>
            <a:xfrm>
              <a:off x="-234" y="4547700"/>
              <a:ext cx="450255" cy="167195"/>
            </a:xfrm>
            <a:custGeom>
              <a:avLst/>
              <a:gdLst/>
              <a:ahLst/>
              <a:cxnLst/>
              <a:rect l="l" t="t" r="r" b="b"/>
              <a:pathLst>
                <a:path w="4193" h="1557" extrusionOk="0">
                  <a:moveTo>
                    <a:pt x="2368" y="0"/>
                  </a:moveTo>
                  <a:cubicBezTo>
                    <a:pt x="1578" y="0"/>
                    <a:pt x="835" y="293"/>
                    <a:pt x="1" y="836"/>
                  </a:cubicBezTo>
                  <a:cubicBezTo>
                    <a:pt x="700" y="1206"/>
                    <a:pt x="1305" y="1539"/>
                    <a:pt x="2127" y="1556"/>
                  </a:cubicBezTo>
                  <a:cubicBezTo>
                    <a:pt x="2147" y="1557"/>
                    <a:pt x="2166" y="1557"/>
                    <a:pt x="2185" y="1557"/>
                  </a:cubicBezTo>
                  <a:cubicBezTo>
                    <a:pt x="3038" y="1557"/>
                    <a:pt x="3695" y="1185"/>
                    <a:pt x="4193" y="477"/>
                  </a:cubicBezTo>
                  <a:lnTo>
                    <a:pt x="4083" y="416"/>
                  </a:lnTo>
                  <a:cubicBezTo>
                    <a:pt x="3461" y="134"/>
                    <a:pt x="2904" y="0"/>
                    <a:pt x="2368"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11"/>
            <p:cNvSpPr/>
            <p:nvPr/>
          </p:nvSpPr>
          <p:spPr>
            <a:xfrm>
              <a:off x="-312505" y="4360530"/>
              <a:ext cx="184054" cy="469798"/>
            </a:xfrm>
            <a:custGeom>
              <a:avLst/>
              <a:gdLst/>
              <a:ahLst/>
              <a:cxnLst/>
              <a:rect l="l" t="t" r="r" b="b"/>
              <a:pathLst>
                <a:path w="1714" h="4375" extrusionOk="0">
                  <a:moveTo>
                    <a:pt x="276" y="0"/>
                  </a:moveTo>
                  <a:cubicBezTo>
                    <a:pt x="69" y="806"/>
                    <a:pt x="1" y="1531"/>
                    <a:pt x="17" y="2382"/>
                  </a:cubicBezTo>
                  <a:cubicBezTo>
                    <a:pt x="36" y="3248"/>
                    <a:pt x="409" y="3908"/>
                    <a:pt x="1169" y="4313"/>
                  </a:cubicBezTo>
                  <a:lnTo>
                    <a:pt x="1169" y="4313"/>
                  </a:lnTo>
                  <a:cubicBezTo>
                    <a:pt x="1714" y="2671"/>
                    <a:pt x="1393" y="1321"/>
                    <a:pt x="276" y="0"/>
                  </a:cubicBezTo>
                  <a:close/>
                  <a:moveTo>
                    <a:pt x="1169" y="4313"/>
                  </a:moveTo>
                  <a:cubicBezTo>
                    <a:pt x="1164" y="4328"/>
                    <a:pt x="1159" y="4343"/>
                    <a:pt x="1154" y="4357"/>
                  </a:cubicBezTo>
                  <a:lnTo>
                    <a:pt x="1292" y="4374"/>
                  </a:lnTo>
                  <a:cubicBezTo>
                    <a:pt x="1250" y="4355"/>
                    <a:pt x="1209" y="4334"/>
                    <a:pt x="1169" y="4313"/>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11"/>
            <p:cNvSpPr/>
            <p:nvPr/>
          </p:nvSpPr>
          <p:spPr>
            <a:xfrm>
              <a:off x="-175376" y="4775783"/>
              <a:ext cx="514040" cy="167087"/>
            </a:xfrm>
            <a:custGeom>
              <a:avLst/>
              <a:gdLst/>
              <a:ahLst/>
              <a:cxnLst/>
              <a:rect l="l" t="t" r="r" b="b"/>
              <a:pathLst>
                <a:path w="4787" h="1556" extrusionOk="0">
                  <a:moveTo>
                    <a:pt x="2817" y="0"/>
                  </a:moveTo>
                  <a:cubicBezTo>
                    <a:pt x="1885" y="0"/>
                    <a:pt x="976" y="283"/>
                    <a:pt x="1" y="678"/>
                  </a:cubicBezTo>
                  <a:cubicBezTo>
                    <a:pt x="756" y="1134"/>
                    <a:pt x="1536" y="1556"/>
                    <a:pt x="2424" y="1556"/>
                  </a:cubicBezTo>
                  <a:cubicBezTo>
                    <a:pt x="2451" y="1556"/>
                    <a:pt x="2478" y="1556"/>
                    <a:pt x="2504" y="1555"/>
                  </a:cubicBezTo>
                  <a:cubicBezTo>
                    <a:pt x="3491" y="1527"/>
                    <a:pt x="4176" y="1213"/>
                    <a:pt x="4787" y="460"/>
                  </a:cubicBezTo>
                  <a:lnTo>
                    <a:pt x="4670" y="399"/>
                  </a:lnTo>
                  <a:cubicBezTo>
                    <a:pt x="4028" y="118"/>
                    <a:pt x="3418" y="0"/>
                    <a:pt x="281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11"/>
            <p:cNvSpPr/>
            <p:nvPr/>
          </p:nvSpPr>
          <p:spPr>
            <a:xfrm>
              <a:off x="-485822" y="4551566"/>
              <a:ext cx="164510" cy="465611"/>
            </a:xfrm>
            <a:custGeom>
              <a:avLst/>
              <a:gdLst/>
              <a:ahLst/>
              <a:cxnLst/>
              <a:rect l="l" t="t" r="r" b="b"/>
              <a:pathLst>
                <a:path w="1532" h="4336" extrusionOk="0">
                  <a:moveTo>
                    <a:pt x="626" y="1"/>
                  </a:moveTo>
                  <a:cubicBezTo>
                    <a:pt x="347" y="729"/>
                    <a:pt x="82" y="1439"/>
                    <a:pt x="43" y="2233"/>
                  </a:cubicBezTo>
                  <a:cubicBezTo>
                    <a:pt x="0" y="3084"/>
                    <a:pt x="186" y="3769"/>
                    <a:pt x="847" y="4335"/>
                  </a:cubicBezTo>
                  <a:lnTo>
                    <a:pt x="747" y="4219"/>
                  </a:lnTo>
                  <a:cubicBezTo>
                    <a:pt x="1532" y="2699"/>
                    <a:pt x="1500" y="1474"/>
                    <a:pt x="626"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11"/>
            <p:cNvSpPr/>
            <p:nvPr/>
          </p:nvSpPr>
          <p:spPr>
            <a:xfrm>
              <a:off x="-407432" y="4984644"/>
              <a:ext cx="454443" cy="192537"/>
            </a:xfrm>
            <a:custGeom>
              <a:avLst/>
              <a:gdLst/>
              <a:ahLst/>
              <a:cxnLst/>
              <a:rect l="l" t="t" r="r" b="b"/>
              <a:pathLst>
                <a:path w="4232" h="1793" extrusionOk="0">
                  <a:moveTo>
                    <a:pt x="1500" y="1"/>
                  </a:moveTo>
                  <a:cubicBezTo>
                    <a:pt x="1025" y="1"/>
                    <a:pt x="530" y="81"/>
                    <a:pt x="0" y="229"/>
                  </a:cubicBezTo>
                  <a:cubicBezTo>
                    <a:pt x="589" y="750"/>
                    <a:pt x="1116" y="1468"/>
                    <a:pt x="1913" y="1695"/>
                  </a:cubicBezTo>
                  <a:cubicBezTo>
                    <a:pt x="2142" y="1761"/>
                    <a:pt x="2366" y="1793"/>
                    <a:pt x="2585" y="1793"/>
                  </a:cubicBezTo>
                  <a:cubicBezTo>
                    <a:pt x="3182" y="1793"/>
                    <a:pt x="3737" y="1558"/>
                    <a:pt x="4231" y="1134"/>
                  </a:cubicBezTo>
                  <a:lnTo>
                    <a:pt x="4143" y="1039"/>
                  </a:lnTo>
                  <a:cubicBezTo>
                    <a:pt x="3283" y="313"/>
                    <a:pt x="2433" y="1"/>
                    <a:pt x="1500"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11"/>
            <p:cNvSpPr/>
            <p:nvPr/>
          </p:nvSpPr>
          <p:spPr>
            <a:xfrm>
              <a:off x="-661072" y="4699433"/>
              <a:ext cx="163436" cy="434362"/>
            </a:xfrm>
            <a:custGeom>
              <a:avLst/>
              <a:gdLst/>
              <a:ahLst/>
              <a:cxnLst/>
              <a:rect l="l" t="t" r="r" b="b"/>
              <a:pathLst>
                <a:path w="1522" h="4045" extrusionOk="0">
                  <a:moveTo>
                    <a:pt x="896" y="0"/>
                  </a:moveTo>
                  <a:lnTo>
                    <a:pt x="896" y="0"/>
                  </a:lnTo>
                  <a:cubicBezTo>
                    <a:pt x="551" y="616"/>
                    <a:pt x="332" y="1114"/>
                    <a:pt x="186" y="1834"/>
                  </a:cubicBezTo>
                  <a:cubicBezTo>
                    <a:pt x="28" y="2605"/>
                    <a:pt x="0" y="3412"/>
                    <a:pt x="574" y="4044"/>
                  </a:cubicBezTo>
                  <a:lnTo>
                    <a:pt x="497" y="3924"/>
                  </a:lnTo>
                  <a:cubicBezTo>
                    <a:pt x="1464" y="2585"/>
                    <a:pt x="1521" y="1521"/>
                    <a:pt x="89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11"/>
            <p:cNvSpPr/>
            <p:nvPr/>
          </p:nvSpPr>
          <p:spPr>
            <a:xfrm>
              <a:off x="-631112" y="5130579"/>
              <a:ext cx="441235" cy="179329"/>
            </a:xfrm>
            <a:custGeom>
              <a:avLst/>
              <a:gdLst/>
              <a:ahLst/>
              <a:cxnLst/>
              <a:rect l="l" t="t" r="r" b="b"/>
              <a:pathLst>
                <a:path w="4109" h="1670" extrusionOk="0">
                  <a:moveTo>
                    <a:pt x="1054" y="1"/>
                  </a:moveTo>
                  <a:cubicBezTo>
                    <a:pt x="717" y="1"/>
                    <a:pt x="367" y="22"/>
                    <a:pt x="1" y="56"/>
                  </a:cubicBezTo>
                  <a:cubicBezTo>
                    <a:pt x="521" y="656"/>
                    <a:pt x="903" y="1185"/>
                    <a:pt x="1688" y="1493"/>
                  </a:cubicBezTo>
                  <a:cubicBezTo>
                    <a:pt x="1989" y="1611"/>
                    <a:pt x="2293" y="1669"/>
                    <a:pt x="2593" y="1669"/>
                  </a:cubicBezTo>
                  <a:cubicBezTo>
                    <a:pt x="3129" y="1669"/>
                    <a:pt x="3650" y="1481"/>
                    <a:pt x="4108" y="1107"/>
                  </a:cubicBezTo>
                  <a:lnTo>
                    <a:pt x="4023" y="1019"/>
                  </a:lnTo>
                  <a:cubicBezTo>
                    <a:pt x="3097" y="226"/>
                    <a:pt x="2141" y="1"/>
                    <a:pt x="105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11"/>
            <p:cNvSpPr/>
            <p:nvPr/>
          </p:nvSpPr>
          <p:spPr>
            <a:xfrm>
              <a:off x="-898712" y="4827434"/>
              <a:ext cx="197906" cy="412993"/>
            </a:xfrm>
            <a:custGeom>
              <a:avLst/>
              <a:gdLst/>
              <a:ahLst/>
              <a:cxnLst/>
              <a:rect l="l" t="t" r="r" b="b"/>
              <a:pathLst>
                <a:path w="1843" h="3846" extrusionOk="0">
                  <a:moveTo>
                    <a:pt x="857" y="1"/>
                  </a:moveTo>
                  <a:lnTo>
                    <a:pt x="857" y="1"/>
                  </a:lnTo>
                  <a:cubicBezTo>
                    <a:pt x="509" y="609"/>
                    <a:pt x="259" y="1161"/>
                    <a:pt x="142" y="1868"/>
                  </a:cubicBezTo>
                  <a:cubicBezTo>
                    <a:pt x="15" y="2624"/>
                    <a:pt x="1" y="3250"/>
                    <a:pt x="556" y="3846"/>
                  </a:cubicBezTo>
                  <a:lnTo>
                    <a:pt x="565" y="3797"/>
                  </a:lnTo>
                  <a:cubicBezTo>
                    <a:pt x="1843" y="2362"/>
                    <a:pt x="1631" y="1687"/>
                    <a:pt x="857"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11"/>
            <p:cNvSpPr/>
            <p:nvPr/>
          </p:nvSpPr>
          <p:spPr>
            <a:xfrm>
              <a:off x="-856618" y="5252030"/>
              <a:ext cx="481611" cy="183517"/>
            </a:xfrm>
            <a:custGeom>
              <a:avLst/>
              <a:gdLst/>
              <a:ahLst/>
              <a:cxnLst/>
              <a:rect l="l" t="t" r="r" b="b"/>
              <a:pathLst>
                <a:path w="4485" h="1709" extrusionOk="0">
                  <a:moveTo>
                    <a:pt x="594" y="1"/>
                  </a:moveTo>
                  <a:cubicBezTo>
                    <a:pt x="400" y="1"/>
                    <a:pt x="202" y="5"/>
                    <a:pt x="1" y="13"/>
                  </a:cubicBezTo>
                  <a:cubicBezTo>
                    <a:pt x="563" y="663"/>
                    <a:pt x="1044" y="1166"/>
                    <a:pt x="1884" y="1483"/>
                  </a:cubicBezTo>
                  <a:cubicBezTo>
                    <a:pt x="2266" y="1628"/>
                    <a:pt x="2648" y="1709"/>
                    <a:pt x="3023" y="1709"/>
                  </a:cubicBezTo>
                  <a:cubicBezTo>
                    <a:pt x="3528" y="1709"/>
                    <a:pt x="4020" y="1563"/>
                    <a:pt x="4485" y="1236"/>
                  </a:cubicBezTo>
                  <a:lnTo>
                    <a:pt x="4399" y="1150"/>
                  </a:lnTo>
                  <a:cubicBezTo>
                    <a:pt x="3225" y="239"/>
                    <a:pt x="1997" y="1"/>
                    <a:pt x="59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11"/>
            <p:cNvSpPr/>
            <p:nvPr/>
          </p:nvSpPr>
          <p:spPr>
            <a:xfrm>
              <a:off x="-1174366" y="4944375"/>
              <a:ext cx="268241" cy="404080"/>
            </a:xfrm>
            <a:custGeom>
              <a:avLst/>
              <a:gdLst/>
              <a:ahLst/>
              <a:cxnLst/>
              <a:rect l="l" t="t" r="r" b="b"/>
              <a:pathLst>
                <a:path w="2498" h="3763" extrusionOk="0">
                  <a:moveTo>
                    <a:pt x="1879" y="1"/>
                  </a:moveTo>
                  <a:lnTo>
                    <a:pt x="1879" y="1"/>
                  </a:lnTo>
                  <a:cubicBezTo>
                    <a:pt x="1402" y="569"/>
                    <a:pt x="925" y="1125"/>
                    <a:pt x="565" y="1781"/>
                  </a:cubicBezTo>
                  <a:cubicBezTo>
                    <a:pt x="180" y="2481"/>
                    <a:pt x="1" y="3074"/>
                    <a:pt x="491" y="3763"/>
                  </a:cubicBezTo>
                  <a:lnTo>
                    <a:pt x="424" y="3640"/>
                  </a:lnTo>
                  <a:cubicBezTo>
                    <a:pt x="1963" y="2417"/>
                    <a:pt x="2498" y="2013"/>
                    <a:pt x="1879"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11"/>
            <p:cNvSpPr/>
            <p:nvPr/>
          </p:nvSpPr>
          <p:spPr>
            <a:xfrm>
              <a:off x="-1129158" y="5363816"/>
              <a:ext cx="460241" cy="220456"/>
            </a:xfrm>
            <a:custGeom>
              <a:avLst/>
              <a:gdLst/>
              <a:ahLst/>
              <a:cxnLst/>
              <a:rect l="l" t="t" r="r" b="b"/>
              <a:pathLst>
                <a:path w="4286" h="2053" extrusionOk="0">
                  <a:moveTo>
                    <a:pt x="132" y="1"/>
                  </a:moveTo>
                  <a:cubicBezTo>
                    <a:pt x="89" y="1"/>
                    <a:pt x="44" y="1"/>
                    <a:pt x="0" y="2"/>
                  </a:cubicBezTo>
                  <a:cubicBezTo>
                    <a:pt x="496" y="699"/>
                    <a:pt x="1002" y="1241"/>
                    <a:pt x="1776" y="1651"/>
                  </a:cubicBezTo>
                  <a:cubicBezTo>
                    <a:pt x="2258" y="1907"/>
                    <a:pt x="2731" y="2053"/>
                    <a:pt x="3214" y="2053"/>
                  </a:cubicBezTo>
                  <a:cubicBezTo>
                    <a:pt x="3564" y="2053"/>
                    <a:pt x="3919" y="1976"/>
                    <a:pt x="4285" y="1810"/>
                  </a:cubicBezTo>
                  <a:lnTo>
                    <a:pt x="4206" y="1709"/>
                  </a:lnTo>
                  <a:cubicBezTo>
                    <a:pt x="3113" y="397"/>
                    <a:pt x="1786" y="1"/>
                    <a:pt x="13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11"/>
            <p:cNvSpPr/>
            <p:nvPr/>
          </p:nvSpPr>
          <p:spPr>
            <a:xfrm>
              <a:off x="261997" y="3637086"/>
              <a:ext cx="55195" cy="295087"/>
            </a:xfrm>
            <a:custGeom>
              <a:avLst/>
              <a:gdLst/>
              <a:ahLst/>
              <a:cxnLst/>
              <a:rect l="l" t="t" r="r" b="b"/>
              <a:pathLst>
                <a:path w="514" h="2748" extrusionOk="0">
                  <a:moveTo>
                    <a:pt x="35" y="0"/>
                  </a:moveTo>
                  <a:cubicBezTo>
                    <a:pt x="19" y="0"/>
                    <a:pt x="1" y="18"/>
                    <a:pt x="12" y="37"/>
                  </a:cubicBezTo>
                  <a:cubicBezTo>
                    <a:pt x="353" y="673"/>
                    <a:pt x="473" y="1421"/>
                    <a:pt x="358" y="2132"/>
                  </a:cubicBezTo>
                  <a:cubicBezTo>
                    <a:pt x="324" y="2332"/>
                    <a:pt x="274" y="2527"/>
                    <a:pt x="205" y="2718"/>
                  </a:cubicBezTo>
                  <a:cubicBezTo>
                    <a:pt x="199" y="2736"/>
                    <a:pt x="213" y="2747"/>
                    <a:pt x="228" y="2747"/>
                  </a:cubicBezTo>
                  <a:cubicBezTo>
                    <a:pt x="238" y="2747"/>
                    <a:pt x="248" y="2742"/>
                    <a:pt x="253" y="2730"/>
                  </a:cubicBezTo>
                  <a:cubicBezTo>
                    <a:pt x="501" y="2044"/>
                    <a:pt x="514" y="1278"/>
                    <a:pt x="294" y="583"/>
                  </a:cubicBezTo>
                  <a:cubicBezTo>
                    <a:pt x="232" y="386"/>
                    <a:pt x="151" y="195"/>
                    <a:pt x="54" y="12"/>
                  </a:cubicBezTo>
                  <a:cubicBezTo>
                    <a:pt x="50" y="4"/>
                    <a:pt x="43" y="0"/>
                    <a:pt x="35"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11"/>
            <p:cNvSpPr/>
            <p:nvPr/>
          </p:nvSpPr>
          <p:spPr>
            <a:xfrm>
              <a:off x="382481" y="4266569"/>
              <a:ext cx="264268" cy="173423"/>
            </a:xfrm>
            <a:custGeom>
              <a:avLst/>
              <a:gdLst/>
              <a:ahLst/>
              <a:cxnLst/>
              <a:rect l="l" t="t" r="r" b="b"/>
              <a:pathLst>
                <a:path w="2461" h="1615" extrusionOk="0">
                  <a:moveTo>
                    <a:pt x="2425" y="1"/>
                  </a:moveTo>
                  <a:cubicBezTo>
                    <a:pt x="2418" y="1"/>
                    <a:pt x="2411" y="4"/>
                    <a:pt x="2406" y="12"/>
                  </a:cubicBezTo>
                  <a:cubicBezTo>
                    <a:pt x="2001" y="662"/>
                    <a:pt x="1368" y="1161"/>
                    <a:pt x="647" y="1414"/>
                  </a:cubicBezTo>
                  <a:cubicBezTo>
                    <a:pt x="447" y="1484"/>
                    <a:pt x="240" y="1535"/>
                    <a:pt x="31" y="1567"/>
                  </a:cubicBezTo>
                  <a:cubicBezTo>
                    <a:pt x="1" y="1570"/>
                    <a:pt x="12" y="1615"/>
                    <a:pt x="41" y="1615"/>
                  </a:cubicBezTo>
                  <a:cubicBezTo>
                    <a:pt x="42" y="1615"/>
                    <a:pt x="43" y="1615"/>
                    <a:pt x="44" y="1615"/>
                  </a:cubicBezTo>
                  <a:cubicBezTo>
                    <a:pt x="807" y="1501"/>
                    <a:pt x="1524" y="1119"/>
                    <a:pt x="2050" y="556"/>
                  </a:cubicBezTo>
                  <a:cubicBezTo>
                    <a:pt x="2199" y="397"/>
                    <a:pt x="2334" y="223"/>
                    <a:pt x="2448" y="38"/>
                  </a:cubicBezTo>
                  <a:cubicBezTo>
                    <a:pt x="2461" y="19"/>
                    <a:pt x="2443" y="1"/>
                    <a:pt x="2425"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11"/>
            <p:cNvSpPr/>
            <p:nvPr/>
          </p:nvSpPr>
          <p:spPr>
            <a:xfrm>
              <a:off x="468066" y="4230703"/>
              <a:ext cx="136913" cy="125101"/>
            </a:xfrm>
            <a:custGeom>
              <a:avLst/>
              <a:gdLst/>
              <a:ahLst/>
              <a:cxnLst/>
              <a:rect l="l" t="t" r="r" b="b"/>
              <a:pathLst>
                <a:path w="1275" h="1165" extrusionOk="0">
                  <a:moveTo>
                    <a:pt x="1239" y="0"/>
                  </a:moveTo>
                  <a:cubicBezTo>
                    <a:pt x="1232" y="0"/>
                    <a:pt x="1225" y="4"/>
                    <a:pt x="1220" y="11"/>
                  </a:cubicBezTo>
                  <a:cubicBezTo>
                    <a:pt x="929" y="480"/>
                    <a:pt x="513" y="865"/>
                    <a:pt x="24" y="1119"/>
                  </a:cubicBezTo>
                  <a:cubicBezTo>
                    <a:pt x="0" y="1132"/>
                    <a:pt x="14" y="1165"/>
                    <a:pt x="37" y="1165"/>
                  </a:cubicBezTo>
                  <a:cubicBezTo>
                    <a:pt x="41" y="1165"/>
                    <a:pt x="45" y="1164"/>
                    <a:pt x="49" y="1162"/>
                  </a:cubicBezTo>
                  <a:cubicBezTo>
                    <a:pt x="544" y="903"/>
                    <a:pt x="967" y="511"/>
                    <a:pt x="1263" y="37"/>
                  </a:cubicBezTo>
                  <a:cubicBezTo>
                    <a:pt x="1274" y="18"/>
                    <a:pt x="1257" y="0"/>
                    <a:pt x="1239"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11"/>
            <p:cNvSpPr/>
            <p:nvPr/>
          </p:nvSpPr>
          <p:spPr>
            <a:xfrm>
              <a:off x="-26865" y="3808148"/>
              <a:ext cx="44349" cy="300349"/>
            </a:xfrm>
            <a:custGeom>
              <a:avLst/>
              <a:gdLst/>
              <a:ahLst/>
              <a:cxnLst/>
              <a:rect l="l" t="t" r="r" b="b"/>
              <a:pathLst>
                <a:path w="413" h="2797" extrusionOk="0">
                  <a:moveTo>
                    <a:pt x="382" y="1"/>
                  </a:moveTo>
                  <a:cubicBezTo>
                    <a:pt x="372" y="1"/>
                    <a:pt x="363" y="6"/>
                    <a:pt x="359" y="18"/>
                  </a:cubicBezTo>
                  <a:cubicBezTo>
                    <a:pt x="153" y="712"/>
                    <a:pt x="36" y="1430"/>
                    <a:pt x="9" y="2152"/>
                  </a:cubicBezTo>
                  <a:cubicBezTo>
                    <a:pt x="1" y="2359"/>
                    <a:pt x="1" y="2565"/>
                    <a:pt x="9" y="2772"/>
                  </a:cubicBezTo>
                  <a:cubicBezTo>
                    <a:pt x="10" y="2788"/>
                    <a:pt x="23" y="2797"/>
                    <a:pt x="35" y="2797"/>
                  </a:cubicBezTo>
                  <a:cubicBezTo>
                    <a:pt x="47" y="2797"/>
                    <a:pt x="59" y="2789"/>
                    <a:pt x="58" y="2773"/>
                  </a:cubicBezTo>
                  <a:cubicBezTo>
                    <a:pt x="33" y="2052"/>
                    <a:pt x="98" y="1329"/>
                    <a:pt x="254" y="623"/>
                  </a:cubicBezTo>
                  <a:cubicBezTo>
                    <a:pt x="298" y="425"/>
                    <a:pt x="349" y="228"/>
                    <a:pt x="407" y="32"/>
                  </a:cubicBezTo>
                  <a:cubicBezTo>
                    <a:pt x="412" y="13"/>
                    <a:pt x="397" y="1"/>
                    <a:pt x="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11"/>
            <p:cNvSpPr/>
            <p:nvPr/>
          </p:nvSpPr>
          <p:spPr>
            <a:xfrm>
              <a:off x="18022" y="3860229"/>
              <a:ext cx="57235" cy="233986"/>
            </a:xfrm>
            <a:custGeom>
              <a:avLst/>
              <a:gdLst/>
              <a:ahLst/>
              <a:cxnLst/>
              <a:rect l="l" t="t" r="r" b="b"/>
              <a:pathLst>
                <a:path w="533" h="2179" extrusionOk="0">
                  <a:moveTo>
                    <a:pt x="502" y="1"/>
                  </a:moveTo>
                  <a:cubicBezTo>
                    <a:pt x="493" y="1"/>
                    <a:pt x="484" y="6"/>
                    <a:pt x="481" y="18"/>
                  </a:cubicBezTo>
                  <a:cubicBezTo>
                    <a:pt x="322" y="728"/>
                    <a:pt x="163" y="1437"/>
                    <a:pt x="4" y="2148"/>
                  </a:cubicBezTo>
                  <a:cubicBezTo>
                    <a:pt x="1" y="2167"/>
                    <a:pt x="16" y="2178"/>
                    <a:pt x="30" y="2178"/>
                  </a:cubicBezTo>
                  <a:cubicBezTo>
                    <a:pt x="39" y="2178"/>
                    <a:pt x="49" y="2173"/>
                    <a:pt x="52" y="2161"/>
                  </a:cubicBezTo>
                  <a:cubicBezTo>
                    <a:pt x="211" y="1451"/>
                    <a:pt x="370" y="742"/>
                    <a:pt x="529" y="31"/>
                  </a:cubicBezTo>
                  <a:cubicBezTo>
                    <a:pt x="533" y="13"/>
                    <a:pt x="517" y="1"/>
                    <a:pt x="50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7" name="Google Shape;827;p11"/>
          <p:cNvGrpSpPr/>
          <p:nvPr/>
        </p:nvGrpSpPr>
        <p:grpSpPr>
          <a:xfrm rot="10800000">
            <a:off x="6986442" y="-362375"/>
            <a:ext cx="884404" cy="959040"/>
            <a:chOff x="2632490" y="4369980"/>
            <a:chExt cx="884404" cy="959040"/>
          </a:xfrm>
        </p:grpSpPr>
        <p:sp>
          <p:nvSpPr>
            <p:cNvPr id="828" name="Google Shape;828;p11"/>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11"/>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11"/>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31"/>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832"/>
        <p:cNvGrpSpPr/>
        <p:nvPr/>
      </p:nvGrpSpPr>
      <p:grpSpPr>
        <a:xfrm>
          <a:off x="0" y="0"/>
          <a:ext cx="0" cy="0"/>
          <a:chOff x="0" y="0"/>
          <a:chExt cx="0" cy="0"/>
        </a:xfrm>
      </p:grpSpPr>
      <p:sp>
        <p:nvSpPr>
          <p:cNvPr id="833" name="Google Shape;833;p13"/>
          <p:cNvSpPr/>
          <p:nvPr/>
        </p:nvSpPr>
        <p:spPr>
          <a:xfrm>
            <a:off x="4022175" y="-63522"/>
            <a:ext cx="8126106" cy="2635318"/>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13"/>
          <p:cNvSpPr txBox="1">
            <a:spLocks noGrp="1"/>
          </p:cNvSpPr>
          <p:nvPr>
            <p:ph type="title"/>
          </p:nvPr>
        </p:nvSpPr>
        <p:spPr>
          <a:xfrm>
            <a:off x="728962" y="1986450"/>
            <a:ext cx="2473200" cy="401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835" name="Google Shape;835;p13"/>
          <p:cNvSpPr txBox="1">
            <a:spLocks noGrp="1"/>
          </p:cNvSpPr>
          <p:nvPr>
            <p:ph type="subTitle" idx="1"/>
          </p:nvPr>
        </p:nvSpPr>
        <p:spPr>
          <a:xfrm>
            <a:off x="720000" y="2340188"/>
            <a:ext cx="24765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
        <p:nvSpPr>
          <p:cNvPr id="836" name="Google Shape;836;p13"/>
          <p:cNvSpPr txBox="1">
            <a:spLocks noGrp="1"/>
          </p:cNvSpPr>
          <p:nvPr>
            <p:ph type="title" idx="2" hasCustomPrompt="1"/>
          </p:nvPr>
        </p:nvSpPr>
        <p:spPr>
          <a:xfrm rot="2867">
            <a:off x="4212288" y="3044395"/>
            <a:ext cx="719400" cy="593700"/>
          </a:xfrm>
          <a:prstGeom prst="rect">
            <a:avLst/>
          </a:prstGeom>
          <a:solidFill>
            <a:schemeClr val="lt2"/>
          </a:solid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5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37" name="Google Shape;837;p13"/>
          <p:cNvSpPr txBox="1">
            <a:spLocks noGrp="1"/>
          </p:cNvSpPr>
          <p:nvPr>
            <p:ph type="title" idx="3" hasCustomPrompt="1"/>
          </p:nvPr>
        </p:nvSpPr>
        <p:spPr>
          <a:xfrm>
            <a:off x="6826058" y="3044536"/>
            <a:ext cx="719400" cy="593400"/>
          </a:xfrm>
          <a:prstGeom prst="rect">
            <a:avLst/>
          </a:prstGeom>
          <a:solidFill>
            <a:schemeClr val="accent3"/>
          </a:solidFill>
          <a:ln>
            <a:noFill/>
          </a:ln>
        </p:spPr>
        <p:txBody>
          <a:bodyPr spcFirstLastPara="1" wrap="square" lIns="91425" tIns="91425" rIns="91425" bIns="91425" anchor="ctr" anchorCtr="0">
            <a:noAutofit/>
          </a:bodyPr>
          <a:lstStyle>
            <a:lvl1pPr lvl="0" algn="ctr" rtl="0">
              <a:spcBef>
                <a:spcPts val="0"/>
              </a:spcBef>
              <a:spcAft>
                <a:spcPts val="0"/>
              </a:spcAft>
              <a:buSzPts val="3000"/>
              <a:buNone/>
              <a:defRPr sz="35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38" name="Google Shape;838;p13"/>
          <p:cNvSpPr txBox="1">
            <a:spLocks noGrp="1"/>
          </p:cNvSpPr>
          <p:nvPr>
            <p:ph type="title" idx="4" hasCustomPrompt="1"/>
          </p:nvPr>
        </p:nvSpPr>
        <p:spPr>
          <a:xfrm>
            <a:off x="4212157" y="1337104"/>
            <a:ext cx="719700" cy="593400"/>
          </a:xfrm>
          <a:prstGeom prst="rect">
            <a:avLst/>
          </a:prstGeom>
          <a:solidFill>
            <a:schemeClr val="lt2"/>
          </a:solid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5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39" name="Google Shape;839;p13"/>
          <p:cNvSpPr txBox="1">
            <a:spLocks noGrp="1"/>
          </p:cNvSpPr>
          <p:nvPr>
            <p:ph type="title" idx="5"/>
          </p:nvPr>
        </p:nvSpPr>
        <p:spPr>
          <a:xfrm>
            <a:off x="3333918" y="1986450"/>
            <a:ext cx="2476200" cy="4020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840" name="Google Shape;840;p13"/>
          <p:cNvSpPr txBox="1">
            <a:spLocks noGrp="1"/>
          </p:cNvSpPr>
          <p:nvPr>
            <p:ph type="subTitle" idx="6"/>
          </p:nvPr>
        </p:nvSpPr>
        <p:spPr>
          <a:xfrm>
            <a:off x="3333738" y="2340188"/>
            <a:ext cx="2476500" cy="566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
        <p:nvSpPr>
          <p:cNvPr id="841" name="Google Shape;841;p13"/>
          <p:cNvSpPr txBox="1">
            <a:spLocks noGrp="1"/>
          </p:cNvSpPr>
          <p:nvPr>
            <p:ph type="title" idx="7"/>
          </p:nvPr>
        </p:nvSpPr>
        <p:spPr>
          <a:xfrm>
            <a:off x="5951380" y="1986450"/>
            <a:ext cx="2469900" cy="4020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842" name="Google Shape;842;p13"/>
          <p:cNvSpPr txBox="1">
            <a:spLocks noGrp="1"/>
          </p:cNvSpPr>
          <p:nvPr>
            <p:ph type="subTitle" idx="8"/>
          </p:nvPr>
        </p:nvSpPr>
        <p:spPr>
          <a:xfrm>
            <a:off x="5947500" y="2340188"/>
            <a:ext cx="2476500" cy="566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
        <p:nvSpPr>
          <p:cNvPr id="843" name="Google Shape;843;p13"/>
          <p:cNvSpPr txBox="1">
            <a:spLocks noGrp="1"/>
          </p:cNvSpPr>
          <p:nvPr>
            <p:ph type="title" idx="9"/>
          </p:nvPr>
        </p:nvSpPr>
        <p:spPr>
          <a:xfrm>
            <a:off x="5943663" y="3707175"/>
            <a:ext cx="2469900" cy="4020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844" name="Google Shape;844;p13"/>
          <p:cNvSpPr txBox="1">
            <a:spLocks noGrp="1"/>
          </p:cNvSpPr>
          <p:nvPr>
            <p:ph type="subTitle" idx="13"/>
          </p:nvPr>
        </p:nvSpPr>
        <p:spPr>
          <a:xfrm>
            <a:off x="5939450" y="4056100"/>
            <a:ext cx="2478000" cy="566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845" name="Google Shape;845;p13"/>
          <p:cNvSpPr txBox="1">
            <a:spLocks noGrp="1"/>
          </p:cNvSpPr>
          <p:nvPr>
            <p:ph type="title" idx="14"/>
          </p:nvPr>
        </p:nvSpPr>
        <p:spPr>
          <a:xfrm>
            <a:off x="3333932" y="3707176"/>
            <a:ext cx="2476200" cy="4020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846" name="Google Shape;846;p13"/>
          <p:cNvSpPr txBox="1">
            <a:spLocks noGrp="1"/>
          </p:cNvSpPr>
          <p:nvPr>
            <p:ph type="subTitle" idx="15"/>
          </p:nvPr>
        </p:nvSpPr>
        <p:spPr>
          <a:xfrm>
            <a:off x="3333000" y="4056100"/>
            <a:ext cx="2478000" cy="566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847" name="Google Shape;847;p13"/>
          <p:cNvSpPr txBox="1">
            <a:spLocks noGrp="1"/>
          </p:cNvSpPr>
          <p:nvPr>
            <p:ph type="title" idx="16"/>
          </p:nvPr>
        </p:nvSpPr>
        <p:spPr>
          <a:xfrm>
            <a:off x="726707" y="3707175"/>
            <a:ext cx="2477700" cy="401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848" name="Google Shape;848;p13"/>
          <p:cNvSpPr txBox="1">
            <a:spLocks noGrp="1"/>
          </p:cNvSpPr>
          <p:nvPr>
            <p:ph type="subTitle" idx="17"/>
          </p:nvPr>
        </p:nvSpPr>
        <p:spPr>
          <a:xfrm>
            <a:off x="726550" y="4056100"/>
            <a:ext cx="2478000" cy="56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849" name="Google Shape;849;p13"/>
          <p:cNvSpPr txBox="1">
            <a:spLocks noGrp="1"/>
          </p:cNvSpPr>
          <p:nvPr>
            <p:ph type="title" idx="18" hasCustomPrompt="1"/>
          </p:nvPr>
        </p:nvSpPr>
        <p:spPr>
          <a:xfrm rot="2866">
            <a:off x="1605702" y="3044700"/>
            <a:ext cx="719700" cy="593100"/>
          </a:xfrm>
          <a:prstGeom prst="rect">
            <a:avLst/>
          </a:prstGeom>
          <a:solidFill>
            <a:schemeClr val="accent5"/>
          </a:solid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5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50" name="Google Shape;850;p13"/>
          <p:cNvSpPr txBox="1">
            <a:spLocks noGrp="1"/>
          </p:cNvSpPr>
          <p:nvPr>
            <p:ph type="title" idx="19" hasCustomPrompt="1"/>
          </p:nvPr>
        </p:nvSpPr>
        <p:spPr>
          <a:xfrm rot="1433">
            <a:off x="1605698" y="1337088"/>
            <a:ext cx="719700" cy="593400"/>
          </a:xfrm>
          <a:prstGeom prst="rect">
            <a:avLst/>
          </a:prstGeom>
          <a:solidFill>
            <a:schemeClr val="accent5"/>
          </a:solid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5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51" name="Google Shape;851;p13"/>
          <p:cNvSpPr txBox="1">
            <a:spLocks noGrp="1"/>
          </p:cNvSpPr>
          <p:nvPr>
            <p:ph type="title" idx="20" hasCustomPrompt="1"/>
          </p:nvPr>
        </p:nvSpPr>
        <p:spPr>
          <a:xfrm rot="1432">
            <a:off x="6825759" y="1321635"/>
            <a:ext cx="720000" cy="593400"/>
          </a:xfrm>
          <a:prstGeom prst="rect">
            <a:avLst/>
          </a:prstGeom>
          <a:solidFill>
            <a:schemeClr val="accent3"/>
          </a:solid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5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52" name="Google Shape;852;p13"/>
          <p:cNvSpPr txBox="1">
            <a:spLocks noGrp="1"/>
          </p:cNvSpPr>
          <p:nvPr>
            <p:ph type="title" idx="21"/>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grpSp>
        <p:nvGrpSpPr>
          <p:cNvPr id="853" name="Google Shape;853;p13"/>
          <p:cNvGrpSpPr/>
          <p:nvPr/>
        </p:nvGrpSpPr>
        <p:grpSpPr>
          <a:xfrm rot="4323290">
            <a:off x="7486657" y="285142"/>
            <a:ext cx="2218586" cy="1690845"/>
            <a:chOff x="4512348" y="-152057"/>
            <a:chExt cx="2075171" cy="1581544"/>
          </a:xfrm>
        </p:grpSpPr>
        <p:sp>
          <p:nvSpPr>
            <p:cNvPr id="854" name="Google Shape;854;p13"/>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13"/>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13"/>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13"/>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13"/>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13"/>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13"/>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13"/>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13"/>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13"/>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13"/>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13"/>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13"/>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13"/>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13"/>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13"/>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13"/>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13"/>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13"/>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13"/>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13"/>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5" name="Google Shape;875;p13"/>
          <p:cNvSpPr/>
          <p:nvPr/>
        </p:nvSpPr>
        <p:spPr>
          <a:xfrm flipH="1">
            <a:off x="2657170" y="4860269"/>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13"/>
          <p:cNvSpPr/>
          <p:nvPr/>
        </p:nvSpPr>
        <p:spPr>
          <a:xfrm flipH="1">
            <a:off x="553395" y="2188783"/>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13"/>
          <p:cNvSpPr/>
          <p:nvPr/>
        </p:nvSpPr>
        <p:spPr>
          <a:xfrm flipH="1">
            <a:off x="452143" y="1773889"/>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13"/>
          <p:cNvSpPr/>
          <p:nvPr/>
        </p:nvSpPr>
        <p:spPr>
          <a:xfrm flipH="1">
            <a:off x="4062118" y="344039"/>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13"/>
          <p:cNvSpPr/>
          <p:nvPr/>
        </p:nvSpPr>
        <p:spPr>
          <a:xfrm flipH="1">
            <a:off x="8774470" y="2906319"/>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880"/>
        <p:cNvGrpSpPr/>
        <p:nvPr/>
      </p:nvGrpSpPr>
      <p:grpSpPr>
        <a:xfrm>
          <a:off x="0" y="0"/>
          <a:ext cx="0" cy="0"/>
          <a:chOff x="0" y="0"/>
          <a:chExt cx="0" cy="0"/>
        </a:xfrm>
      </p:grpSpPr>
      <p:sp>
        <p:nvSpPr>
          <p:cNvPr id="881" name="Google Shape;881;p14"/>
          <p:cNvSpPr/>
          <p:nvPr/>
        </p:nvSpPr>
        <p:spPr>
          <a:xfrm>
            <a:off x="1959800" y="-37800"/>
            <a:ext cx="8126106" cy="1516187"/>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14"/>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grpSp>
        <p:nvGrpSpPr>
          <p:cNvPr id="883" name="Google Shape;883;p14"/>
          <p:cNvGrpSpPr/>
          <p:nvPr/>
        </p:nvGrpSpPr>
        <p:grpSpPr>
          <a:xfrm rot="2186615">
            <a:off x="-1055382" y="1718937"/>
            <a:ext cx="4192141" cy="1914225"/>
            <a:chOff x="-3059700" y="625402"/>
            <a:chExt cx="4192360" cy="1914325"/>
          </a:xfrm>
        </p:grpSpPr>
        <p:sp>
          <p:nvSpPr>
            <p:cNvPr id="884" name="Google Shape;884;p14"/>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14"/>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14"/>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14"/>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14"/>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14"/>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14"/>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14"/>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14"/>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14"/>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14"/>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14"/>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14"/>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14"/>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14"/>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14"/>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14"/>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14"/>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14"/>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14"/>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4" name="Google Shape;904;p14"/>
          <p:cNvGrpSpPr/>
          <p:nvPr/>
        </p:nvGrpSpPr>
        <p:grpSpPr>
          <a:xfrm>
            <a:off x="5792278" y="2089201"/>
            <a:ext cx="3737241" cy="3278205"/>
            <a:chOff x="3492203" y="2242601"/>
            <a:chExt cx="3737241" cy="3278205"/>
          </a:xfrm>
        </p:grpSpPr>
        <p:sp>
          <p:nvSpPr>
            <p:cNvPr id="905" name="Google Shape;905;p14"/>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06" name="Google Shape;906;p14"/>
            <p:cNvGrpSpPr/>
            <p:nvPr/>
          </p:nvGrpSpPr>
          <p:grpSpPr>
            <a:xfrm>
              <a:off x="3492203" y="2242601"/>
              <a:ext cx="3737241" cy="3278205"/>
              <a:chOff x="3492203" y="2242601"/>
              <a:chExt cx="3737241" cy="3278205"/>
            </a:xfrm>
          </p:grpSpPr>
          <p:sp>
            <p:nvSpPr>
              <p:cNvPr id="907" name="Google Shape;907;p14"/>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14"/>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14"/>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14"/>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14"/>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14"/>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14"/>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14"/>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14"/>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14"/>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14"/>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14"/>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14"/>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14"/>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14"/>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14"/>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14"/>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14"/>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14"/>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26" name="Google Shape;926;p14"/>
          <p:cNvGrpSpPr/>
          <p:nvPr/>
        </p:nvGrpSpPr>
        <p:grpSpPr>
          <a:xfrm rot="-1004102">
            <a:off x="6545731" y="-539651"/>
            <a:ext cx="2792629" cy="1738583"/>
            <a:chOff x="5032258" y="-117264"/>
            <a:chExt cx="2427918" cy="1511528"/>
          </a:xfrm>
        </p:grpSpPr>
        <p:sp>
          <p:nvSpPr>
            <p:cNvPr id="927" name="Google Shape;927;p14"/>
            <p:cNvSpPr/>
            <p:nvPr/>
          </p:nvSpPr>
          <p:spPr>
            <a:xfrm>
              <a:off x="5032258" y="-117264"/>
              <a:ext cx="2427918" cy="1105610"/>
            </a:xfrm>
            <a:custGeom>
              <a:avLst/>
              <a:gdLst/>
              <a:ahLst/>
              <a:cxnLst/>
              <a:rect l="l" t="t" r="r" b="b"/>
              <a:pathLst>
                <a:path w="22610" h="10296" extrusionOk="0">
                  <a:moveTo>
                    <a:pt x="61" y="1"/>
                  </a:moveTo>
                  <a:cubicBezTo>
                    <a:pt x="32" y="1"/>
                    <a:pt x="1" y="33"/>
                    <a:pt x="18" y="69"/>
                  </a:cubicBezTo>
                  <a:cubicBezTo>
                    <a:pt x="846" y="1777"/>
                    <a:pt x="1691" y="3495"/>
                    <a:pt x="2788" y="5052"/>
                  </a:cubicBezTo>
                  <a:cubicBezTo>
                    <a:pt x="3884" y="6606"/>
                    <a:pt x="5245" y="7957"/>
                    <a:pt x="6942" y="8844"/>
                  </a:cubicBezTo>
                  <a:cubicBezTo>
                    <a:pt x="8582" y="9700"/>
                    <a:pt x="10413" y="10173"/>
                    <a:pt x="12257" y="10275"/>
                  </a:cubicBezTo>
                  <a:cubicBezTo>
                    <a:pt x="12514" y="10289"/>
                    <a:pt x="12772" y="10296"/>
                    <a:pt x="13030" y="10296"/>
                  </a:cubicBezTo>
                  <a:cubicBezTo>
                    <a:pt x="14540" y="10296"/>
                    <a:pt x="16051" y="10054"/>
                    <a:pt x="17485" y="9586"/>
                  </a:cubicBezTo>
                  <a:cubicBezTo>
                    <a:pt x="19163" y="9040"/>
                    <a:pt x="20740" y="8179"/>
                    <a:pt x="22085" y="7036"/>
                  </a:cubicBezTo>
                  <a:cubicBezTo>
                    <a:pt x="22253" y="6893"/>
                    <a:pt x="22418" y="6747"/>
                    <a:pt x="22578" y="6595"/>
                  </a:cubicBezTo>
                  <a:cubicBezTo>
                    <a:pt x="22610" y="6565"/>
                    <a:pt x="22579" y="6520"/>
                    <a:pt x="22543" y="6520"/>
                  </a:cubicBezTo>
                  <a:cubicBezTo>
                    <a:pt x="22534" y="6520"/>
                    <a:pt x="22523" y="6523"/>
                    <a:pt x="22514" y="6532"/>
                  </a:cubicBezTo>
                  <a:cubicBezTo>
                    <a:pt x="21227" y="7743"/>
                    <a:pt x="19692" y="8677"/>
                    <a:pt x="18037" y="9299"/>
                  </a:cubicBezTo>
                  <a:cubicBezTo>
                    <a:pt x="16441" y="9897"/>
                    <a:pt x="14737" y="10208"/>
                    <a:pt x="13033" y="10208"/>
                  </a:cubicBezTo>
                  <a:cubicBezTo>
                    <a:pt x="12977" y="10208"/>
                    <a:pt x="12921" y="10208"/>
                    <a:pt x="12865" y="10207"/>
                  </a:cubicBezTo>
                  <a:cubicBezTo>
                    <a:pt x="11065" y="10186"/>
                    <a:pt x="9271" y="9814"/>
                    <a:pt x="7628" y="9078"/>
                  </a:cubicBezTo>
                  <a:cubicBezTo>
                    <a:pt x="6706" y="8665"/>
                    <a:pt x="5843" y="8135"/>
                    <a:pt x="5074" y="7479"/>
                  </a:cubicBezTo>
                  <a:cubicBezTo>
                    <a:pt x="4375" y="6882"/>
                    <a:pt x="3754" y="6199"/>
                    <a:pt x="3201" y="5467"/>
                  </a:cubicBezTo>
                  <a:cubicBezTo>
                    <a:pt x="2073" y="3978"/>
                    <a:pt x="1211" y="2310"/>
                    <a:pt x="394" y="638"/>
                  </a:cubicBezTo>
                  <a:cubicBezTo>
                    <a:pt x="293" y="432"/>
                    <a:pt x="193" y="229"/>
                    <a:pt x="94" y="24"/>
                  </a:cubicBezTo>
                  <a:cubicBezTo>
                    <a:pt x="86" y="7"/>
                    <a:pt x="74" y="1"/>
                    <a:pt x="6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14"/>
            <p:cNvSpPr/>
            <p:nvPr/>
          </p:nvSpPr>
          <p:spPr>
            <a:xfrm>
              <a:off x="6313560" y="917700"/>
              <a:ext cx="323543" cy="476564"/>
            </a:xfrm>
            <a:custGeom>
              <a:avLst/>
              <a:gdLst/>
              <a:ahLst/>
              <a:cxnLst/>
              <a:rect l="l" t="t" r="r" b="b"/>
              <a:pathLst>
                <a:path w="3013" h="4438" extrusionOk="0">
                  <a:moveTo>
                    <a:pt x="2740" y="0"/>
                  </a:moveTo>
                  <a:lnTo>
                    <a:pt x="1" y="175"/>
                  </a:lnTo>
                  <a:lnTo>
                    <a:pt x="272" y="4438"/>
                  </a:lnTo>
                  <a:lnTo>
                    <a:pt x="1650" y="3280"/>
                  </a:lnTo>
                  <a:lnTo>
                    <a:pt x="3013" y="4263"/>
                  </a:lnTo>
                  <a:lnTo>
                    <a:pt x="274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14"/>
            <p:cNvSpPr/>
            <p:nvPr/>
          </p:nvSpPr>
          <p:spPr>
            <a:xfrm>
              <a:off x="5090997" y="416325"/>
              <a:ext cx="534550" cy="531329"/>
            </a:xfrm>
            <a:custGeom>
              <a:avLst/>
              <a:gdLst/>
              <a:ahLst/>
              <a:cxnLst/>
              <a:rect l="l" t="t" r="r" b="b"/>
              <a:pathLst>
                <a:path w="4978" h="4948" extrusionOk="0">
                  <a:moveTo>
                    <a:pt x="3063" y="1"/>
                  </a:moveTo>
                  <a:lnTo>
                    <a:pt x="0" y="2978"/>
                  </a:lnTo>
                  <a:lnTo>
                    <a:pt x="1775" y="3273"/>
                  </a:lnTo>
                  <a:lnTo>
                    <a:pt x="1913" y="4948"/>
                  </a:lnTo>
                  <a:lnTo>
                    <a:pt x="4978" y="1971"/>
                  </a:lnTo>
                  <a:lnTo>
                    <a:pt x="30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14"/>
            <p:cNvSpPr/>
            <p:nvPr/>
          </p:nvSpPr>
          <p:spPr>
            <a:xfrm>
              <a:off x="5663781" y="768866"/>
              <a:ext cx="431033" cy="530792"/>
            </a:xfrm>
            <a:custGeom>
              <a:avLst/>
              <a:gdLst/>
              <a:ahLst/>
              <a:cxnLst/>
              <a:rect l="l" t="t" r="r" b="b"/>
              <a:pathLst>
                <a:path w="4014" h="4943" extrusionOk="0">
                  <a:moveTo>
                    <a:pt x="1424" y="1"/>
                  </a:moveTo>
                  <a:lnTo>
                    <a:pt x="1" y="4029"/>
                  </a:lnTo>
                  <a:lnTo>
                    <a:pt x="1724" y="3504"/>
                  </a:lnTo>
                  <a:lnTo>
                    <a:pt x="2590" y="4943"/>
                  </a:lnTo>
                  <a:lnTo>
                    <a:pt x="4014" y="916"/>
                  </a:lnTo>
                  <a:lnTo>
                    <a:pt x="14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1" name="Google Shape;931;p14"/>
          <p:cNvGrpSpPr/>
          <p:nvPr/>
        </p:nvGrpSpPr>
        <p:grpSpPr>
          <a:xfrm>
            <a:off x="3970715" y="4517655"/>
            <a:ext cx="884404" cy="959040"/>
            <a:chOff x="2632490" y="4369980"/>
            <a:chExt cx="884404" cy="959040"/>
          </a:xfrm>
        </p:grpSpPr>
        <p:sp>
          <p:nvSpPr>
            <p:cNvPr id="932" name="Google Shape;932;p14"/>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14"/>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14"/>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5" name="Google Shape;935;p14"/>
          <p:cNvSpPr/>
          <p:nvPr/>
        </p:nvSpPr>
        <p:spPr>
          <a:xfrm>
            <a:off x="5855815" y="4793095"/>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14"/>
          <p:cNvSpPr/>
          <p:nvPr/>
        </p:nvSpPr>
        <p:spPr>
          <a:xfrm>
            <a:off x="5691007" y="489314"/>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14"/>
          <p:cNvSpPr/>
          <p:nvPr/>
        </p:nvSpPr>
        <p:spPr>
          <a:xfrm>
            <a:off x="386937" y="672176"/>
            <a:ext cx="96215" cy="96215"/>
          </a:xfrm>
          <a:custGeom>
            <a:avLst/>
            <a:gdLst/>
            <a:ahLst/>
            <a:cxnLst/>
            <a:rect l="l" t="t" r="r" b="b"/>
            <a:pathLst>
              <a:path w="896" h="896" extrusionOk="0">
                <a:moveTo>
                  <a:pt x="448" y="0"/>
                </a:moveTo>
                <a:cubicBezTo>
                  <a:pt x="201" y="0"/>
                  <a:pt x="1" y="200"/>
                  <a:pt x="1" y="448"/>
                </a:cubicBezTo>
                <a:cubicBezTo>
                  <a:pt x="1" y="695"/>
                  <a:pt x="201" y="895"/>
                  <a:pt x="448" y="895"/>
                </a:cubicBezTo>
                <a:cubicBezTo>
                  <a:pt x="695" y="895"/>
                  <a:pt x="896" y="695"/>
                  <a:pt x="896" y="448"/>
                </a:cubicBezTo>
                <a:cubicBezTo>
                  <a:pt x="896" y="200"/>
                  <a:pt x="695" y="0"/>
                  <a:pt x="4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14"/>
          <p:cNvSpPr/>
          <p:nvPr/>
        </p:nvSpPr>
        <p:spPr>
          <a:xfrm>
            <a:off x="384407" y="4746201"/>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14"/>
          <p:cNvSpPr/>
          <p:nvPr/>
        </p:nvSpPr>
        <p:spPr>
          <a:xfrm>
            <a:off x="8750026" y="2089231"/>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940"/>
        <p:cNvGrpSpPr/>
        <p:nvPr/>
      </p:nvGrpSpPr>
      <p:grpSpPr>
        <a:xfrm>
          <a:off x="0" y="0"/>
          <a:ext cx="0" cy="0"/>
          <a:chOff x="0" y="0"/>
          <a:chExt cx="0" cy="0"/>
        </a:xfrm>
      </p:grpSpPr>
      <p:sp>
        <p:nvSpPr>
          <p:cNvPr id="941" name="Google Shape;941;p15"/>
          <p:cNvSpPr/>
          <p:nvPr/>
        </p:nvSpPr>
        <p:spPr>
          <a:xfrm>
            <a:off x="3464750" y="-29825"/>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2" name="Google Shape;942;p15"/>
          <p:cNvGrpSpPr/>
          <p:nvPr/>
        </p:nvGrpSpPr>
        <p:grpSpPr>
          <a:xfrm>
            <a:off x="4242985" y="-478477"/>
            <a:ext cx="2109203" cy="1607482"/>
            <a:chOff x="4512348" y="-152057"/>
            <a:chExt cx="2075171" cy="1581544"/>
          </a:xfrm>
        </p:grpSpPr>
        <p:sp>
          <p:nvSpPr>
            <p:cNvPr id="943" name="Google Shape;943;p15"/>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15"/>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15"/>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15"/>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15"/>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15"/>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15"/>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15"/>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15"/>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15"/>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15"/>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15"/>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15"/>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15"/>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15"/>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15"/>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15"/>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15"/>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15"/>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15"/>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15"/>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4" name="Google Shape;964;p15"/>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965" name="Google Shape;965;p15"/>
          <p:cNvSpPr/>
          <p:nvPr/>
        </p:nvSpPr>
        <p:spPr>
          <a:xfrm>
            <a:off x="-1550175" y="3752851"/>
            <a:ext cx="7198519" cy="1443790"/>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6" name="Google Shape;966;p15"/>
          <p:cNvGrpSpPr/>
          <p:nvPr/>
        </p:nvGrpSpPr>
        <p:grpSpPr>
          <a:xfrm rot="1465812">
            <a:off x="6254191" y="1730396"/>
            <a:ext cx="3737381" cy="3278328"/>
            <a:chOff x="3492203" y="2242601"/>
            <a:chExt cx="3737241" cy="3278205"/>
          </a:xfrm>
        </p:grpSpPr>
        <p:sp>
          <p:nvSpPr>
            <p:cNvPr id="967" name="Google Shape;967;p15"/>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8" name="Google Shape;968;p15"/>
            <p:cNvGrpSpPr/>
            <p:nvPr/>
          </p:nvGrpSpPr>
          <p:grpSpPr>
            <a:xfrm>
              <a:off x="3492203" y="2242601"/>
              <a:ext cx="3737241" cy="3278205"/>
              <a:chOff x="3492203" y="2242601"/>
              <a:chExt cx="3737241" cy="3278205"/>
            </a:xfrm>
          </p:grpSpPr>
          <p:sp>
            <p:nvSpPr>
              <p:cNvPr id="969" name="Google Shape;969;p15"/>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15"/>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15"/>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15"/>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15"/>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15"/>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15"/>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15"/>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15"/>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15"/>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15"/>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15"/>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15"/>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15"/>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15"/>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15"/>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15"/>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15"/>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15"/>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88" name="Google Shape;988;p15"/>
          <p:cNvGrpSpPr/>
          <p:nvPr/>
        </p:nvGrpSpPr>
        <p:grpSpPr>
          <a:xfrm rot="1771559">
            <a:off x="-2306923" y="670568"/>
            <a:ext cx="4192204" cy="1914254"/>
            <a:chOff x="-3059700" y="625402"/>
            <a:chExt cx="4192360" cy="1914325"/>
          </a:xfrm>
        </p:grpSpPr>
        <p:sp>
          <p:nvSpPr>
            <p:cNvPr id="989" name="Google Shape;989;p15"/>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15"/>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15"/>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15"/>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15"/>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15"/>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15"/>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15"/>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15"/>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15"/>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15"/>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15"/>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15"/>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15"/>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15"/>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15"/>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15"/>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15"/>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15"/>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15"/>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9" name="Google Shape;1009;p15"/>
          <p:cNvSpPr/>
          <p:nvPr/>
        </p:nvSpPr>
        <p:spPr>
          <a:xfrm>
            <a:off x="6772265" y="4811845"/>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15"/>
          <p:cNvSpPr/>
          <p:nvPr/>
        </p:nvSpPr>
        <p:spPr>
          <a:xfrm>
            <a:off x="8552112" y="2833113"/>
            <a:ext cx="96215" cy="96215"/>
          </a:xfrm>
          <a:custGeom>
            <a:avLst/>
            <a:gdLst/>
            <a:ahLst/>
            <a:cxnLst/>
            <a:rect l="l" t="t" r="r" b="b"/>
            <a:pathLst>
              <a:path w="896" h="896" extrusionOk="0">
                <a:moveTo>
                  <a:pt x="448" y="0"/>
                </a:moveTo>
                <a:cubicBezTo>
                  <a:pt x="201" y="0"/>
                  <a:pt x="1" y="200"/>
                  <a:pt x="1" y="448"/>
                </a:cubicBezTo>
                <a:cubicBezTo>
                  <a:pt x="1" y="695"/>
                  <a:pt x="201" y="895"/>
                  <a:pt x="448" y="895"/>
                </a:cubicBezTo>
                <a:cubicBezTo>
                  <a:pt x="695" y="895"/>
                  <a:pt x="896" y="695"/>
                  <a:pt x="896" y="448"/>
                </a:cubicBezTo>
                <a:cubicBezTo>
                  <a:pt x="896" y="200"/>
                  <a:pt x="695" y="0"/>
                  <a:pt x="4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11" name="Google Shape;1011;p15"/>
          <p:cNvGrpSpPr/>
          <p:nvPr/>
        </p:nvGrpSpPr>
        <p:grpSpPr>
          <a:xfrm rot="-5891550">
            <a:off x="7572262" y="4543076"/>
            <a:ext cx="884408" cy="959045"/>
            <a:chOff x="2632490" y="4369980"/>
            <a:chExt cx="884404" cy="959040"/>
          </a:xfrm>
        </p:grpSpPr>
        <p:sp>
          <p:nvSpPr>
            <p:cNvPr id="1012" name="Google Shape;1012;p15"/>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15"/>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15"/>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5" name="Google Shape;1015;p15"/>
          <p:cNvGrpSpPr/>
          <p:nvPr/>
        </p:nvGrpSpPr>
        <p:grpSpPr>
          <a:xfrm rot="-1004102">
            <a:off x="6654294" y="-751276"/>
            <a:ext cx="2792629" cy="1738583"/>
            <a:chOff x="5032258" y="-117264"/>
            <a:chExt cx="2427918" cy="1511528"/>
          </a:xfrm>
        </p:grpSpPr>
        <p:sp>
          <p:nvSpPr>
            <p:cNvPr id="1016" name="Google Shape;1016;p15"/>
            <p:cNvSpPr/>
            <p:nvPr/>
          </p:nvSpPr>
          <p:spPr>
            <a:xfrm>
              <a:off x="5032258" y="-117264"/>
              <a:ext cx="2427918" cy="1105610"/>
            </a:xfrm>
            <a:custGeom>
              <a:avLst/>
              <a:gdLst/>
              <a:ahLst/>
              <a:cxnLst/>
              <a:rect l="l" t="t" r="r" b="b"/>
              <a:pathLst>
                <a:path w="22610" h="10296" extrusionOk="0">
                  <a:moveTo>
                    <a:pt x="61" y="1"/>
                  </a:moveTo>
                  <a:cubicBezTo>
                    <a:pt x="32" y="1"/>
                    <a:pt x="1" y="33"/>
                    <a:pt x="18" y="69"/>
                  </a:cubicBezTo>
                  <a:cubicBezTo>
                    <a:pt x="846" y="1777"/>
                    <a:pt x="1691" y="3495"/>
                    <a:pt x="2788" y="5052"/>
                  </a:cubicBezTo>
                  <a:cubicBezTo>
                    <a:pt x="3884" y="6606"/>
                    <a:pt x="5245" y="7957"/>
                    <a:pt x="6942" y="8844"/>
                  </a:cubicBezTo>
                  <a:cubicBezTo>
                    <a:pt x="8582" y="9700"/>
                    <a:pt x="10413" y="10173"/>
                    <a:pt x="12257" y="10275"/>
                  </a:cubicBezTo>
                  <a:cubicBezTo>
                    <a:pt x="12514" y="10289"/>
                    <a:pt x="12772" y="10296"/>
                    <a:pt x="13030" y="10296"/>
                  </a:cubicBezTo>
                  <a:cubicBezTo>
                    <a:pt x="14540" y="10296"/>
                    <a:pt x="16051" y="10054"/>
                    <a:pt x="17485" y="9586"/>
                  </a:cubicBezTo>
                  <a:cubicBezTo>
                    <a:pt x="19163" y="9040"/>
                    <a:pt x="20740" y="8179"/>
                    <a:pt x="22085" y="7036"/>
                  </a:cubicBezTo>
                  <a:cubicBezTo>
                    <a:pt x="22253" y="6893"/>
                    <a:pt x="22418" y="6747"/>
                    <a:pt x="22578" y="6595"/>
                  </a:cubicBezTo>
                  <a:cubicBezTo>
                    <a:pt x="22610" y="6565"/>
                    <a:pt x="22579" y="6520"/>
                    <a:pt x="22543" y="6520"/>
                  </a:cubicBezTo>
                  <a:cubicBezTo>
                    <a:pt x="22534" y="6520"/>
                    <a:pt x="22523" y="6523"/>
                    <a:pt x="22514" y="6532"/>
                  </a:cubicBezTo>
                  <a:cubicBezTo>
                    <a:pt x="21227" y="7743"/>
                    <a:pt x="19692" y="8677"/>
                    <a:pt x="18037" y="9299"/>
                  </a:cubicBezTo>
                  <a:cubicBezTo>
                    <a:pt x="16441" y="9897"/>
                    <a:pt x="14737" y="10208"/>
                    <a:pt x="13033" y="10208"/>
                  </a:cubicBezTo>
                  <a:cubicBezTo>
                    <a:pt x="12977" y="10208"/>
                    <a:pt x="12921" y="10208"/>
                    <a:pt x="12865" y="10207"/>
                  </a:cubicBezTo>
                  <a:cubicBezTo>
                    <a:pt x="11065" y="10186"/>
                    <a:pt x="9271" y="9814"/>
                    <a:pt x="7628" y="9078"/>
                  </a:cubicBezTo>
                  <a:cubicBezTo>
                    <a:pt x="6706" y="8665"/>
                    <a:pt x="5843" y="8135"/>
                    <a:pt x="5074" y="7479"/>
                  </a:cubicBezTo>
                  <a:cubicBezTo>
                    <a:pt x="4375" y="6882"/>
                    <a:pt x="3754" y="6199"/>
                    <a:pt x="3201" y="5467"/>
                  </a:cubicBezTo>
                  <a:cubicBezTo>
                    <a:pt x="2073" y="3978"/>
                    <a:pt x="1211" y="2310"/>
                    <a:pt x="394" y="638"/>
                  </a:cubicBezTo>
                  <a:cubicBezTo>
                    <a:pt x="293" y="432"/>
                    <a:pt x="193" y="229"/>
                    <a:pt x="94" y="24"/>
                  </a:cubicBezTo>
                  <a:cubicBezTo>
                    <a:pt x="86" y="7"/>
                    <a:pt x="74" y="1"/>
                    <a:pt x="6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15"/>
            <p:cNvSpPr/>
            <p:nvPr/>
          </p:nvSpPr>
          <p:spPr>
            <a:xfrm>
              <a:off x="6313560" y="917700"/>
              <a:ext cx="323543" cy="476564"/>
            </a:xfrm>
            <a:custGeom>
              <a:avLst/>
              <a:gdLst/>
              <a:ahLst/>
              <a:cxnLst/>
              <a:rect l="l" t="t" r="r" b="b"/>
              <a:pathLst>
                <a:path w="3013" h="4438" extrusionOk="0">
                  <a:moveTo>
                    <a:pt x="2740" y="0"/>
                  </a:moveTo>
                  <a:lnTo>
                    <a:pt x="1" y="175"/>
                  </a:lnTo>
                  <a:lnTo>
                    <a:pt x="272" y="4438"/>
                  </a:lnTo>
                  <a:lnTo>
                    <a:pt x="1650" y="3280"/>
                  </a:lnTo>
                  <a:lnTo>
                    <a:pt x="3013" y="4263"/>
                  </a:lnTo>
                  <a:lnTo>
                    <a:pt x="274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15"/>
            <p:cNvSpPr/>
            <p:nvPr/>
          </p:nvSpPr>
          <p:spPr>
            <a:xfrm>
              <a:off x="5090997" y="416325"/>
              <a:ext cx="534550" cy="531329"/>
            </a:xfrm>
            <a:custGeom>
              <a:avLst/>
              <a:gdLst/>
              <a:ahLst/>
              <a:cxnLst/>
              <a:rect l="l" t="t" r="r" b="b"/>
              <a:pathLst>
                <a:path w="4978" h="4948" extrusionOk="0">
                  <a:moveTo>
                    <a:pt x="3063" y="1"/>
                  </a:moveTo>
                  <a:lnTo>
                    <a:pt x="0" y="2978"/>
                  </a:lnTo>
                  <a:lnTo>
                    <a:pt x="1775" y="3273"/>
                  </a:lnTo>
                  <a:lnTo>
                    <a:pt x="1913" y="4948"/>
                  </a:lnTo>
                  <a:lnTo>
                    <a:pt x="4978" y="1971"/>
                  </a:lnTo>
                  <a:lnTo>
                    <a:pt x="30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15"/>
            <p:cNvSpPr/>
            <p:nvPr/>
          </p:nvSpPr>
          <p:spPr>
            <a:xfrm>
              <a:off x="5663781" y="768866"/>
              <a:ext cx="431033" cy="530792"/>
            </a:xfrm>
            <a:custGeom>
              <a:avLst/>
              <a:gdLst/>
              <a:ahLst/>
              <a:cxnLst/>
              <a:rect l="l" t="t" r="r" b="b"/>
              <a:pathLst>
                <a:path w="4014" h="4943" extrusionOk="0">
                  <a:moveTo>
                    <a:pt x="1424" y="1"/>
                  </a:moveTo>
                  <a:lnTo>
                    <a:pt x="1" y="4029"/>
                  </a:lnTo>
                  <a:lnTo>
                    <a:pt x="1724" y="3504"/>
                  </a:lnTo>
                  <a:lnTo>
                    <a:pt x="2590" y="4943"/>
                  </a:lnTo>
                  <a:lnTo>
                    <a:pt x="4014" y="916"/>
                  </a:lnTo>
                  <a:lnTo>
                    <a:pt x="14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0" name="Google Shape;1020;p15"/>
          <p:cNvGrpSpPr/>
          <p:nvPr/>
        </p:nvGrpSpPr>
        <p:grpSpPr>
          <a:xfrm rot="-8579348" flipH="1">
            <a:off x="-615096" y="3453293"/>
            <a:ext cx="2568460" cy="1517721"/>
            <a:chOff x="2621926" y="22764"/>
            <a:chExt cx="1449449" cy="856489"/>
          </a:xfrm>
        </p:grpSpPr>
        <p:sp>
          <p:nvSpPr>
            <p:cNvPr id="1021" name="Google Shape;1021;p15"/>
            <p:cNvSpPr/>
            <p:nvPr/>
          </p:nvSpPr>
          <p:spPr>
            <a:xfrm>
              <a:off x="2621926" y="22764"/>
              <a:ext cx="1449449" cy="634631"/>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15"/>
            <p:cNvSpPr/>
            <p:nvPr/>
          </p:nvSpPr>
          <p:spPr>
            <a:xfrm>
              <a:off x="3288778" y="578475"/>
              <a:ext cx="224322" cy="300778"/>
            </a:xfrm>
            <a:custGeom>
              <a:avLst/>
              <a:gdLst/>
              <a:ahLst/>
              <a:cxnLst/>
              <a:rect l="l" t="t" r="r" b="b"/>
              <a:pathLst>
                <a:path w="2089" h="2801" extrusionOk="0">
                  <a:moveTo>
                    <a:pt x="1597" y="1"/>
                  </a:moveTo>
                  <a:lnTo>
                    <a:pt x="1" y="318"/>
                  </a:lnTo>
                  <a:lnTo>
                    <a:pt x="492" y="2800"/>
                  </a:lnTo>
                  <a:lnTo>
                    <a:pt x="1211" y="2012"/>
                  </a:lnTo>
                  <a:lnTo>
                    <a:pt x="2088" y="2483"/>
                  </a:lnTo>
                  <a:lnTo>
                    <a:pt x="2088" y="2483"/>
                  </a:lnTo>
                  <a:lnTo>
                    <a:pt x="15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15"/>
            <p:cNvSpPr/>
            <p:nvPr/>
          </p:nvSpPr>
          <p:spPr>
            <a:xfrm>
              <a:off x="2909070" y="552703"/>
              <a:ext cx="240000" cy="308188"/>
            </a:xfrm>
            <a:custGeom>
              <a:avLst/>
              <a:gdLst/>
              <a:ahLst/>
              <a:cxnLst/>
              <a:rect l="l" t="t" r="r" b="b"/>
              <a:pathLst>
                <a:path w="2235" h="2870" extrusionOk="0">
                  <a:moveTo>
                    <a:pt x="662" y="0"/>
                  </a:moveTo>
                  <a:lnTo>
                    <a:pt x="0" y="2443"/>
                  </a:lnTo>
                  <a:lnTo>
                    <a:pt x="995" y="2057"/>
                  </a:lnTo>
                  <a:lnTo>
                    <a:pt x="1570" y="2870"/>
                  </a:lnTo>
                  <a:lnTo>
                    <a:pt x="2234" y="426"/>
                  </a:lnTo>
                  <a:lnTo>
                    <a:pt x="6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15"/>
            <p:cNvSpPr/>
            <p:nvPr/>
          </p:nvSpPr>
          <p:spPr>
            <a:xfrm>
              <a:off x="3592566" y="449185"/>
              <a:ext cx="297664" cy="323114"/>
            </a:xfrm>
            <a:custGeom>
              <a:avLst/>
              <a:gdLst/>
              <a:ahLst/>
              <a:cxnLst/>
              <a:rect l="l" t="t" r="r" b="b"/>
              <a:pathLst>
                <a:path w="2772" h="3009" extrusionOk="0">
                  <a:moveTo>
                    <a:pt x="1344" y="1"/>
                  </a:moveTo>
                  <a:lnTo>
                    <a:pt x="1" y="918"/>
                  </a:lnTo>
                  <a:lnTo>
                    <a:pt x="1427" y="3009"/>
                  </a:lnTo>
                  <a:lnTo>
                    <a:pt x="1780" y="2002"/>
                  </a:lnTo>
                  <a:lnTo>
                    <a:pt x="2771" y="2091"/>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3">
  <p:cSld name="TITLE_ONLY_3">
    <p:spTree>
      <p:nvGrpSpPr>
        <p:cNvPr id="1" name="Shape 1025"/>
        <p:cNvGrpSpPr/>
        <p:nvPr/>
      </p:nvGrpSpPr>
      <p:grpSpPr>
        <a:xfrm>
          <a:off x="0" y="0"/>
          <a:ext cx="0" cy="0"/>
          <a:chOff x="0" y="0"/>
          <a:chExt cx="0" cy="0"/>
        </a:xfrm>
      </p:grpSpPr>
      <p:sp>
        <p:nvSpPr>
          <p:cNvPr id="1026" name="Google Shape;1026;p16"/>
          <p:cNvSpPr/>
          <p:nvPr/>
        </p:nvSpPr>
        <p:spPr>
          <a:xfrm flipH="1">
            <a:off x="-311993" y="-77450"/>
            <a:ext cx="9541718"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16"/>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028" name="Google Shape;1028;p16"/>
          <p:cNvSpPr/>
          <p:nvPr/>
        </p:nvSpPr>
        <p:spPr>
          <a:xfrm flipH="1">
            <a:off x="128156" y="4105273"/>
            <a:ext cx="7198519" cy="1091361"/>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29" name="Google Shape;1029;p16"/>
          <p:cNvGrpSpPr/>
          <p:nvPr/>
        </p:nvGrpSpPr>
        <p:grpSpPr>
          <a:xfrm rot="-6791148" flipH="1">
            <a:off x="7260949" y="3487854"/>
            <a:ext cx="3737107" cy="3278087"/>
            <a:chOff x="3492203" y="2242601"/>
            <a:chExt cx="3737241" cy="3278205"/>
          </a:xfrm>
        </p:grpSpPr>
        <p:sp>
          <p:nvSpPr>
            <p:cNvPr id="1030" name="Google Shape;1030;p16"/>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31" name="Google Shape;1031;p16"/>
            <p:cNvGrpSpPr/>
            <p:nvPr/>
          </p:nvGrpSpPr>
          <p:grpSpPr>
            <a:xfrm>
              <a:off x="3492203" y="2242601"/>
              <a:ext cx="3737241" cy="3278205"/>
              <a:chOff x="3492203" y="2242601"/>
              <a:chExt cx="3737241" cy="3278205"/>
            </a:xfrm>
          </p:grpSpPr>
          <p:sp>
            <p:nvSpPr>
              <p:cNvPr id="1032" name="Google Shape;1032;p16"/>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16"/>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16"/>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16"/>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16"/>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16"/>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16"/>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16"/>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16"/>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16"/>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16"/>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16"/>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16"/>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16"/>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16"/>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16"/>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16"/>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16"/>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16"/>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051" name="Google Shape;1051;p16"/>
          <p:cNvGrpSpPr/>
          <p:nvPr/>
        </p:nvGrpSpPr>
        <p:grpSpPr>
          <a:xfrm rot="10800000">
            <a:off x="3757880" y="3856775"/>
            <a:ext cx="2427950" cy="1850407"/>
            <a:chOff x="4512348" y="-152057"/>
            <a:chExt cx="2075171" cy="1581544"/>
          </a:xfrm>
        </p:grpSpPr>
        <p:sp>
          <p:nvSpPr>
            <p:cNvPr id="1052" name="Google Shape;1052;p16"/>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16"/>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16"/>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16"/>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16"/>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16"/>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16"/>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16"/>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16"/>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16"/>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16"/>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16"/>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16"/>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16"/>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16"/>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16"/>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16"/>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16"/>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16"/>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16"/>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16"/>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3" name="Google Shape;1073;p16"/>
          <p:cNvSpPr/>
          <p:nvPr/>
        </p:nvSpPr>
        <p:spPr>
          <a:xfrm>
            <a:off x="431075" y="2887769"/>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16"/>
          <p:cNvSpPr/>
          <p:nvPr/>
        </p:nvSpPr>
        <p:spPr>
          <a:xfrm>
            <a:off x="7137640" y="4555395"/>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4">
  <p:cSld name="TITLE_ONLY_4">
    <p:spTree>
      <p:nvGrpSpPr>
        <p:cNvPr id="1" name="Shape 1075"/>
        <p:cNvGrpSpPr/>
        <p:nvPr/>
      </p:nvGrpSpPr>
      <p:grpSpPr>
        <a:xfrm>
          <a:off x="0" y="0"/>
          <a:ext cx="0" cy="0"/>
          <a:chOff x="0" y="0"/>
          <a:chExt cx="0" cy="0"/>
        </a:xfrm>
      </p:grpSpPr>
      <p:sp>
        <p:nvSpPr>
          <p:cNvPr id="1076" name="Google Shape;1076;p17"/>
          <p:cNvSpPr/>
          <p:nvPr/>
        </p:nvSpPr>
        <p:spPr>
          <a:xfrm>
            <a:off x="1959800" y="-378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17"/>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grpSp>
        <p:nvGrpSpPr>
          <p:cNvPr id="1078" name="Google Shape;1078;p17"/>
          <p:cNvGrpSpPr/>
          <p:nvPr/>
        </p:nvGrpSpPr>
        <p:grpSpPr>
          <a:xfrm rot="2186615">
            <a:off x="-1874532" y="45037"/>
            <a:ext cx="4192141" cy="1914225"/>
            <a:chOff x="-3059700" y="625402"/>
            <a:chExt cx="4192360" cy="1914325"/>
          </a:xfrm>
        </p:grpSpPr>
        <p:sp>
          <p:nvSpPr>
            <p:cNvPr id="1079" name="Google Shape;1079;p17"/>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17"/>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17"/>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17"/>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17"/>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17"/>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17"/>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17"/>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17"/>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17"/>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17"/>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17"/>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17"/>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17"/>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17"/>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17"/>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17"/>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17"/>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17"/>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17"/>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9" name="Google Shape;1099;p17"/>
          <p:cNvGrpSpPr/>
          <p:nvPr/>
        </p:nvGrpSpPr>
        <p:grpSpPr>
          <a:xfrm>
            <a:off x="6555378" y="1865301"/>
            <a:ext cx="3737241" cy="3278205"/>
            <a:chOff x="3492203" y="2242601"/>
            <a:chExt cx="3737241" cy="3278205"/>
          </a:xfrm>
        </p:grpSpPr>
        <p:sp>
          <p:nvSpPr>
            <p:cNvPr id="1100" name="Google Shape;1100;p17"/>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01" name="Google Shape;1101;p17"/>
            <p:cNvGrpSpPr/>
            <p:nvPr/>
          </p:nvGrpSpPr>
          <p:grpSpPr>
            <a:xfrm>
              <a:off x="3492203" y="2242601"/>
              <a:ext cx="3737241" cy="3278205"/>
              <a:chOff x="3492203" y="2242601"/>
              <a:chExt cx="3737241" cy="3278205"/>
            </a:xfrm>
          </p:grpSpPr>
          <p:sp>
            <p:nvSpPr>
              <p:cNvPr id="1102" name="Google Shape;1102;p17"/>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17"/>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17"/>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17"/>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17"/>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17"/>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17"/>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17"/>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17"/>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17"/>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17"/>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17"/>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17"/>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17"/>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17"/>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17"/>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17"/>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17"/>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17"/>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121" name="Google Shape;1121;p17"/>
          <p:cNvSpPr/>
          <p:nvPr/>
        </p:nvSpPr>
        <p:spPr>
          <a:xfrm flipH="1">
            <a:off x="-45219" y="3981449"/>
            <a:ext cx="7198519" cy="1215171"/>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2" name="Google Shape;1122;p17"/>
          <p:cNvGrpSpPr/>
          <p:nvPr/>
        </p:nvGrpSpPr>
        <p:grpSpPr>
          <a:xfrm flipH="1">
            <a:off x="6728838" y="-293376"/>
            <a:ext cx="2568433" cy="1501606"/>
            <a:chOff x="-2911312" y="1992624"/>
            <a:chExt cx="2568433" cy="1501606"/>
          </a:xfrm>
        </p:grpSpPr>
        <p:sp>
          <p:nvSpPr>
            <p:cNvPr id="1123" name="Google Shape;1123;p17"/>
            <p:cNvSpPr/>
            <p:nvPr/>
          </p:nvSpPr>
          <p:spPr>
            <a:xfrm>
              <a:off x="-2911312" y="1992624"/>
              <a:ext cx="2568433" cy="1124570"/>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4" name="Google Shape;1124;p17"/>
            <p:cNvGrpSpPr/>
            <p:nvPr/>
          </p:nvGrpSpPr>
          <p:grpSpPr>
            <a:xfrm>
              <a:off x="-2451818" y="2905790"/>
              <a:ext cx="451225" cy="456122"/>
              <a:chOff x="4740900" y="1615325"/>
              <a:chExt cx="181975" cy="183950"/>
            </a:xfrm>
          </p:grpSpPr>
          <p:sp>
            <p:nvSpPr>
              <p:cNvPr id="1125" name="Google Shape;1125;p17"/>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17"/>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17"/>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8" name="Google Shape;1128;p17"/>
            <p:cNvGrpSpPr/>
            <p:nvPr/>
          </p:nvGrpSpPr>
          <p:grpSpPr>
            <a:xfrm rot="-2099623">
              <a:off x="-1756608" y="2949958"/>
              <a:ext cx="451220" cy="456117"/>
              <a:chOff x="4740900" y="1615325"/>
              <a:chExt cx="181975" cy="183950"/>
            </a:xfrm>
          </p:grpSpPr>
          <p:sp>
            <p:nvSpPr>
              <p:cNvPr id="1129" name="Google Shape;1129;p17"/>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17"/>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17"/>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2" name="Google Shape;1132;p17"/>
            <p:cNvGrpSpPr/>
            <p:nvPr/>
          </p:nvGrpSpPr>
          <p:grpSpPr>
            <a:xfrm rot="-3497592">
              <a:off x="-1128382" y="2687541"/>
              <a:ext cx="451222" cy="456119"/>
              <a:chOff x="4740900" y="1615325"/>
              <a:chExt cx="181975" cy="183950"/>
            </a:xfrm>
          </p:grpSpPr>
          <p:sp>
            <p:nvSpPr>
              <p:cNvPr id="1133" name="Google Shape;1133;p17"/>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17"/>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17"/>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136" name="Google Shape;1136;p17"/>
          <p:cNvSpPr/>
          <p:nvPr/>
        </p:nvSpPr>
        <p:spPr>
          <a:xfrm>
            <a:off x="8028176" y="1520394"/>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17"/>
          <p:cNvSpPr/>
          <p:nvPr/>
        </p:nvSpPr>
        <p:spPr>
          <a:xfrm>
            <a:off x="257165" y="2707570"/>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17"/>
          <p:cNvSpPr/>
          <p:nvPr/>
        </p:nvSpPr>
        <p:spPr>
          <a:xfrm>
            <a:off x="8701782" y="2704989"/>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17"/>
          <p:cNvSpPr/>
          <p:nvPr/>
        </p:nvSpPr>
        <p:spPr>
          <a:xfrm>
            <a:off x="7630487" y="4863738"/>
            <a:ext cx="96215" cy="96215"/>
          </a:xfrm>
          <a:custGeom>
            <a:avLst/>
            <a:gdLst/>
            <a:ahLst/>
            <a:cxnLst/>
            <a:rect l="l" t="t" r="r" b="b"/>
            <a:pathLst>
              <a:path w="896" h="896" extrusionOk="0">
                <a:moveTo>
                  <a:pt x="448" y="0"/>
                </a:moveTo>
                <a:cubicBezTo>
                  <a:pt x="201" y="0"/>
                  <a:pt x="1" y="200"/>
                  <a:pt x="1" y="448"/>
                </a:cubicBezTo>
                <a:cubicBezTo>
                  <a:pt x="1" y="695"/>
                  <a:pt x="201" y="895"/>
                  <a:pt x="448" y="895"/>
                </a:cubicBezTo>
                <a:cubicBezTo>
                  <a:pt x="695" y="895"/>
                  <a:pt x="896" y="695"/>
                  <a:pt x="896" y="448"/>
                </a:cubicBezTo>
                <a:cubicBezTo>
                  <a:pt x="896" y="200"/>
                  <a:pt x="695" y="0"/>
                  <a:pt x="4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0" name="Google Shape;1140;p17"/>
          <p:cNvGrpSpPr/>
          <p:nvPr/>
        </p:nvGrpSpPr>
        <p:grpSpPr>
          <a:xfrm rot="10165263" flipH="1">
            <a:off x="18981" y="3868860"/>
            <a:ext cx="1847593" cy="1596350"/>
            <a:chOff x="3933402" y="-316891"/>
            <a:chExt cx="1907762" cy="1648337"/>
          </a:xfrm>
        </p:grpSpPr>
        <p:sp>
          <p:nvSpPr>
            <p:cNvPr id="1141" name="Google Shape;1141;p17"/>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17"/>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17"/>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17"/>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17"/>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17"/>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17"/>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17"/>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17"/>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17"/>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17"/>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17"/>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17"/>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17"/>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17"/>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17"/>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5">
  <p:cSld name="TITLE_ONLY_5">
    <p:spTree>
      <p:nvGrpSpPr>
        <p:cNvPr id="1" name="Shape 1157"/>
        <p:cNvGrpSpPr/>
        <p:nvPr/>
      </p:nvGrpSpPr>
      <p:grpSpPr>
        <a:xfrm>
          <a:off x="0" y="0"/>
          <a:ext cx="0" cy="0"/>
          <a:chOff x="0" y="0"/>
          <a:chExt cx="0" cy="0"/>
        </a:xfrm>
      </p:grpSpPr>
      <p:sp>
        <p:nvSpPr>
          <p:cNvPr id="1158" name="Google Shape;1158;p18"/>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159" name="Google Shape;1159;p18"/>
          <p:cNvSpPr/>
          <p:nvPr/>
        </p:nvSpPr>
        <p:spPr>
          <a:xfrm>
            <a:off x="-864375" y="37909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60" name="Google Shape;1160;p18"/>
          <p:cNvGrpSpPr/>
          <p:nvPr/>
        </p:nvGrpSpPr>
        <p:grpSpPr>
          <a:xfrm rot="10165263" flipH="1">
            <a:off x="4149056" y="3946985"/>
            <a:ext cx="1847593" cy="1596350"/>
            <a:chOff x="3933402" y="-316891"/>
            <a:chExt cx="1907762" cy="1648337"/>
          </a:xfrm>
        </p:grpSpPr>
        <p:sp>
          <p:nvSpPr>
            <p:cNvPr id="1161" name="Google Shape;1161;p18"/>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18"/>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18"/>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18"/>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18"/>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18"/>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18"/>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18"/>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18"/>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18"/>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18"/>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18"/>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18"/>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18"/>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18"/>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18"/>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77" name="Google Shape;1177;p18"/>
          <p:cNvSpPr/>
          <p:nvPr/>
        </p:nvSpPr>
        <p:spPr>
          <a:xfrm>
            <a:off x="2197925" y="-56125"/>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78" name="Google Shape;1178;p18"/>
          <p:cNvGrpSpPr/>
          <p:nvPr/>
        </p:nvGrpSpPr>
        <p:grpSpPr>
          <a:xfrm>
            <a:off x="7467455" y="-225325"/>
            <a:ext cx="2427950" cy="1850407"/>
            <a:chOff x="4512348" y="-152057"/>
            <a:chExt cx="2075171" cy="1581544"/>
          </a:xfrm>
        </p:grpSpPr>
        <p:sp>
          <p:nvSpPr>
            <p:cNvPr id="1179" name="Google Shape;1179;p18"/>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18"/>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18"/>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18"/>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18"/>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18"/>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18"/>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18"/>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18"/>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18"/>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18"/>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18"/>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18"/>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18"/>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18"/>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18"/>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18"/>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18"/>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18"/>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18"/>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18"/>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0" name="Google Shape;1200;p18"/>
          <p:cNvGrpSpPr/>
          <p:nvPr/>
        </p:nvGrpSpPr>
        <p:grpSpPr>
          <a:xfrm rot="2186615">
            <a:off x="-1874532" y="45037"/>
            <a:ext cx="4192141" cy="1914225"/>
            <a:chOff x="-3059700" y="625402"/>
            <a:chExt cx="4192360" cy="1914325"/>
          </a:xfrm>
        </p:grpSpPr>
        <p:sp>
          <p:nvSpPr>
            <p:cNvPr id="1201" name="Google Shape;1201;p18"/>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18"/>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18"/>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18"/>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18"/>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18"/>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18"/>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18"/>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18"/>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18"/>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18"/>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18"/>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18"/>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18"/>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18"/>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18"/>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18"/>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18"/>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18"/>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18"/>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1" name="Google Shape;1221;p18"/>
          <p:cNvGrpSpPr/>
          <p:nvPr/>
        </p:nvGrpSpPr>
        <p:grpSpPr>
          <a:xfrm>
            <a:off x="6127478" y="1918426"/>
            <a:ext cx="3737241" cy="3278205"/>
            <a:chOff x="3492203" y="2242601"/>
            <a:chExt cx="3737241" cy="3278205"/>
          </a:xfrm>
        </p:grpSpPr>
        <p:sp>
          <p:nvSpPr>
            <p:cNvPr id="1222" name="Google Shape;1222;p18"/>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23" name="Google Shape;1223;p18"/>
            <p:cNvGrpSpPr/>
            <p:nvPr/>
          </p:nvGrpSpPr>
          <p:grpSpPr>
            <a:xfrm>
              <a:off x="3492203" y="2242601"/>
              <a:ext cx="3737241" cy="3278205"/>
              <a:chOff x="3492203" y="2242601"/>
              <a:chExt cx="3737241" cy="3278205"/>
            </a:xfrm>
          </p:grpSpPr>
          <p:sp>
            <p:nvSpPr>
              <p:cNvPr id="1224" name="Google Shape;1224;p18"/>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18"/>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18"/>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18"/>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18"/>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18"/>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18"/>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18"/>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18"/>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18"/>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18"/>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18"/>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18"/>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18"/>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18"/>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18"/>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18"/>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18"/>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18"/>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243" name="Google Shape;1243;p18"/>
          <p:cNvGrpSpPr/>
          <p:nvPr/>
        </p:nvGrpSpPr>
        <p:grpSpPr>
          <a:xfrm>
            <a:off x="-220672" y="4455855"/>
            <a:ext cx="884404" cy="959040"/>
            <a:chOff x="2632490" y="4369980"/>
            <a:chExt cx="884404" cy="959040"/>
          </a:xfrm>
        </p:grpSpPr>
        <p:sp>
          <p:nvSpPr>
            <p:cNvPr id="1244" name="Google Shape;1244;p18"/>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18"/>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18"/>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7" name="Google Shape;1247;p18"/>
          <p:cNvSpPr/>
          <p:nvPr/>
        </p:nvSpPr>
        <p:spPr>
          <a:xfrm>
            <a:off x="3208526" y="4697056"/>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18"/>
          <p:cNvSpPr/>
          <p:nvPr/>
        </p:nvSpPr>
        <p:spPr>
          <a:xfrm>
            <a:off x="8835132" y="1546464"/>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18"/>
          <p:cNvSpPr/>
          <p:nvPr/>
        </p:nvSpPr>
        <p:spPr>
          <a:xfrm>
            <a:off x="8424000" y="3341544"/>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18"/>
          <p:cNvSpPr/>
          <p:nvPr/>
        </p:nvSpPr>
        <p:spPr>
          <a:xfrm>
            <a:off x="338832" y="3790951"/>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18"/>
          <p:cNvSpPr/>
          <p:nvPr/>
        </p:nvSpPr>
        <p:spPr>
          <a:xfrm>
            <a:off x="341352" y="491895"/>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6">
  <p:cSld name="TITLE_ONLY_6">
    <p:spTree>
      <p:nvGrpSpPr>
        <p:cNvPr id="1" name="Shape 1252"/>
        <p:cNvGrpSpPr/>
        <p:nvPr/>
      </p:nvGrpSpPr>
      <p:grpSpPr>
        <a:xfrm>
          <a:off x="0" y="0"/>
          <a:ext cx="0" cy="0"/>
          <a:chOff x="0" y="0"/>
          <a:chExt cx="0" cy="0"/>
        </a:xfrm>
      </p:grpSpPr>
      <p:sp>
        <p:nvSpPr>
          <p:cNvPr id="1253" name="Google Shape;1253;p19"/>
          <p:cNvSpPr/>
          <p:nvPr/>
        </p:nvSpPr>
        <p:spPr>
          <a:xfrm flipH="1">
            <a:off x="2836094" y="-110875"/>
            <a:ext cx="8126106" cy="1588982"/>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19"/>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255" name="Google Shape;1255;p19"/>
          <p:cNvSpPr/>
          <p:nvPr/>
        </p:nvSpPr>
        <p:spPr>
          <a:xfrm rot="10800000">
            <a:off x="-316681" y="3324210"/>
            <a:ext cx="8126106" cy="1891664"/>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56" name="Google Shape;1256;p19"/>
          <p:cNvGrpSpPr/>
          <p:nvPr/>
        </p:nvGrpSpPr>
        <p:grpSpPr>
          <a:xfrm rot="-9935591" flipH="1">
            <a:off x="-68160" y="3572039"/>
            <a:ext cx="2427933" cy="1850394"/>
            <a:chOff x="4512348" y="-152057"/>
            <a:chExt cx="2075171" cy="1581544"/>
          </a:xfrm>
        </p:grpSpPr>
        <p:sp>
          <p:nvSpPr>
            <p:cNvPr id="1257" name="Google Shape;1257;p19"/>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19"/>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19"/>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19"/>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19"/>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19"/>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19"/>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19"/>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19"/>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19"/>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19"/>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19"/>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19"/>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19"/>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19"/>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19"/>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19"/>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19"/>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19"/>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19"/>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19"/>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8" name="Google Shape;1278;p19"/>
          <p:cNvGrpSpPr/>
          <p:nvPr/>
        </p:nvGrpSpPr>
        <p:grpSpPr>
          <a:xfrm rot="2163929" flipH="1">
            <a:off x="5490419" y="2275908"/>
            <a:ext cx="4449371" cy="2031682"/>
            <a:chOff x="-3059700" y="625402"/>
            <a:chExt cx="4192360" cy="1914325"/>
          </a:xfrm>
        </p:grpSpPr>
        <p:sp>
          <p:nvSpPr>
            <p:cNvPr id="1279" name="Google Shape;1279;p19"/>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19"/>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19"/>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19"/>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19"/>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19"/>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19"/>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19"/>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19"/>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19"/>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19"/>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19"/>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19"/>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19"/>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19"/>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19"/>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19"/>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19"/>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19"/>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19"/>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9" name="Google Shape;1299;p19"/>
          <p:cNvGrpSpPr/>
          <p:nvPr/>
        </p:nvGrpSpPr>
        <p:grpSpPr>
          <a:xfrm>
            <a:off x="6539486" y="-573752"/>
            <a:ext cx="2652130" cy="1734656"/>
            <a:chOff x="6395143" y="-358401"/>
            <a:chExt cx="2898186" cy="1895592"/>
          </a:xfrm>
        </p:grpSpPr>
        <p:sp>
          <p:nvSpPr>
            <p:cNvPr id="1300" name="Google Shape;1300;p19"/>
            <p:cNvSpPr/>
            <p:nvPr/>
          </p:nvSpPr>
          <p:spPr>
            <a:xfrm rot="-182113">
              <a:off x="6468985" y="-285358"/>
              <a:ext cx="2792635" cy="1271693"/>
            </a:xfrm>
            <a:custGeom>
              <a:avLst/>
              <a:gdLst/>
              <a:ahLst/>
              <a:cxnLst/>
              <a:rect l="l" t="t" r="r" b="b"/>
              <a:pathLst>
                <a:path w="22610" h="10296" extrusionOk="0">
                  <a:moveTo>
                    <a:pt x="61" y="1"/>
                  </a:moveTo>
                  <a:cubicBezTo>
                    <a:pt x="32" y="1"/>
                    <a:pt x="1" y="33"/>
                    <a:pt x="18" y="69"/>
                  </a:cubicBezTo>
                  <a:cubicBezTo>
                    <a:pt x="846" y="1777"/>
                    <a:pt x="1691" y="3495"/>
                    <a:pt x="2788" y="5052"/>
                  </a:cubicBezTo>
                  <a:cubicBezTo>
                    <a:pt x="3884" y="6606"/>
                    <a:pt x="5245" y="7957"/>
                    <a:pt x="6942" y="8844"/>
                  </a:cubicBezTo>
                  <a:cubicBezTo>
                    <a:pt x="8582" y="9700"/>
                    <a:pt x="10413" y="10173"/>
                    <a:pt x="12257" y="10275"/>
                  </a:cubicBezTo>
                  <a:cubicBezTo>
                    <a:pt x="12514" y="10289"/>
                    <a:pt x="12772" y="10296"/>
                    <a:pt x="13030" y="10296"/>
                  </a:cubicBezTo>
                  <a:cubicBezTo>
                    <a:pt x="14540" y="10296"/>
                    <a:pt x="16051" y="10054"/>
                    <a:pt x="17485" y="9586"/>
                  </a:cubicBezTo>
                  <a:cubicBezTo>
                    <a:pt x="19163" y="9040"/>
                    <a:pt x="20740" y="8179"/>
                    <a:pt x="22085" y="7036"/>
                  </a:cubicBezTo>
                  <a:cubicBezTo>
                    <a:pt x="22253" y="6893"/>
                    <a:pt x="22418" y="6747"/>
                    <a:pt x="22578" y="6595"/>
                  </a:cubicBezTo>
                  <a:cubicBezTo>
                    <a:pt x="22610" y="6565"/>
                    <a:pt x="22579" y="6520"/>
                    <a:pt x="22543" y="6520"/>
                  </a:cubicBezTo>
                  <a:cubicBezTo>
                    <a:pt x="22534" y="6520"/>
                    <a:pt x="22523" y="6523"/>
                    <a:pt x="22514" y="6532"/>
                  </a:cubicBezTo>
                  <a:cubicBezTo>
                    <a:pt x="21227" y="7743"/>
                    <a:pt x="19692" y="8677"/>
                    <a:pt x="18037" y="9299"/>
                  </a:cubicBezTo>
                  <a:cubicBezTo>
                    <a:pt x="16441" y="9897"/>
                    <a:pt x="14737" y="10208"/>
                    <a:pt x="13033" y="10208"/>
                  </a:cubicBezTo>
                  <a:cubicBezTo>
                    <a:pt x="12977" y="10208"/>
                    <a:pt x="12921" y="10208"/>
                    <a:pt x="12865" y="10207"/>
                  </a:cubicBezTo>
                  <a:cubicBezTo>
                    <a:pt x="11065" y="10186"/>
                    <a:pt x="9271" y="9814"/>
                    <a:pt x="7628" y="9078"/>
                  </a:cubicBezTo>
                  <a:cubicBezTo>
                    <a:pt x="6706" y="8665"/>
                    <a:pt x="5843" y="8135"/>
                    <a:pt x="5074" y="7479"/>
                  </a:cubicBezTo>
                  <a:cubicBezTo>
                    <a:pt x="4375" y="6882"/>
                    <a:pt x="3754" y="6199"/>
                    <a:pt x="3201" y="5467"/>
                  </a:cubicBezTo>
                  <a:cubicBezTo>
                    <a:pt x="2073" y="3978"/>
                    <a:pt x="1211" y="2310"/>
                    <a:pt x="394" y="638"/>
                  </a:cubicBezTo>
                  <a:cubicBezTo>
                    <a:pt x="293" y="432"/>
                    <a:pt x="193" y="229"/>
                    <a:pt x="94" y="24"/>
                  </a:cubicBezTo>
                  <a:cubicBezTo>
                    <a:pt x="86" y="7"/>
                    <a:pt x="74" y="1"/>
                    <a:pt x="6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01" name="Google Shape;1301;p19"/>
            <p:cNvGrpSpPr/>
            <p:nvPr/>
          </p:nvGrpSpPr>
          <p:grpSpPr>
            <a:xfrm rot="-2146129">
              <a:off x="8286119" y="708170"/>
              <a:ext cx="637996" cy="697517"/>
              <a:chOff x="4807350" y="2686225"/>
              <a:chExt cx="191025" cy="208850"/>
            </a:xfrm>
          </p:grpSpPr>
          <p:sp>
            <p:nvSpPr>
              <p:cNvPr id="1302" name="Google Shape;1302;p19"/>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19"/>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19"/>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5" name="Google Shape;1305;p19"/>
            <p:cNvGrpSpPr/>
            <p:nvPr/>
          </p:nvGrpSpPr>
          <p:grpSpPr>
            <a:xfrm rot="-342083">
              <a:off x="7326080" y="809704"/>
              <a:ext cx="638009" cy="697520"/>
              <a:chOff x="4807350" y="2686225"/>
              <a:chExt cx="191025" cy="208850"/>
            </a:xfrm>
          </p:grpSpPr>
          <p:sp>
            <p:nvSpPr>
              <p:cNvPr id="1306" name="Google Shape;1306;p19"/>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19"/>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19"/>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9" name="Google Shape;1309;p19"/>
            <p:cNvGrpSpPr/>
            <p:nvPr/>
          </p:nvGrpSpPr>
          <p:grpSpPr>
            <a:xfrm rot="1257300">
              <a:off x="6498780" y="351124"/>
              <a:ext cx="638024" cy="697520"/>
              <a:chOff x="4807350" y="2686225"/>
              <a:chExt cx="191025" cy="208850"/>
            </a:xfrm>
          </p:grpSpPr>
          <p:sp>
            <p:nvSpPr>
              <p:cNvPr id="1310" name="Google Shape;1310;p19"/>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19"/>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19"/>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313" name="Google Shape;1313;p19"/>
          <p:cNvSpPr/>
          <p:nvPr/>
        </p:nvSpPr>
        <p:spPr>
          <a:xfrm>
            <a:off x="2836101" y="491919"/>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19"/>
          <p:cNvSpPr/>
          <p:nvPr/>
        </p:nvSpPr>
        <p:spPr>
          <a:xfrm>
            <a:off x="2932315" y="4744295"/>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19"/>
          <p:cNvSpPr/>
          <p:nvPr/>
        </p:nvSpPr>
        <p:spPr>
          <a:xfrm>
            <a:off x="7027575" y="4555394"/>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19"/>
          <p:cNvSpPr/>
          <p:nvPr/>
        </p:nvSpPr>
        <p:spPr>
          <a:xfrm>
            <a:off x="411432" y="2521064"/>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17" name="Google Shape;1317;p19"/>
          <p:cNvGrpSpPr/>
          <p:nvPr/>
        </p:nvGrpSpPr>
        <p:grpSpPr>
          <a:xfrm>
            <a:off x="7539590" y="4517655"/>
            <a:ext cx="884404" cy="959040"/>
            <a:chOff x="2632490" y="4369980"/>
            <a:chExt cx="884404" cy="959040"/>
          </a:xfrm>
        </p:grpSpPr>
        <p:sp>
          <p:nvSpPr>
            <p:cNvPr id="1318" name="Google Shape;1318;p19"/>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19"/>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19"/>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only 7">
  <p:cSld name="TITLE_ONLY_6_1">
    <p:spTree>
      <p:nvGrpSpPr>
        <p:cNvPr id="1" name="Shape 1321"/>
        <p:cNvGrpSpPr/>
        <p:nvPr/>
      </p:nvGrpSpPr>
      <p:grpSpPr>
        <a:xfrm>
          <a:off x="0" y="0"/>
          <a:ext cx="0" cy="0"/>
          <a:chOff x="0" y="0"/>
          <a:chExt cx="0" cy="0"/>
        </a:xfrm>
      </p:grpSpPr>
      <p:sp>
        <p:nvSpPr>
          <p:cNvPr id="1322" name="Google Shape;1322;p20"/>
          <p:cNvSpPr/>
          <p:nvPr/>
        </p:nvSpPr>
        <p:spPr>
          <a:xfrm flipH="1">
            <a:off x="2836094" y="-428075"/>
            <a:ext cx="8126106" cy="1588982"/>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20"/>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grpSp>
        <p:nvGrpSpPr>
          <p:cNvPr id="1324" name="Google Shape;1324;p20"/>
          <p:cNvGrpSpPr/>
          <p:nvPr/>
        </p:nvGrpSpPr>
        <p:grpSpPr>
          <a:xfrm>
            <a:off x="6539486" y="-573752"/>
            <a:ext cx="2652130" cy="1734656"/>
            <a:chOff x="6395143" y="-358401"/>
            <a:chExt cx="2898186" cy="1895592"/>
          </a:xfrm>
        </p:grpSpPr>
        <p:sp>
          <p:nvSpPr>
            <p:cNvPr id="1325" name="Google Shape;1325;p20"/>
            <p:cNvSpPr/>
            <p:nvPr/>
          </p:nvSpPr>
          <p:spPr>
            <a:xfrm rot="-182113">
              <a:off x="6468985" y="-285358"/>
              <a:ext cx="2792635" cy="1271693"/>
            </a:xfrm>
            <a:custGeom>
              <a:avLst/>
              <a:gdLst/>
              <a:ahLst/>
              <a:cxnLst/>
              <a:rect l="l" t="t" r="r" b="b"/>
              <a:pathLst>
                <a:path w="22610" h="10296" extrusionOk="0">
                  <a:moveTo>
                    <a:pt x="61" y="1"/>
                  </a:moveTo>
                  <a:cubicBezTo>
                    <a:pt x="32" y="1"/>
                    <a:pt x="1" y="33"/>
                    <a:pt x="18" y="69"/>
                  </a:cubicBezTo>
                  <a:cubicBezTo>
                    <a:pt x="846" y="1777"/>
                    <a:pt x="1691" y="3495"/>
                    <a:pt x="2788" y="5052"/>
                  </a:cubicBezTo>
                  <a:cubicBezTo>
                    <a:pt x="3884" y="6606"/>
                    <a:pt x="5245" y="7957"/>
                    <a:pt x="6942" y="8844"/>
                  </a:cubicBezTo>
                  <a:cubicBezTo>
                    <a:pt x="8582" y="9700"/>
                    <a:pt x="10413" y="10173"/>
                    <a:pt x="12257" y="10275"/>
                  </a:cubicBezTo>
                  <a:cubicBezTo>
                    <a:pt x="12514" y="10289"/>
                    <a:pt x="12772" y="10296"/>
                    <a:pt x="13030" y="10296"/>
                  </a:cubicBezTo>
                  <a:cubicBezTo>
                    <a:pt x="14540" y="10296"/>
                    <a:pt x="16051" y="10054"/>
                    <a:pt x="17485" y="9586"/>
                  </a:cubicBezTo>
                  <a:cubicBezTo>
                    <a:pt x="19163" y="9040"/>
                    <a:pt x="20740" y="8179"/>
                    <a:pt x="22085" y="7036"/>
                  </a:cubicBezTo>
                  <a:cubicBezTo>
                    <a:pt x="22253" y="6893"/>
                    <a:pt x="22418" y="6747"/>
                    <a:pt x="22578" y="6595"/>
                  </a:cubicBezTo>
                  <a:cubicBezTo>
                    <a:pt x="22610" y="6565"/>
                    <a:pt x="22579" y="6520"/>
                    <a:pt x="22543" y="6520"/>
                  </a:cubicBezTo>
                  <a:cubicBezTo>
                    <a:pt x="22534" y="6520"/>
                    <a:pt x="22523" y="6523"/>
                    <a:pt x="22514" y="6532"/>
                  </a:cubicBezTo>
                  <a:cubicBezTo>
                    <a:pt x="21227" y="7743"/>
                    <a:pt x="19692" y="8677"/>
                    <a:pt x="18037" y="9299"/>
                  </a:cubicBezTo>
                  <a:cubicBezTo>
                    <a:pt x="16441" y="9897"/>
                    <a:pt x="14737" y="10208"/>
                    <a:pt x="13033" y="10208"/>
                  </a:cubicBezTo>
                  <a:cubicBezTo>
                    <a:pt x="12977" y="10208"/>
                    <a:pt x="12921" y="10208"/>
                    <a:pt x="12865" y="10207"/>
                  </a:cubicBezTo>
                  <a:cubicBezTo>
                    <a:pt x="11065" y="10186"/>
                    <a:pt x="9271" y="9814"/>
                    <a:pt x="7628" y="9078"/>
                  </a:cubicBezTo>
                  <a:cubicBezTo>
                    <a:pt x="6706" y="8665"/>
                    <a:pt x="5843" y="8135"/>
                    <a:pt x="5074" y="7479"/>
                  </a:cubicBezTo>
                  <a:cubicBezTo>
                    <a:pt x="4375" y="6882"/>
                    <a:pt x="3754" y="6199"/>
                    <a:pt x="3201" y="5467"/>
                  </a:cubicBezTo>
                  <a:cubicBezTo>
                    <a:pt x="2073" y="3978"/>
                    <a:pt x="1211" y="2310"/>
                    <a:pt x="394" y="638"/>
                  </a:cubicBezTo>
                  <a:cubicBezTo>
                    <a:pt x="293" y="432"/>
                    <a:pt x="193" y="229"/>
                    <a:pt x="94" y="24"/>
                  </a:cubicBezTo>
                  <a:cubicBezTo>
                    <a:pt x="86" y="7"/>
                    <a:pt x="74" y="1"/>
                    <a:pt x="6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26" name="Google Shape;1326;p20"/>
            <p:cNvGrpSpPr/>
            <p:nvPr/>
          </p:nvGrpSpPr>
          <p:grpSpPr>
            <a:xfrm rot="-2146129">
              <a:off x="8286119" y="708170"/>
              <a:ext cx="637996" cy="697517"/>
              <a:chOff x="4807350" y="2686225"/>
              <a:chExt cx="191025" cy="208850"/>
            </a:xfrm>
          </p:grpSpPr>
          <p:sp>
            <p:nvSpPr>
              <p:cNvPr id="1327" name="Google Shape;1327;p20"/>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20"/>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20"/>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0" name="Google Shape;1330;p20"/>
            <p:cNvGrpSpPr/>
            <p:nvPr/>
          </p:nvGrpSpPr>
          <p:grpSpPr>
            <a:xfrm rot="-342083">
              <a:off x="7326080" y="809704"/>
              <a:ext cx="638009" cy="697520"/>
              <a:chOff x="4807350" y="2686225"/>
              <a:chExt cx="191025" cy="208850"/>
            </a:xfrm>
          </p:grpSpPr>
          <p:sp>
            <p:nvSpPr>
              <p:cNvPr id="1331" name="Google Shape;1331;p20"/>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20"/>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20"/>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4" name="Google Shape;1334;p20"/>
            <p:cNvGrpSpPr/>
            <p:nvPr/>
          </p:nvGrpSpPr>
          <p:grpSpPr>
            <a:xfrm rot="1257300">
              <a:off x="6498780" y="351124"/>
              <a:ext cx="638024" cy="697520"/>
              <a:chOff x="4807350" y="2686225"/>
              <a:chExt cx="191025" cy="208850"/>
            </a:xfrm>
          </p:grpSpPr>
          <p:sp>
            <p:nvSpPr>
              <p:cNvPr id="1335" name="Google Shape;1335;p20"/>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20"/>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20"/>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338" name="Google Shape;1338;p20"/>
          <p:cNvSpPr/>
          <p:nvPr/>
        </p:nvSpPr>
        <p:spPr>
          <a:xfrm>
            <a:off x="2836101" y="491919"/>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20"/>
          <p:cNvSpPr/>
          <p:nvPr/>
        </p:nvSpPr>
        <p:spPr>
          <a:xfrm>
            <a:off x="2932315" y="4744295"/>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20"/>
          <p:cNvSpPr/>
          <p:nvPr/>
        </p:nvSpPr>
        <p:spPr>
          <a:xfrm>
            <a:off x="7027575" y="4555394"/>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20"/>
          <p:cNvSpPr/>
          <p:nvPr/>
        </p:nvSpPr>
        <p:spPr>
          <a:xfrm>
            <a:off x="411432" y="2521064"/>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42" name="Google Shape;1342;p20"/>
          <p:cNvGrpSpPr/>
          <p:nvPr/>
        </p:nvGrpSpPr>
        <p:grpSpPr>
          <a:xfrm>
            <a:off x="7539590" y="4517655"/>
            <a:ext cx="884404" cy="959040"/>
            <a:chOff x="2632490" y="4369980"/>
            <a:chExt cx="884404" cy="959040"/>
          </a:xfrm>
        </p:grpSpPr>
        <p:sp>
          <p:nvSpPr>
            <p:cNvPr id="1343" name="Google Shape;1343;p20"/>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20"/>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20"/>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6" name="Google Shape;1346;p20"/>
          <p:cNvGrpSpPr/>
          <p:nvPr/>
        </p:nvGrpSpPr>
        <p:grpSpPr>
          <a:xfrm rot="-8636071" flipH="1">
            <a:off x="-1592506" y="3387633"/>
            <a:ext cx="4449371" cy="2031682"/>
            <a:chOff x="-3059700" y="625402"/>
            <a:chExt cx="4192360" cy="1914325"/>
          </a:xfrm>
        </p:grpSpPr>
        <p:sp>
          <p:nvSpPr>
            <p:cNvPr id="1347" name="Google Shape;1347;p20"/>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20"/>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20"/>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20"/>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20"/>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20"/>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20"/>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20"/>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20"/>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20"/>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20"/>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20"/>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20"/>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20"/>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20"/>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20"/>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20"/>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20"/>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20"/>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20"/>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header 1">
  <p:cSld name="SECTION_HEADER_1">
    <p:spTree>
      <p:nvGrpSpPr>
        <p:cNvPr id="1" name="Shape 1367"/>
        <p:cNvGrpSpPr/>
        <p:nvPr/>
      </p:nvGrpSpPr>
      <p:grpSpPr>
        <a:xfrm>
          <a:off x="0" y="0"/>
          <a:ext cx="0" cy="0"/>
          <a:chOff x="0" y="0"/>
          <a:chExt cx="0" cy="0"/>
        </a:xfrm>
      </p:grpSpPr>
      <p:sp>
        <p:nvSpPr>
          <p:cNvPr id="1368" name="Google Shape;1368;p21"/>
          <p:cNvSpPr txBox="1">
            <a:spLocks noGrp="1"/>
          </p:cNvSpPr>
          <p:nvPr>
            <p:ph type="title"/>
          </p:nvPr>
        </p:nvSpPr>
        <p:spPr>
          <a:xfrm>
            <a:off x="2762250" y="2530250"/>
            <a:ext cx="3619500" cy="924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5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369" name="Google Shape;1369;p21"/>
          <p:cNvSpPr txBox="1">
            <a:spLocks noGrp="1"/>
          </p:cNvSpPr>
          <p:nvPr>
            <p:ph type="title" idx="2" hasCustomPrompt="1"/>
          </p:nvPr>
        </p:nvSpPr>
        <p:spPr>
          <a:xfrm>
            <a:off x="3796851" y="1196610"/>
            <a:ext cx="1550100" cy="1223700"/>
          </a:xfrm>
          <a:prstGeom prst="rect">
            <a:avLst/>
          </a:prstGeom>
          <a:solidFill>
            <a:schemeClr val="lt2"/>
          </a:solidFill>
          <a:ln>
            <a:noFill/>
          </a:ln>
        </p:spPr>
        <p:txBody>
          <a:bodyPr spcFirstLastPara="1" wrap="square" lIns="91425" tIns="91425" rIns="91425" bIns="91425" anchor="b" anchorCtr="0">
            <a:noAutofit/>
          </a:bodyPr>
          <a:lstStyle>
            <a:lvl1pPr lvl="0" algn="ctr" rtl="0">
              <a:spcBef>
                <a:spcPts val="0"/>
              </a:spcBef>
              <a:spcAft>
                <a:spcPts val="0"/>
              </a:spcAft>
              <a:buSzPts val="6000"/>
              <a:buNone/>
              <a:defRPr sz="75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370" name="Google Shape;1370;p21"/>
          <p:cNvSpPr txBox="1">
            <a:spLocks noGrp="1"/>
          </p:cNvSpPr>
          <p:nvPr>
            <p:ph type="subTitle" idx="1"/>
          </p:nvPr>
        </p:nvSpPr>
        <p:spPr>
          <a:xfrm rot="570">
            <a:off x="2761501" y="3455450"/>
            <a:ext cx="3621000" cy="630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71" name="Google Shape;1371;p21"/>
          <p:cNvSpPr/>
          <p:nvPr/>
        </p:nvSpPr>
        <p:spPr>
          <a:xfrm>
            <a:off x="1959800" y="-378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21"/>
          <p:cNvSpPr/>
          <p:nvPr/>
        </p:nvSpPr>
        <p:spPr>
          <a:xfrm>
            <a:off x="-311925" y="37909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73" name="Google Shape;1373;p21"/>
          <p:cNvGrpSpPr/>
          <p:nvPr/>
        </p:nvGrpSpPr>
        <p:grpSpPr>
          <a:xfrm rot="2186615">
            <a:off x="-1303032" y="226012"/>
            <a:ext cx="4192141" cy="1914225"/>
            <a:chOff x="-3059700" y="625402"/>
            <a:chExt cx="4192360" cy="1914325"/>
          </a:xfrm>
        </p:grpSpPr>
        <p:sp>
          <p:nvSpPr>
            <p:cNvPr id="1374" name="Google Shape;1374;p21"/>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21"/>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21"/>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21"/>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21"/>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21"/>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21"/>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21"/>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21"/>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21"/>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21"/>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21"/>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21"/>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21"/>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21"/>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21"/>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21"/>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21"/>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21"/>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21"/>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4" name="Google Shape;1394;p21"/>
          <p:cNvGrpSpPr/>
          <p:nvPr/>
        </p:nvGrpSpPr>
        <p:grpSpPr>
          <a:xfrm rot="424602">
            <a:off x="6350316" y="1931491"/>
            <a:ext cx="3737308" cy="3278264"/>
            <a:chOff x="3492203" y="2242601"/>
            <a:chExt cx="3737241" cy="3278205"/>
          </a:xfrm>
        </p:grpSpPr>
        <p:sp>
          <p:nvSpPr>
            <p:cNvPr id="1395" name="Google Shape;1395;p21"/>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96" name="Google Shape;1396;p21"/>
            <p:cNvGrpSpPr/>
            <p:nvPr/>
          </p:nvGrpSpPr>
          <p:grpSpPr>
            <a:xfrm>
              <a:off x="3492203" y="2242601"/>
              <a:ext cx="3737241" cy="3278205"/>
              <a:chOff x="3492203" y="2242601"/>
              <a:chExt cx="3737241" cy="3278205"/>
            </a:xfrm>
          </p:grpSpPr>
          <p:sp>
            <p:nvSpPr>
              <p:cNvPr id="1397" name="Google Shape;1397;p21"/>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21"/>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21"/>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21"/>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21"/>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21"/>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21"/>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21"/>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21"/>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21"/>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21"/>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21"/>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21"/>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21"/>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21"/>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21"/>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21"/>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21"/>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21"/>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416" name="Google Shape;1416;p21"/>
          <p:cNvGrpSpPr/>
          <p:nvPr/>
        </p:nvGrpSpPr>
        <p:grpSpPr>
          <a:xfrm rot="-9701621">
            <a:off x="5984223" y="-286081"/>
            <a:ext cx="3355532" cy="1652161"/>
            <a:chOff x="5550051" y="5139708"/>
            <a:chExt cx="3355499" cy="1652145"/>
          </a:xfrm>
        </p:grpSpPr>
        <p:sp>
          <p:nvSpPr>
            <p:cNvPr id="1417" name="Google Shape;1417;p21"/>
            <p:cNvSpPr/>
            <p:nvPr/>
          </p:nvSpPr>
          <p:spPr>
            <a:xfrm>
              <a:off x="5749689" y="5658725"/>
              <a:ext cx="3155861" cy="1133128"/>
            </a:xfrm>
            <a:custGeom>
              <a:avLst/>
              <a:gdLst/>
              <a:ahLst/>
              <a:cxnLst/>
              <a:rect l="l" t="t" r="r" b="b"/>
              <a:pathLst>
                <a:path w="15577" h="5593" extrusionOk="0">
                  <a:moveTo>
                    <a:pt x="7329" y="0"/>
                  </a:moveTo>
                  <a:cubicBezTo>
                    <a:pt x="7023" y="0"/>
                    <a:pt x="6716" y="16"/>
                    <a:pt x="6412" y="47"/>
                  </a:cubicBezTo>
                  <a:cubicBezTo>
                    <a:pt x="5243" y="166"/>
                    <a:pt x="4099" y="504"/>
                    <a:pt x="3052" y="1035"/>
                  </a:cubicBezTo>
                  <a:cubicBezTo>
                    <a:pt x="2011" y="1563"/>
                    <a:pt x="1063" y="2286"/>
                    <a:pt x="296" y="3169"/>
                  </a:cubicBezTo>
                  <a:cubicBezTo>
                    <a:pt x="201" y="3279"/>
                    <a:pt x="108" y="3392"/>
                    <a:pt x="18" y="3507"/>
                  </a:cubicBezTo>
                  <a:cubicBezTo>
                    <a:pt x="0" y="3531"/>
                    <a:pt x="20" y="3561"/>
                    <a:pt x="40" y="3561"/>
                  </a:cubicBezTo>
                  <a:cubicBezTo>
                    <a:pt x="47" y="3561"/>
                    <a:pt x="54" y="3558"/>
                    <a:pt x="59" y="3550"/>
                  </a:cubicBezTo>
                  <a:cubicBezTo>
                    <a:pt x="778" y="2631"/>
                    <a:pt x="1683" y="1868"/>
                    <a:pt x="2696" y="1294"/>
                  </a:cubicBezTo>
                  <a:cubicBezTo>
                    <a:pt x="3708" y="721"/>
                    <a:pt x="4824" y="336"/>
                    <a:pt x="5973" y="162"/>
                  </a:cubicBezTo>
                  <a:cubicBezTo>
                    <a:pt x="6421" y="95"/>
                    <a:pt x="6875" y="61"/>
                    <a:pt x="7327" y="61"/>
                  </a:cubicBezTo>
                  <a:cubicBezTo>
                    <a:pt x="8059" y="61"/>
                    <a:pt x="8791" y="150"/>
                    <a:pt x="9501" y="335"/>
                  </a:cubicBezTo>
                  <a:cubicBezTo>
                    <a:pt x="10171" y="507"/>
                    <a:pt x="10814" y="767"/>
                    <a:pt x="11407" y="1125"/>
                  </a:cubicBezTo>
                  <a:cubicBezTo>
                    <a:pt x="11941" y="1447"/>
                    <a:pt x="12429" y="1839"/>
                    <a:pt x="12878" y="2270"/>
                  </a:cubicBezTo>
                  <a:cubicBezTo>
                    <a:pt x="13787" y="3144"/>
                    <a:pt x="14532" y="4170"/>
                    <a:pt x="15249" y="5201"/>
                  </a:cubicBezTo>
                  <a:cubicBezTo>
                    <a:pt x="15335" y="5326"/>
                    <a:pt x="15423" y="5453"/>
                    <a:pt x="15510" y="5580"/>
                  </a:cubicBezTo>
                  <a:cubicBezTo>
                    <a:pt x="15517" y="5589"/>
                    <a:pt x="15526" y="5593"/>
                    <a:pt x="15535" y="5593"/>
                  </a:cubicBezTo>
                  <a:cubicBezTo>
                    <a:pt x="15556" y="5593"/>
                    <a:pt x="15577" y="5571"/>
                    <a:pt x="15562" y="5549"/>
                  </a:cubicBezTo>
                  <a:cubicBezTo>
                    <a:pt x="14839" y="4499"/>
                    <a:pt x="14105" y="3445"/>
                    <a:pt x="13217" y="2524"/>
                  </a:cubicBezTo>
                  <a:cubicBezTo>
                    <a:pt x="12322" y="1596"/>
                    <a:pt x="11270" y="839"/>
                    <a:pt x="10039" y="430"/>
                  </a:cubicBezTo>
                  <a:cubicBezTo>
                    <a:pt x="9166" y="140"/>
                    <a:pt x="8247" y="0"/>
                    <a:pt x="732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18" name="Google Shape;1418;p21"/>
            <p:cNvGrpSpPr/>
            <p:nvPr/>
          </p:nvGrpSpPr>
          <p:grpSpPr>
            <a:xfrm rot="7531876">
              <a:off x="5671590" y="5674138"/>
              <a:ext cx="516130" cy="564325"/>
              <a:chOff x="4807350" y="2686225"/>
              <a:chExt cx="191025" cy="208850"/>
            </a:xfrm>
          </p:grpSpPr>
          <p:sp>
            <p:nvSpPr>
              <p:cNvPr id="1419" name="Google Shape;1419;p21"/>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21"/>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21"/>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2" name="Google Shape;1422;p21"/>
            <p:cNvGrpSpPr/>
            <p:nvPr/>
          </p:nvGrpSpPr>
          <p:grpSpPr>
            <a:xfrm rot="8100180">
              <a:off x="6187805" y="5367123"/>
              <a:ext cx="516122" cy="564312"/>
              <a:chOff x="4807350" y="2686225"/>
              <a:chExt cx="191025" cy="208850"/>
            </a:xfrm>
          </p:grpSpPr>
          <p:sp>
            <p:nvSpPr>
              <p:cNvPr id="1423" name="Google Shape;1423;p21"/>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21"/>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21"/>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6" name="Google Shape;1426;p21"/>
            <p:cNvGrpSpPr/>
            <p:nvPr/>
          </p:nvGrpSpPr>
          <p:grpSpPr>
            <a:xfrm rot="9052979">
              <a:off x="6738649" y="5229615"/>
              <a:ext cx="516118" cy="564317"/>
              <a:chOff x="4807350" y="2686225"/>
              <a:chExt cx="191025" cy="208850"/>
            </a:xfrm>
          </p:grpSpPr>
          <p:sp>
            <p:nvSpPr>
              <p:cNvPr id="1427" name="Google Shape;1427;p21"/>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21"/>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21"/>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0" name="Google Shape;1430;p21"/>
            <p:cNvGrpSpPr/>
            <p:nvPr/>
          </p:nvGrpSpPr>
          <p:grpSpPr>
            <a:xfrm rot="10326841">
              <a:off x="7395759" y="5300049"/>
              <a:ext cx="516121" cy="564305"/>
              <a:chOff x="4807350" y="2686225"/>
              <a:chExt cx="191025" cy="208850"/>
            </a:xfrm>
          </p:grpSpPr>
          <p:sp>
            <p:nvSpPr>
              <p:cNvPr id="1431" name="Google Shape;1431;p21"/>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21"/>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21"/>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4" name="Google Shape;1434;p21"/>
            <p:cNvGrpSpPr/>
            <p:nvPr/>
          </p:nvGrpSpPr>
          <p:grpSpPr>
            <a:xfrm rot="-9622962">
              <a:off x="8027890" y="5574385"/>
              <a:ext cx="516116" cy="564315"/>
              <a:chOff x="4807350" y="2686225"/>
              <a:chExt cx="191025" cy="208850"/>
            </a:xfrm>
          </p:grpSpPr>
          <p:sp>
            <p:nvSpPr>
              <p:cNvPr id="1435" name="Google Shape;1435;p21"/>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21"/>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21"/>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438" name="Google Shape;1438;p21"/>
          <p:cNvGrpSpPr/>
          <p:nvPr/>
        </p:nvGrpSpPr>
        <p:grpSpPr>
          <a:xfrm rot="10800000">
            <a:off x="-142854" y="3735877"/>
            <a:ext cx="2427950" cy="1850407"/>
            <a:chOff x="4512348" y="-152057"/>
            <a:chExt cx="2075171" cy="1581544"/>
          </a:xfrm>
        </p:grpSpPr>
        <p:sp>
          <p:nvSpPr>
            <p:cNvPr id="1439" name="Google Shape;1439;p21"/>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21"/>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21"/>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21"/>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21"/>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21"/>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21"/>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21"/>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21"/>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21"/>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21"/>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21"/>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21"/>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21"/>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21"/>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21"/>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21"/>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21"/>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21"/>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21"/>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21"/>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0" name="Google Shape;1460;p21"/>
          <p:cNvGrpSpPr/>
          <p:nvPr/>
        </p:nvGrpSpPr>
        <p:grpSpPr>
          <a:xfrm rot="10800000">
            <a:off x="1645961" y="-233414"/>
            <a:ext cx="1835183" cy="1947187"/>
            <a:chOff x="-1188433" y="3637086"/>
            <a:chExt cx="1835183" cy="1947187"/>
          </a:xfrm>
        </p:grpSpPr>
        <p:sp>
          <p:nvSpPr>
            <p:cNvPr id="1461" name="Google Shape;1461;p21"/>
            <p:cNvSpPr/>
            <p:nvPr/>
          </p:nvSpPr>
          <p:spPr>
            <a:xfrm>
              <a:off x="-1188433" y="4190434"/>
              <a:ext cx="1420134" cy="1198711"/>
            </a:xfrm>
            <a:custGeom>
              <a:avLst/>
              <a:gdLst/>
              <a:ahLst/>
              <a:cxnLst/>
              <a:rect l="l" t="t" r="r" b="b"/>
              <a:pathLst>
                <a:path w="13225" h="11163" extrusionOk="0">
                  <a:moveTo>
                    <a:pt x="171" y="11152"/>
                  </a:moveTo>
                  <a:cubicBezTo>
                    <a:pt x="168" y="11156"/>
                    <a:pt x="167" y="11158"/>
                    <a:pt x="167" y="11158"/>
                  </a:cubicBezTo>
                  <a:cubicBezTo>
                    <a:pt x="167" y="11158"/>
                    <a:pt x="169" y="11155"/>
                    <a:pt x="171" y="11152"/>
                  </a:cubicBezTo>
                  <a:close/>
                  <a:moveTo>
                    <a:pt x="13128" y="1"/>
                  </a:moveTo>
                  <a:cubicBezTo>
                    <a:pt x="13088" y="1"/>
                    <a:pt x="13045" y="29"/>
                    <a:pt x="13026" y="91"/>
                  </a:cubicBezTo>
                  <a:cubicBezTo>
                    <a:pt x="11128" y="6370"/>
                    <a:pt x="5878" y="8713"/>
                    <a:pt x="116" y="10971"/>
                  </a:cubicBezTo>
                  <a:cubicBezTo>
                    <a:pt x="0" y="11015"/>
                    <a:pt x="25" y="11162"/>
                    <a:pt x="123" y="11162"/>
                  </a:cubicBezTo>
                  <a:cubicBezTo>
                    <a:pt x="138" y="11162"/>
                    <a:pt x="154" y="11159"/>
                    <a:pt x="171" y="11152"/>
                  </a:cubicBezTo>
                  <a:cubicBezTo>
                    <a:pt x="6004" y="8713"/>
                    <a:pt x="11369" y="6646"/>
                    <a:pt x="13201" y="134"/>
                  </a:cubicBezTo>
                  <a:cubicBezTo>
                    <a:pt x="13225" y="49"/>
                    <a:pt x="13180" y="1"/>
                    <a:pt x="13128"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21"/>
            <p:cNvSpPr/>
            <p:nvPr/>
          </p:nvSpPr>
          <p:spPr>
            <a:xfrm>
              <a:off x="158265" y="3786242"/>
              <a:ext cx="214872" cy="445208"/>
            </a:xfrm>
            <a:custGeom>
              <a:avLst/>
              <a:gdLst/>
              <a:ahLst/>
              <a:cxnLst/>
              <a:rect l="l" t="t" r="r" b="b"/>
              <a:pathLst>
                <a:path w="2001" h="4146" extrusionOk="0">
                  <a:moveTo>
                    <a:pt x="1382" y="1"/>
                  </a:moveTo>
                  <a:cubicBezTo>
                    <a:pt x="804" y="493"/>
                    <a:pt x="332" y="958"/>
                    <a:pt x="165" y="1725"/>
                  </a:cubicBezTo>
                  <a:cubicBezTo>
                    <a:pt x="0" y="2492"/>
                    <a:pt x="261" y="3193"/>
                    <a:pt x="460" y="3925"/>
                  </a:cubicBezTo>
                  <a:lnTo>
                    <a:pt x="554" y="4145"/>
                  </a:lnTo>
                  <a:cubicBezTo>
                    <a:pt x="1250" y="3659"/>
                    <a:pt x="1682" y="3055"/>
                    <a:pt x="1841" y="2215"/>
                  </a:cubicBezTo>
                  <a:cubicBezTo>
                    <a:pt x="2001" y="1377"/>
                    <a:pt x="1791" y="726"/>
                    <a:pt x="1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21"/>
            <p:cNvSpPr/>
            <p:nvPr/>
          </p:nvSpPr>
          <p:spPr>
            <a:xfrm>
              <a:off x="-39751" y="3961062"/>
              <a:ext cx="194577" cy="418147"/>
            </a:xfrm>
            <a:custGeom>
              <a:avLst/>
              <a:gdLst/>
              <a:ahLst/>
              <a:cxnLst/>
              <a:rect l="l" t="t" r="r" b="b"/>
              <a:pathLst>
                <a:path w="1812" h="3894" extrusionOk="0">
                  <a:moveTo>
                    <a:pt x="151" y="1"/>
                  </a:moveTo>
                  <a:cubicBezTo>
                    <a:pt x="21" y="744"/>
                    <a:pt x="0" y="1452"/>
                    <a:pt x="183" y="2214"/>
                  </a:cubicBezTo>
                  <a:cubicBezTo>
                    <a:pt x="379" y="3031"/>
                    <a:pt x="815" y="3619"/>
                    <a:pt x="1639" y="3894"/>
                  </a:cubicBezTo>
                  <a:lnTo>
                    <a:pt x="1615" y="3866"/>
                  </a:lnTo>
                  <a:cubicBezTo>
                    <a:pt x="1811" y="2336"/>
                    <a:pt x="1220" y="1114"/>
                    <a:pt x="151"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21"/>
            <p:cNvSpPr/>
            <p:nvPr/>
          </p:nvSpPr>
          <p:spPr>
            <a:xfrm>
              <a:off x="138613" y="4304154"/>
              <a:ext cx="457664" cy="155597"/>
            </a:xfrm>
            <a:custGeom>
              <a:avLst/>
              <a:gdLst/>
              <a:ahLst/>
              <a:cxnLst/>
              <a:rect l="l" t="t" r="r" b="b"/>
              <a:pathLst>
                <a:path w="4262" h="1449" extrusionOk="0">
                  <a:moveTo>
                    <a:pt x="2587" y="0"/>
                  </a:moveTo>
                  <a:cubicBezTo>
                    <a:pt x="1711" y="0"/>
                    <a:pt x="911" y="315"/>
                    <a:pt x="1" y="865"/>
                  </a:cubicBezTo>
                  <a:cubicBezTo>
                    <a:pt x="697" y="1211"/>
                    <a:pt x="1369" y="1449"/>
                    <a:pt x="2148" y="1449"/>
                  </a:cubicBezTo>
                  <a:cubicBezTo>
                    <a:pt x="2187" y="1449"/>
                    <a:pt x="2227" y="1448"/>
                    <a:pt x="2266" y="1447"/>
                  </a:cubicBezTo>
                  <a:cubicBezTo>
                    <a:pt x="3155" y="1419"/>
                    <a:pt x="3780" y="1098"/>
                    <a:pt x="4262" y="349"/>
                  </a:cubicBezTo>
                  <a:lnTo>
                    <a:pt x="4140" y="301"/>
                  </a:lnTo>
                  <a:cubicBezTo>
                    <a:pt x="3578" y="96"/>
                    <a:pt x="3071" y="0"/>
                    <a:pt x="258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21"/>
            <p:cNvSpPr/>
            <p:nvPr/>
          </p:nvSpPr>
          <p:spPr>
            <a:xfrm>
              <a:off x="-166786" y="4170139"/>
              <a:ext cx="197369" cy="451221"/>
            </a:xfrm>
            <a:custGeom>
              <a:avLst/>
              <a:gdLst/>
              <a:ahLst/>
              <a:cxnLst/>
              <a:rect l="l" t="t" r="r" b="b"/>
              <a:pathLst>
                <a:path w="1838" h="4202" extrusionOk="0">
                  <a:moveTo>
                    <a:pt x="236" y="0"/>
                  </a:moveTo>
                  <a:cubicBezTo>
                    <a:pt x="75" y="777"/>
                    <a:pt x="0" y="1412"/>
                    <a:pt x="142" y="2222"/>
                  </a:cubicBezTo>
                  <a:cubicBezTo>
                    <a:pt x="293" y="3088"/>
                    <a:pt x="700" y="3792"/>
                    <a:pt x="1545" y="4166"/>
                  </a:cubicBezTo>
                  <a:lnTo>
                    <a:pt x="1585" y="4202"/>
                  </a:lnTo>
                  <a:cubicBezTo>
                    <a:pt x="1838" y="2537"/>
                    <a:pt x="1375" y="1263"/>
                    <a:pt x="23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21"/>
            <p:cNvSpPr/>
            <p:nvPr/>
          </p:nvSpPr>
          <p:spPr>
            <a:xfrm>
              <a:off x="-234" y="4547700"/>
              <a:ext cx="450255" cy="167195"/>
            </a:xfrm>
            <a:custGeom>
              <a:avLst/>
              <a:gdLst/>
              <a:ahLst/>
              <a:cxnLst/>
              <a:rect l="l" t="t" r="r" b="b"/>
              <a:pathLst>
                <a:path w="4193" h="1557" extrusionOk="0">
                  <a:moveTo>
                    <a:pt x="2368" y="0"/>
                  </a:moveTo>
                  <a:cubicBezTo>
                    <a:pt x="1578" y="0"/>
                    <a:pt x="835" y="293"/>
                    <a:pt x="1" y="836"/>
                  </a:cubicBezTo>
                  <a:cubicBezTo>
                    <a:pt x="700" y="1206"/>
                    <a:pt x="1305" y="1539"/>
                    <a:pt x="2127" y="1556"/>
                  </a:cubicBezTo>
                  <a:cubicBezTo>
                    <a:pt x="2147" y="1557"/>
                    <a:pt x="2166" y="1557"/>
                    <a:pt x="2185" y="1557"/>
                  </a:cubicBezTo>
                  <a:cubicBezTo>
                    <a:pt x="3038" y="1557"/>
                    <a:pt x="3695" y="1185"/>
                    <a:pt x="4193" y="477"/>
                  </a:cubicBezTo>
                  <a:lnTo>
                    <a:pt x="4083" y="416"/>
                  </a:lnTo>
                  <a:cubicBezTo>
                    <a:pt x="3461" y="134"/>
                    <a:pt x="2904" y="0"/>
                    <a:pt x="2368"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21"/>
            <p:cNvSpPr/>
            <p:nvPr/>
          </p:nvSpPr>
          <p:spPr>
            <a:xfrm>
              <a:off x="-312505" y="4360530"/>
              <a:ext cx="184054" cy="469798"/>
            </a:xfrm>
            <a:custGeom>
              <a:avLst/>
              <a:gdLst/>
              <a:ahLst/>
              <a:cxnLst/>
              <a:rect l="l" t="t" r="r" b="b"/>
              <a:pathLst>
                <a:path w="1714" h="4375" extrusionOk="0">
                  <a:moveTo>
                    <a:pt x="276" y="0"/>
                  </a:moveTo>
                  <a:cubicBezTo>
                    <a:pt x="69" y="806"/>
                    <a:pt x="1" y="1531"/>
                    <a:pt x="17" y="2382"/>
                  </a:cubicBezTo>
                  <a:cubicBezTo>
                    <a:pt x="36" y="3248"/>
                    <a:pt x="409" y="3908"/>
                    <a:pt x="1169" y="4313"/>
                  </a:cubicBezTo>
                  <a:lnTo>
                    <a:pt x="1169" y="4313"/>
                  </a:lnTo>
                  <a:cubicBezTo>
                    <a:pt x="1714" y="2671"/>
                    <a:pt x="1393" y="1321"/>
                    <a:pt x="276" y="0"/>
                  </a:cubicBezTo>
                  <a:close/>
                  <a:moveTo>
                    <a:pt x="1169" y="4313"/>
                  </a:moveTo>
                  <a:cubicBezTo>
                    <a:pt x="1164" y="4328"/>
                    <a:pt x="1159" y="4343"/>
                    <a:pt x="1154" y="4357"/>
                  </a:cubicBezTo>
                  <a:lnTo>
                    <a:pt x="1292" y="4374"/>
                  </a:lnTo>
                  <a:cubicBezTo>
                    <a:pt x="1250" y="4355"/>
                    <a:pt x="1209" y="4334"/>
                    <a:pt x="1169" y="4313"/>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21"/>
            <p:cNvSpPr/>
            <p:nvPr/>
          </p:nvSpPr>
          <p:spPr>
            <a:xfrm>
              <a:off x="-175376" y="4775783"/>
              <a:ext cx="514040" cy="167087"/>
            </a:xfrm>
            <a:custGeom>
              <a:avLst/>
              <a:gdLst/>
              <a:ahLst/>
              <a:cxnLst/>
              <a:rect l="l" t="t" r="r" b="b"/>
              <a:pathLst>
                <a:path w="4787" h="1556" extrusionOk="0">
                  <a:moveTo>
                    <a:pt x="2817" y="0"/>
                  </a:moveTo>
                  <a:cubicBezTo>
                    <a:pt x="1885" y="0"/>
                    <a:pt x="976" y="283"/>
                    <a:pt x="1" y="678"/>
                  </a:cubicBezTo>
                  <a:cubicBezTo>
                    <a:pt x="756" y="1134"/>
                    <a:pt x="1536" y="1556"/>
                    <a:pt x="2424" y="1556"/>
                  </a:cubicBezTo>
                  <a:cubicBezTo>
                    <a:pt x="2451" y="1556"/>
                    <a:pt x="2478" y="1556"/>
                    <a:pt x="2504" y="1555"/>
                  </a:cubicBezTo>
                  <a:cubicBezTo>
                    <a:pt x="3491" y="1527"/>
                    <a:pt x="4176" y="1213"/>
                    <a:pt x="4787" y="460"/>
                  </a:cubicBezTo>
                  <a:lnTo>
                    <a:pt x="4670" y="399"/>
                  </a:lnTo>
                  <a:cubicBezTo>
                    <a:pt x="4028" y="118"/>
                    <a:pt x="3418" y="0"/>
                    <a:pt x="281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21"/>
            <p:cNvSpPr/>
            <p:nvPr/>
          </p:nvSpPr>
          <p:spPr>
            <a:xfrm>
              <a:off x="-485822" y="4551566"/>
              <a:ext cx="164510" cy="465611"/>
            </a:xfrm>
            <a:custGeom>
              <a:avLst/>
              <a:gdLst/>
              <a:ahLst/>
              <a:cxnLst/>
              <a:rect l="l" t="t" r="r" b="b"/>
              <a:pathLst>
                <a:path w="1532" h="4336" extrusionOk="0">
                  <a:moveTo>
                    <a:pt x="626" y="1"/>
                  </a:moveTo>
                  <a:cubicBezTo>
                    <a:pt x="347" y="729"/>
                    <a:pt x="82" y="1439"/>
                    <a:pt x="43" y="2233"/>
                  </a:cubicBezTo>
                  <a:cubicBezTo>
                    <a:pt x="0" y="3084"/>
                    <a:pt x="186" y="3769"/>
                    <a:pt x="847" y="4335"/>
                  </a:cubicBezTo>
                  <a:lnTo>
                    <a:pt x="747" y="4219"/>
                  </a:lnTo>
                  <a:cubicBezTo>
                    <a:pt x="1532" y="2699"/>
                    <a:pt x="1500" y="1474"/>
                    <a:pt x="626"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21"/>
            <p:cNvSpPr/>
            <p:nvPr/>
          </p:nvSpPr>
          <p:spPr>
            <a:xfrm>
              <a:off x="-407432" y="4984644"/>
              <a:ext cx="454443" cy="192537"/>
            </a:xfrm>
            <a:custGeom>
              <a:avLst/>
              <a:gdLst/>
              <a:ahLst/>
              <a:cxnLst/>
              <a:rect l="l" t="t" r="r" b="b"/>
              <a:pathLst>
                <a:path w="4232" h="1793" extrusionOk="0">
                  <a:moveTo>
                    <a:pt x="1500" y="1"/>
                  </a:moveTo>
                  <a:cubicBezTo>
                    <a:pt x="1025" y="1"/>
                    <a:pt x="530" y="81"/>
                    <a:pt x="0" y="229"/>
                  </a:cubicBezTo>
                  <a:cubicBezTo>
                    <a:pt x="589" y="750"/>
                    <a:pt x="1116" y="1468"/>
                    <a:pt x="1913" y="1695"/>
                  </a:cubicBezTo>
                  <a:cubicBezTo>
                    <a:pt x="2142" y="1761"/>
                    <a:pt x="2366" y="1793"/>
                    <a:pt x="2585" y="1793"/>
                  </a:cubicBezTo>
                  <a:cubicBezTo>
                    <a:pt x="3182" y="1793"/>
                    <a:pt x="3737" y="1558"/>
                    <a:pt x="4231" y="1134"/>
                  </a:cubicBezTo>
                  <a:lnTo>
                    <a:pt x="4143" y="1039"/>
                  </a:lnTo>
                  <a:cubicBezTo>
                    <a:pt x="3283" y="313"/>
                    <a:pt x="2433" y="1"/>
                    <a:pt x="1500"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21"/>
            <p:cNvSpPr/>
            <p:nvPr/>
          </p:nvSpPr>
          <p:spPr>
            <a:xfrm>
              <a:off x="-661072" y="4699433"/>
              <a:ext cx="163436" cy="434362"/>
            </a:xfrm>
            <a:custGeom>
              <a:avLst/>
              <a:gdLst/>
              <a:ahLst/>
              <a:cxnLst/>
              <a:rect l="l" t="t" r="r" b="b"/>
              <a:pathLst>
                <a:path w="1522" h="4045" extrusionOk="0">
                  <a:moveTo>
                    <a:pt x="896" y="0"/>
                  </a:moveTo>
                  <a:lnTo>
                    <a:pt x="896" y="0"/>
                  </a:lnTo>
                  <a:cubicBezTo>
                    <a:pt x="551" y="616"/>
                    <a:pt x="332" y="1114"/>
                    <a:pt x="186" y="1834"/>
                  </a:cubicBezTo>
                  <a:cubicBezTo>
                    <a:pt x="28" y="2605"/>
                    <a:pt x="0" y="3412"/>
                    <a:pt x="574" y="4044"/>
                  </a:cubicBezTo>
                  <a:lnTo>
                    <a:pt x="497" y="3924"/>
                  </a:lnTo>
                  <a:cubicBezTo>
                    <a:pt x="1464" y="2585"/>
                    <a:pt x="1521" y="1521"/>
                    <a:pt x="89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21"/>
            <p:cNvSpPr/>
            <p:nvPr/>
          </p:nvSpPr>
          <p:spPr>
            <a:xfrm>
              <a:off x="-631112" y="5130579"/>
              <a:ext cx="441235" cy="179329"/>
            </a:xfrm>
            <a:custGeom>
              <a:avLst/>
              <a:gdLst/>
              <a:ahLst/>
              <a:cxnLst/>
              <a:rect l="l" t="t" r="r" b="b"/>
              <a:pathLst>
                <a:path w="4109" h="1670" extrusionOk="0">
                  <a:moveTo>
                    <a:pt x="1054" y="1"/>
                  </a:moveTo>
                  <a:cubicBezTo>
                    <a:pt x="717" y="1"/>
                    <a:pt x="367" y="22"/>
                    <a:pt x="1" y="56"/>
                  </a:cubicBezTo>
                  <a:cubicBezTo>
                    <a:pt x="521" y="656"/>
                    <a:pt x="903" y="1185"/>
                    <a:pt x="1688" y="1493"/>
                  </a:cubicBezTo>
                  <a:cubicBezTo>
                    <a:pt x="1989" y="1611"/>
                    <a:pt x="2293" y="1669"/>
                    <a:pt x="2593" y="1669"/>
                  </a:cubicBezTo>
                  <a:cubicBezTo>
                    <a:pt x="3129" y="1669"/>
                    <a:pt x="3650" y="1481"/>
                    <a:pt x="4108" y="1107"/>
                  </a:cubicBezTo>
                  <a:lnTo>
                    <a:pt x="4023" y="1019"/>
                  </a:lnTo>
                  <a:cubicBezTo>
                    <a:pt x="3097" y="226"/>
                    <a:pt x="2141" y="1"/>
                    <a:pt x="105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21"/>
            <p:cNvSpPr/>
            <p:nvPr/>
          </p:nvSpPr>
          <p:spPr>
            <a:xfrm>
              <a:off x="-898712" y="4827434"/>
              <a:ext cx="197906" cy="412993"/>
            </a:xfrm>
            <a:custGeom>
              <a:avLst/>
              <a:gdLst/>
              <a:ahLst/>
              <a:cxnLst/>
              <a:rect l="l" t="t" r="r" b="b"/>
              <a:pathLst>
                <a:path w="1843" h="3846" extrusionOk="0">
                  <a:moveTo>
                    <a:pt x="857" y="1"/>
                  </a:moveTo>
                  <a:lnTo>
                    <a:pt x="857" y="1"/>
                  </a:lnTo>
                  <a:cubicBezTo>
                    <a:pt x="509" y="609"/>
                    <a:pt x="259" y="1161"/>
                    <a:pt x="142" y="1868"/>
                  </a:cubicBezTo>
                  <a:cubicBezTo>
                    <a:pt x="15" y="2624"/>
                    <a:pt x="1" y="3250"/>
                    <a:pt x="556" y="3846"/>
                  </a:cubicBezTo>
                  <a:lnTo>
                    <a:pt x="565" y="3797"/>
                  </a:lnTo>
                  <a:cubicBezTo>
                    <a:pt x="1843" y="2362"/>
                    <a:pt x="1631" y="1687"/>
                    <a:pt x="857"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21"/>
            <p:cNvSpPr/>
            <p:nvPr/>
          </p:nvSpPr>
          <p:spPr>
            <a:xfrm>
              <a:off x="-856618" y="5252030"/>
              <a:ext cx="481611" cy="183517"/>
            </a:xfrm>
            <a:custGeom>
              <a:avLst/>
              <a:gdLst/>
              <a:ahLst/>
              <a:cxnLst/>
              <a:rect l="l" t="t" r="r" b="b"/>
              <a:pathLst>
                <a:path w="4485" h="1709" extrusionOk="0">
                  <a:moveTo>
                    <a:pt x="594" y="1"/>
                  </a:moveTo>
                  <a:cubicBezTo>
                    <a:pt x="400" y="1"/>
                    <a:pt x="202" y="5"/>
                    <a:pt x="1" y="13"/>
                  </a:cubicBezTo>
                  <a:cubicBezTo>
                    <a:pt x="563" y="663"/>
                    <a:pt x="1044" y="1166"/>
                    <a:pt x="1884" y="1483"/>
                  </a:cubicBezTo>
                  <a:cubicBezTo>
                    <a:pt x="2266" y="1628"/>
                    <a:pt x="2648" y="1709"/>
                    <a:pt x="3023" y="1709"/>
                  </a:cubicBezTo>
                  <a:cubicBezTo>
                    <a:pt x="3528" y="1709"/>
                    <a:pt x="4020" y="1563"/>
                    <a:pt x="4485" y="1236"/>
                  </a:cubicBezTo>
                  <a:lnTo>
                    <a:pt x="4399" y="1150"/>
                  </a:lnTo>
                  <a:cubicBezTo>
                    <a:pt x="3225" y="239"/>
                    <a:pt x="1997" y="1"/>
                    <a:pt x="59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21"/>
            <p:cNvSpPr/>
            <p:nvPr/>
          </p:nvSpPr>
          <p:spPr>
            <a:xfrm>
              <a:off x="-1174366" y="4944375"/>
              <a:ext cx="268241" cy="404080"/>
            </a:xfrm>
            <a:custGeom>
              <a:avLst/>
              <a:gdLst/>
              <a:ahLst/>
              <a:cxnLst/>
              <a:rect l="l" t="t" r="r" b="b"/>
              <a:pathLst>
                <a:path w="2498" h="3763" extrusionOk="0">
                  <a:moveTo>
                    <a:pt x="1879" y="1"/>
                  </a:moveTo>
                  <a:lnTo>
                    <a:pt x="1879" y="1"/>
                  </a:lnTo>
                  <a:cubicBezTo>
                    <a:pt x="1402" y="569"/>
                    <a:pt x="925" y="1125"/>
                    <a:pt x="565" y="1781"/>
                  </a:cubicBezTo>
                  <a:cubicBezTo>
                    <a:pt x="180" y="2481"/>
                    <a:pt x="1" y="3074"/>
                    <a:pt x="491" y="3763"/>
                  </a:cubicBezTo>
                  <a:lnTo>
                    <a:pt x="424" y="3640"/>
                  </a:lnTo>
                  <a:cubicBezTo>
                    <a:pt x="1963" y="2417"/>
                    <a:pt x="2498" y="2013"/>
                    <a:pt x="1879"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21"/>
            <p:cNvSpPr/>
            <p:nvPr/>
          </p:nvSpPr>
          <p:spPr>
            <a:xfrm>
              <a:off x="-1129158" y="5363816"/>
              <a:ext cx="460241" cy="220456"/>
            </a:xfrm>
            <a:custGeom>
              <a:avLst/>
              <a:gdLst/>
              <a:ahLst/>
              <a:cxnLst/>
              <a:rect l="l" t="t" r="r" b="b"/>
              <a:pathLst>
                <a:path w="4286" h="2053" extrusionOk="0">
                  <a:moveTo>
                    <a:pt x="132" y="1"/>
                  </a:moveTo>
                  <a:cubicBezTo>
                    <a:pt x="89" y="1"/>
                    <a:pt x="44" y="1"/>
                    <a:pt x="0" y="2"/>
                  </a:cubicBezTo>
                  <a:cubicBezTo>
                    <a:pt x="496" y="699"/>
                    <a:pt x="1002" y="1241"/>
                    <a:pt x="1776" y="1651"/>
                  </a:cubicBezTo>
                  <a:cubicBezTo>
                    <a:pt x="2258" y="1907"/>
                    <a:pt x="2731" y="2053"/>
                    <a:pt x="3214" y="2053"/>
                  </a:cubicBezTo>
                  <a:cubicBezTo>
                    <a:pt x="3564" y="2053"/>
                    <a:pt x="3919" y="1976"/>
                    <a:pt x="4285" y="1810"/>
                  </a:cubicBezTo>
                  <a:lnTo>
                    <a:pt x="4206" y="1709"/>
                  </a:lnTo>
                  <a:cubicBezTo>
                    <a:pt x="3113" y="397"/>
                    <a:pt x="1786" y="1"/>
                    <a:pt x="13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21"/>
            <p:cNvSpPr/>
            <p:nvPr/>
          </p:nvSpPr>
          <p:spPr>
            <a:xfrm>
              <a:off x="261997" y="3637086"/>
              <a:ext cx="55195" cy="295087"/>
            </a:xfrm>
            <a:custGeom>
              <a:avLst/>
              <a:gdLst/>
              <a:ahLst/>
              <a:cxnLst/>
              <a:rect l="l" t="t" r="r" b="b"/>
              <a:pathLst>
                <a:path w="514" h="2748" extrusionOk="0">
                  <a:moveTo>
                    <a:pt x="35" y="0"/>
                  </a:moveTo>
                  <a:cubicBezTo>
                    <a:pt x="19" y="0"/>
                    <a:pt x="1" y="18"/>
                    <a:pt x="12" y="37"/>
                  </a:cubicBezTo>
                  <a:cubicBezTo>
                    <a:pt x="353" y="673"/>
                    <a:pt x="473" y="1421"/>
                    <a:pt x="358" y="2132"/>
                  </a:cubicBezTo>
                  <a:cubicBezTo>
                    <a:pt x="324" y="2332"/>
                    <a:pt x="274" y="2527"/>
                    <a:pt x="205" y="2718"/>
                  </a:cubicBezTo>
                  <a:cubicBezTo>
                    <a:pt x="199" y="2736"/>
                    <a:pt x="213" y="2747"/>
                    <a:pt x="228" y="2747"/>
                  </a:cubicBezTo>
                  <a:cubicBezTo>
                    <a:pt x="238" y="2747"/>
                    <a:pt x="248" y="2742"/>
                    <a:pt x="253" y="2730"/>
                  </a:cubicBezTo>
                  <a:cubicBezTo>
                    <a:pt x="501" y="2044"/>
                    <a:pt x="514" y="1278"/>
                    <a:pt x="294" y="583"/>
                  </a:cubicBezTo>
                  <a:cubicBezTo>
                    <a:pt x="232" y="386"/>
                    <a:pt x="151" y="195"/>
                    <a:pt x="54" y="12"/>
                  </a:cubicBezTo>
                  <a:cubicBezTo>
                    <a:pt x="50" y="4"/>
                    <a:pt x="43" y="0"/>
                    <a:pt x="35"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21"/>
            <p:cNvSpPr/>
            <p:nvPr/>
          </p:nvSpPr>
          <p:spPr>
            <a:xfrm>
              <a:off x="382481" y="4266569"/>
              <a:ext cx="264268" cy="173423"/>
            </a:xfrm>
            <a:custGeom>
              <a:avLst/>
              <a:gdLst/>
              <a:ahLst/>
              <a:cxnLst/>
              <a:rect l="l" t="t" r="r" b="b"/>
              <a:pathLst>
                <a:path w="2461" h="1615" extrusionOk="0">
                  <a:moveTo>
                    <a:pt x="2425" y="1"/>
                  </a:moveTo>
                  <a:cubicBezTo>
                    <a:pt x="2418" y="1"/>
                    <a:pt x="2411" y="4"/>
                    <a:pt x="2406" y="12"/>
                  </a:cubicBezTo>
                  <a:cubicBezTo>
                    <a:pt x="2001" y="662"/>
                    <a:pt x="1368" y="1161"/>
                    <a:pt x="647" y="1414"/>
                  </a:cubicBezTo>
                  <a:cubicBezTo>
                    <a:pt x="447" y="1484"/>
                    <a:pt x="240" y="1535"/>
                    <a:pt x="31" y="1567"/>
                  </a:cubicBezTo>
                  <a:cubicBezTo>
                    <a:pt x="1" y="1570"/>
                    <a:pt x="12" y="1615"/>
                    <a:pt x="41" y="1615"/>
                  </a:cubicBezTo>
                  <a:cubicBezTo>
                    <a:pt x="42" y="1615"/>
                    <a:pt x="43" y="1615"/>
                    <a:pt x="44" y="1615"/>
                  </a:cubicBezTo>
                  <a:cubicBezTo>
                    <a:pt x="807" y="1501"/>
                    <a:pt x="1524" y="1119"/>
                    <a:pt x="2050" y="556"/>
                  </a:cubicBezTo>
                  <a:cubicBezTo>
                    <a:pt x="2199" y="397"/>
                    <a:pt x="2334" y="223"/>
                    <a:pt x="2448" y="38"/>
                  </a:cubicBezTo>
                  <a:cubicBezTo>
                    <a:pt x="2461" y="19"/>
                    <a:pt x="2443" y="1"/>
                    <a:pt x="2425"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21"/>
            <p:cNvSpPr/>
            <p:nvPr/>
          </p:nvSpPr>
          <p:spPr>
            <a:xfrm>
              <a:off x="468066" y="4230703"/>
              <a:ext cx="136913" cy="125101"/>
            </a:xfrm>
            <a:custGeom>
              <a:avLst/>
              <a:gdLst/>
              <a:ahLst/>
              <a:cxnLst/>
              <a:rect l="l" t="t" r="r" b="b"/>
              <a:pathLst>
                <a:path w="1275" h="1165" extrusionOk="0">
                  <a:moveTo>
                    <a:pt x="1239" y="0"/>
                  </a:moveTo>
                  <a:cubicBezTo>
                    <a:pt x="1232" y="0"/>
                    <a:pt x="1225" y="4"/>
                    <a:pt x="1220" y="11"/>
                  </a:cubicBezTo>
                  <a:cubicBezTo>
                    <a:pt x="929" y="480"/>
                    <a:pt x="513" y="865"/>
                    <a:pt x="24" y="1119"/>
                  </a:cubicBezTo>
                  <a:cubicBezTo>
                    <a:pt x="0" y="1132"/>
                    <a:pt x="14" y="1165"/>
                    <a:pt x="37" y="1165"/>
                  </a:cubicBezTo>
                  <a:cubicBezTo>
                    <a:pt x="41" y="1165"/>
                    <a:pt x="45" y="1164"/>
                    <a:pt x="49" y="1162"/>
                  </a:cubicBezTo>
                  <a:cubicBezTo>
                    <a:pt x="544" y="903"/>
                    <a:pt x="967" y="511"/>
                    <a:pt x="1263" y="37"/>
                  </a:cubicBezTo>
                  <a:cubicBezTo>
                    <a:pt x="1274" y="18"/>
                    <a:pt x="1257" y="0"/>
                    <a:pt x="1239"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21"/>
            <p:cNvSpPr/>
            <p:nvPr/>
          </p:nvSpPr>
          <p:spPr>
            <a:xfrm>
              <a:off x="-26865" y="3808148"/>
              <a:ext cx="44349" cy="300349"/>
            </a:xfrm>
            <a:custGeom>
              <a:avLst/>
              <a:gdLst/>
              <a:ahLst/>
              <a:cxnLst/>
              <a:rect l="l" t="t" r="r" b="b"/>
              <a:pathLst>
                <a:path w="413" h="2797" extrusionOk="0">
                  <a:moveTo>
                    <a:pt x="382" y="1"/>
                  </a:moveTo>
                  <a:cubicBezTo>
                    <a:pt x="372" y="1"/>
                    <a:pt x="363" y="6"/>
                    <a:pt x="359" y="18"/>
                  </a:cubicBezTo>
                  <a:cubicBezTo>
                    <a:pt x="153" y="712"/>
                    <a:pt x="36" y="1430"/>
                    <a:pt x="9" y="2152"/>
                  </a:cubicBezTo>
                  <a:cubicBezTo>
                    <a:pt x="1" y="2359"/>
                    <a:pt x="1" y="2565"/>
                    <a:pt x="9" y="2772"/>
                  </a:cubicBezTo>
                  <a:cubicBezTo>
                    <a:pt x="10" y="2788"/>
                    <a:pt x="23" y="2797"/>
                    <a:pt x="35" y="2797"/>
                  </a:cubicBezTo>
                  <a:cubicBezTo>
                    <a:pt x="47" y="2797"/>
                    <a:pt x="59" y="2789"/>
                    <a:pt x="58" y="2773"/>
                  </a:cubicBezTo>
                  <a:cubicBezTo>
                    <a:pt x="33" y="2052"/>
                    <a:pt x="98" y="1329"/>
                    <a:pt x="254" y="623"/>
                  </a:cubicBezTo>
                  <a:cubicBezTo>
                    <a:pt x="298" y="425"/>
                    <a:pt x="349" y="228"/>
                    <a:pt x="407" y="32"/>
                  </a:cubicBezTo>
                  <a:cubicBezTo>
                    <a:pt x="412" y="13"/>
                    <a:pt x="397" y="1"/>
                    <a:pt x="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21"/>
            <p:cNvSpPr/>
            <p:nvPr/>
          </p:nvSpPr>
          <p:spPr>
            <a:xfrm>
              <a:off x="18022" y="3860229"/>
              <a:ext cx="57235" cy="233986"/>
            </a:xfrm>
            <a:custGeom>
              <a:avLst/>
              <a:gdLst/>
              <a:ahLst/>
              <a:cxnLst/>
              <a:rect l="l" t="t" r="r" b="b"/>
              <a:pathLst>
                <a:path w="533" h="2179" extrusionOk="0">
                  <a:moveTo>
                    <a:pt x="502" y="1"/>
                  </a:moveTo>
                  <a:cubicBezTo>
                    <a:pt x="493" y="1"/>
                    <a:pt x="484" y="6"/>
                    <a:pt x="481" y="18"/>
                  </a:cubicBezTo>
                  <a:cubicBezTo>
                    <a:pt x="322" y="728"/>
                    <a:pt x="163" y="1437"/>
                    <a:pt x="4" y="2148"/>
                  </a:cubicBezTo>
                  <a:cubicBezTo>
                    <a:pt x="1" y="2167"/>
                    <a:pt x="16" y="2178"/>
                    <a:pt x="30" y="2178"/>
                  </a:cubicBezTo>
                  <a:cubicBezTo>
                    <a:pt x="39" y="2178"/>
                    <a:pt x="49" y="2173"/>
                    <a:pt x="52" y="2161"/>
                  </a:cubicBezTo>
                  <a:cubicBezTo>
                    <a:pt x="211" y="1451"/>
                    <a:pt x="370" y="742"/>
                    <a:pt x="529" y="31"/>
                  </a:cubicBezTo>
                  <a:cubicBezTo>
                    <a:pt x="533" y="13"/>
                    <a:pt x="517" y="1"/>
                    <a:pt x="50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2" name="Google Shape;1482;p21"/>
          <p:cNvGrpSpPr/>
          <p:nvPr/>
        </p:nvGrpSpPr>
        <p:grpSpPr>
          <a:xfrm rot="10800000">
            <a:off x="1181154" y="-231187"/>
            <a:ext cx="884404" cy="959040"/>
            <a:chOff x="2632490" y="4369980"/>
            <a:chExt cx="884404" cy="959040"/>
          </a:xfrm>
        </p:grpSpPr>
        <p:sp>
          <p:nvSpPr>
            <p:cNvPr id="1483" name="Google Shape;1483;p21"/>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21"/>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21"/>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6" name="Google Shape;1486;p21"/>
          <p:cNvGrpSpPr/>
          <p:nvPr/>
        </p:nvGrpSpPr>
        <p:grpSpPr>
          <a:xfrm rot="-10165263">
            <a:off x="6357201" y="3986298"/>
            <a:ext cx="1847593" cy="1596350"/>
            <a:chOff x="3933402" y="-316891"/>
            <a:chExt cx="1907762" cy="1648337"/>
          </a:xfrm>
        </p:grpSpPr>
        <p:sp>
          <p:nvSpPr>
            <p:cNvPr id="1487" name="Google Shape;1487;p21"/>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21"/>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21"/>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21"/>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21"/>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21"/>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21"/>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21"/>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21"/>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21"/>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21"/>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21"/>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21"/>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21"/>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21"/>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21"/>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03" name="Google Shape;1503;p21"/>
          <p:cNvSpPr/>
          <p:nvPr/>
        </p:nvSpPr>
        <p:spPr>
          <a:xfrm>
            <a:off x="8375889" y="2523644"/>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21"/>
          <p:cNvSpPr/>
          <p:nvPr/>
        </p:nvSpPr>
        <p:spPr>
          <a:xfrm>
            <a:off x="447665" y="1936970"/>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21"/>
          <p:cNvSpPr/>
          <p:nvPr/>
        </p:nvSpPr>
        <p:spPr>
          <a:xfrm>
            <a:off x="669370" y="3790951"/>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ection header 2">
  <p:cSld name="SECTION_HEADER_2">
    <p:spTree>
      <p:nvGrpSpPr>
        <p:cNvPr id="1" name="Shape 1506"/>
        <p:cNvGrpSpPr/>
        <p:nvPr/>
      </p:nvGrpSpPr>
      <p:grpSpPr>
        <a:xfrm>
          <a:off x="0" y="0"/>
          <a:ext cx="0" cy="0"/>
          <a:chOff x="0" y="0"/>
          <a:chExt cx="0" cy="0"/>
        </a:xfrm>
      </p:grpSpPr>
      <p:sp>
        <p:nvSpPr>
          <p:cNvPr id="1507" name="Google Shape;1507;p22"/>
          <p:cNvSpPr txBox="1">
            <a:spLocks noGrp="1"/>
          </p:cNvSpPr>
          <p:nvPr>
            <p:ph type="title"/>
          </p:nvPr>
        </p:nvSpPr>
        <p:spPr>
          <a:xfrm>
            <a:off x="1253575" y="2511200"/>
            <a:ext cx="3619500" cy="924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5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508" name="Google Shape;1508;p22"/>
          <p:cNvSpPr txBox="1">
            <a:spLocks noGrp="1"/>
          </p:cNvSpPr>
          <p:nvPr>
            <p:ph type="title" idx="2" hasCustomPrompt="1"/>
          </p:nvPr>
        </p:nvSpPr>
        <p:spPr>
          <a:xfrm>
            <a:off x="2288176" y="1177560"/>
            <a:ext cx="1550100" cy="1223700"/>
          </a:xfrm>
          <a:prstGeom prst="rect">
            <a:avLst/>
          </a:prstGeom>
          <a:solidFill>
            <a:schemeClr val="accent5"/>
          </a:solidFill>
          <a:ln>
            <a:noFill/>
          </a:ln>
        </p:spPr>
        <p:txBody>
          <a:bodyPr spcFirstLastPara="1" wrap="square" lIns="91425" tIns="91425" rIns="91425" bIns="91425" anchor="b" anchorCtr="0">
            <a:noAutofit/>
          </a:bodyPr>
          <a:lstStyle>
            <a:lvl1pPr lvl="0" algn="ctr" rtl="0">
              <a:spcBef>
                <a:spcPts val="0"/>
              </a:spcBef>
              <a:spcAft>
                <a:spcPts val="0"/>
              </a:spcAft>
              <a:buSzPts val="6000"/>
              <a:buNone/>
              <a:defRPr sz="75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509" name="Google Shape;1509;p22"/>
          <p:cNvSpPr txBox="1">
            <a:spLocks noGrp="1"/>
          </p:cNvSpPr>
          <p:nvPr>
            <p:ph type="subTitle" idx="1"/>
          </p:nvPr>
        </p:nvSpPr>
        <p:spPr>
          <a:xfrm rot="570">
            <a:off x="1252826" y="3436400"/>
            <a:ext cx="3621000" cy="630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10" name="Google Shape;1510;p22"/>
          <p:cNvSpPr/>
          <p:nvPr/>
        </p:nvSpPr>
        <p:spPr>
          <a:xfrm>
            <a:off x="2058269" y="-378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22"/>
          <p:cNvSpPr/>
          <p:nvPr/>
        </p:nvSpPr>
        <p:spPr>
          <a:xfrm flipH="1">
            <a:off x="358058" y="3609975"/>
            <a:ext cx="7832642" cy="1586681"/>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12" name="Google Shape;1512;p22"/>
          <p:cNvGrpSpPr/>
          <p:nvPr/>
        </p:nvGrpSpPr>
        <p:grpSpPr>
          <a:xfrm>
            <a:off x="7467455" y="-225325"/>
            <a:ext cx="2427950" cy="1850407"/>
            <a:chOff x="4512348" y="-152057"/>
            <a:chExt cx="2075171" cy="1581544"/>
          </a:xfrm>
        </p:grpSpPr>
        <p:sp>
          <p:nvSpPr>
            <p:cNvPr id="1513" name="Google Shape;1513;p22"/>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22"/>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22"/>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22"/>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22"/>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22"/>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22"/>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22"/>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22"/>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22"/>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22"/>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22"/>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22"/>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22"/>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22"/>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22"/>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22"/>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22"/>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22"/>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22"/>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22"/>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4" name="Google Shape;1534;p22"/>
          <p:cNvGrpSpPr/>
          <p:nvPr/>
        </p:nvGrpSpPr>
        <p:grpSpPr>
          <a:xfrm rot="10800000">
            <a:off x="3851280" y="3783075"/>
            <a:ext cx="2427950" cy="1850407"/>
            <a:chOff x="4512348" y="-152057"/>
            <a:chExt cx="2075171" cy="1581544"/>
          </a:xfrm>
        </p:grpSpPr>
        <p:sp>
          <p:nvSpPr>
            <p:cNvPr id="1535" name="Google Shape;1535;p22"/>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22"/>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22"/>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22"/>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22"/>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22"/>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22"/>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22"/>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22"/>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22"/>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22"/>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22"/>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22"/>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22"/>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22"/>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22"/>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22"/>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22"/>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22"/>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22"/>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22"/>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6" name="Google Shape;1556;p22"/>
          <p:cNvGrpSpPr/>
          <p:nvPr/>
        </p:nvGrpSpPr>
        <p:grpSpPr>
          <a:xfrm rot="-7857444" flipH="1">
            <a:off x="5803727" y="1508748"/>
            <a:ext cx="3737254" cy="3278217"/>
            <a:chOff x="3492203" y="2242601"/>
            <a:chExt cx="3737241" cy="3278205"/>
          </a:xfrm>
        </p:grpSpPr>
        <p:sp>
          <p:nvSpPr>
            <p:cNvPr id="1557" name="Google Shape;1557;p22"/>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58" name="Google Shape;1558;p22"/>
            <p:cNvGrpSpPr/>
            <p:nvPr/>
          </p:nvGrpSpPr>
          <p:grpSpPr>
            <a:xfrm>
              <a:off x="3492203" y="2242601"/>
              <a:ext cx="3737241" cy="3278205"/>
              <a:chOff x="3492203" y="2242601"/>
              <a:chExt cx="3737241" cy="3278205"/>
            </a:xfrm>
          </p:grpSpPr>
          <p:sp>
            <p:nvSpPr>
              <p:cNvPr id="1559" name="Google Shape;1559;p22"/>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22"/>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22"/>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22"/>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22"/>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22"/>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22"/>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22"/>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22"/>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22"/>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22"/>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22"/>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22"/>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22"/>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22"/>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22"/>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22"/>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22"/>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22"/>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78" name="Google Shape;1578;p22"/>
          <p:cNvGrpSpPr/>
          <p:nvPr/>
        </p:nvGrpSpPr>
        <p:grpSpPr>
          <a:xfrm rot="2186615">
            <a:off x="-1874532" y="45037"/>
            <a:ext cx="4192141" cy="1914225"/>
            <a:chOff x="-3059700" y="625402"/>
            <a:chExt cx="4192360" cy="1914325"/>
          </a:xfrm>
        </p:grpSpPr>
        <p:sp>
          <p:nvSpPr>
            <p:cNvPr id="1579" name="Google Shape;1579;p22"/>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22"/>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22"/>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22"/>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22"/>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22"/>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22"/>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22"/>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22"/>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22"/>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22"/>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22"/>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22"/>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22"/>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22"/>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22"/>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22"/>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22"/>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22"/>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22"/>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9" name="Google Shape;1599;p22"/>
          <p:cNvGrpSpPr/>
          <p:nvPr/>
        </p:nvGrpSpPr>
        <p:grpSpPr>
          <a:xfrm rot="-491550">
            <a:off x="-405441" y="-498270"/>
            <a:ext cx="2568446" cy="1587346"/>
            <a:chOff x="-2911300" y="539999"/>
            <a:chExt cx="2568433" cy="1587337"/>
          </a:xfrm>
        </p:grpSpPr>
        <p:sp>
          <p:nvSpPr>
            <p:cNvPr id="1600" name="Google Shape;1600;p22"/>
            <p:cNvSpPr/>
            <p:nvPr/>
          </p:nvSpPr>
          <p:spPr>
            <a:xfrm>
              <a:off x="-2911300" y="539999"/>
              <a:ext cx="2568433" cy="1124570"/>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01" name="Google Shape;1601;p22"/>
            <p:cNvGrpSpPr/>
            <p:nvPr/>
          </p:nvGrpSpPr>
          <p:grpSpPr>
            <a:xfrm>
              <a:off x="-2451015" y="1475118"/>
              <a:ext cx="516130" cy="564313"/>
              <a:chOff x="4807350" y="2686225"/>
              <a:chExt cx="191025" cy="208850"/>
            </a:xfrm>
          </p:grpSpPr>
          <p:sp>
            <p:nvSpPr>
              <p:cNvPr id="1602" name="Google Shape;1602;p22"/>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22"/>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22"/>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5" name="Google Shape;1605;p22"/>
            <p:cNvGrpSpPr/>
            <p:nvPr/>
          </p:nvGrpSpPr>
          <p:grpSpPr>
            <a:xfrm rot="-1671237">
              <a:off x="-1755339" y="1475145"/>
              <a:ext cx="516139" cy="564311"/>
              <a:chOff x="4807350" y="2686225"/>
              <a:chExt cx="191025" cy="208850"/>
            </a:xfrm>
          </p:grpSpPr>
          <p:sp>
            <p:nvSpPr>
              <p:cNvPr id="1606" name="Google Shape;1606;p22"/>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22"/>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22"/>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9" name="Google Shape;1609;p22"/>
            <p:cNvGrpSpPr/>
            <p:nvPr/>
          </p:nvGrpSpPr>
          <p:grpSpPr>
            <a:xfrm rot="-3482995">
              <a:off x="-1174398" y="1265842"/>
              <a:ext cx="516133" cy="564313"/>
              <a:chOff x="4807350" y="2686225"/>
              <a:chExt cx="191025" cy="208850"/>
            </a:xfrm>
          </p:grpSpPr>
          <p:sp>
            <p:nvSpPr>
              <p:cNvPr id="1610" name="Google Shape;1610;p22"/>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22"/>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22"/>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613" name="Google Shape;1613;p22"/>
          <p:cNvGrpSpPr/>
          <p:nvPr/>
        </p:nvGrpSpPr>
        <p:grpSpPr>
          <a:xfrm rot="-1532708" flipH="1">
            <a:off x="5994686" y="3606856"/>
            <a:ext cx="3355329" cy="1652061"/>
            <a:chOff x="5550051" y="5139708"/>
            <a:chExt cx="3355499" cy="1652145"/>
          </a:xfrm>
        </p:grpSpPr>
        <p:sp>
          <p:nvSpPr>
            <p:cNvPr id="1614" name="Google Shape;1614;p22"/>
            <p:cNvSpPr/>
            <p:nvPr/>
          </p:nvSpPr>
          <p:spPr>
            <a:xfrm>
              <a:off x="5749689" y="5658725"/>
              <a:ext cx="3155861" cy="1133128"/>
            </a:xfrm>
            <a:custGeom>
              <a:avLst/>
              <a:gdLst/>
              <a:ahLst/>
              <a:cxnLst/>
              <a:rect l="l" t="t" r="r" b="b"/>
              <a:pathLst>
                <a:path w="15577" h="5593" extrusionOk="0">
                  <a:moveTo>
                    <a:pt x="7329" y="0"/>
                  </a:moveTo>
                  <a:cubicBezTo>
                    <a:pt x="7023" y="0"/>
                    <a:pt x="6716" y="16"/>
                    <a:pt x="6412" y="47"/>
                  </a:cubicBezTo>
                  <a:cubicBezTo>
                    <a:pt x="5243" y="166"/>
                    <a:pt x="4099" y="504"/>
                    <a:pt x="3052" y="1035"/>
                  </a:cubicBezTo>
                  <a:cubicBezTo>
                    <a:pt x="2011" y="1563"/>
                    <a:pt x="1063" y="2286"/>
                    <a:pt x="296" y="3169"/>
                  </a:cubicBezTo>
                  <a:cubicBezTo>
                    <a:pt x="201" y="3279"/>
                    <a:pt x="108" y="3392"/>
                    <a:pt x="18" y="3507"/>
                  </a:cubicBezTo>
                  <a:cubicBezTo>
                    <a:pt x="0" y="3531"/>
                    <a:pt x="20" y="3561"/>
                    <a:pt x="40" y="3561"/>
                  </a:cubicBezTo>
                  <a:cubicBezTo>
                    <a:pt x="47" y="3561"/>
                    <a:pt x="54" y="3558"/>
                    <a:pt x="59" y="3550"/>
                  </a:cubicBezTo>
                  <a:cubicBezTo>
                    <a:pt x="778" y="2631"/>
                    <a:pt x="1683" y="1868"/>
                    <a:pt x="2696" y="1294"/>
                  </a:cubicBezTo>
                  <a:cubicBezTo>
                    <a:pt x="3708" y="721"/>
                    <a:pt x="4824" y="336"/>
                    <a:pt x="5973" y="162"/>
                  </a:cubicBezTo>
                  <a:cubicBezTo>
                    <a:pt x="6421" y="95"/>
                    <a:pt x="6875" y="61"/>
                    <a:pt x="7327" y="61"/>
                  </a:cubicBezTo>
                  <a:cubicBezTo>
                    <a:pt x="8059" y="61"/>
                    <a:pt x="8791" y="150"/>
                    <a:pt x="9501" y="335"/>
                  </a:cubicBezTo>
                  <a:cubicBezTo>
                    <a:pt x="10171" y="507"/>
                    <a:pt x="10814" y="767"/>
                    <a:pt x="11407" y="1125"/>
                  </a:cubicBezTo>
                  <a:cubicBezTo>
                    <a:pt x="11941" y="1447"/>
                    <a:pt x="12429" y="1839"/>
                    <a:pt x="12878" y="2270"/>
                  </a:cubicBezTo>
                  <a:cubicBezTo>
                    <a:pt x="13787" y="3144"/>
                    <a:pt x="14532" y="4170"/>
                    <a:pt x="15249" y="5201"/>
                  </a:cubicBezTo>
                  <a:cubicBezTo>
                    <a:pt x="15335" y="5326"/>
                    <a:pt x="15423" y="5453"/>
                    <a:pt x="15510" y="5580"/>
                  </a:cubicBezTo>
                  <a:cubicBezTo>
                    <a:pt x="15517" y="5589"/>
                    <a:pt x="15526" y="5593"/>
                    <a:pt x="15535" y="5593"/>
                  </a:cubicBezTo>
                  <a:cubicBezTo>
                    <a:pt x="15556" y="5593"/>
                    <a:pt x="15577" y="5571"/>
                    <a:pt x="15562" y="5549"/>
                  </a:cubicBezTo>
                  <a:cubicBezTo>
                    <a:pt x="14839" y="4499"/>
                    <a:pt x="14105" y="3445"/>
                    <a:pt x="13217" y="2524"/>
                  </a:cubicBezTo>
                  <a:cubicBezTo>
                    <a:pt x="12322" y="1596"/>
                    <a:pt x="11270" y="839"/>
                    <a:pt x="10039" y="430"/>
                  </a:cubicBezTo>
                  <a:cubicBezTo>
                    <a:pt x="9166" y="140"/>
                    <a:pt x="8247" y="0"/>
                    <a:pt x="732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15" name="Google Shape;1615;p22"/>
            <p:cNvGrpSpPr/>
            <p:nvPr/>
          </p:nvGrpSpPr>
          <p:grpSpPr>
            <a:xfrm rot="7531876">
              <a:off x="5671590" y="5674138"/>
              <a:ext cx="516130" cy="564325"/>
              <a:chOff x="4807350" y="2686225"/>
              <a:chExt cx="191025" cy="208850"/>
            </a:xfrm>
          </p:grpSpPr>
          <p:sp>
            <p:nvSpPr>
              <p:cNvPr id="1616" name="Google Shape;1616;p22"/>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22"/>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22"/>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9" name="Google Shape;1619;p22"/>
            <p:cNvGrpSpPr/>
            <p:nvPr/>
          </p:nvGrpSpPr>
          <p:grpSpPr>
            <a:xfrm rot="8100180">
              <a:off x="6187805" y="5367123"/>
              <a:ext cx="516122" cy="564312"/>
              <a:chOff x="4807350" y="2686225"/>
              <a:chExt cx="191025" cy="208850"/>
            </a:xfrm>
          </p:grpSpPr>
          <p:sp>
            <p:nvSpPr>
              <p:cNvPr id="1620" name="Google Shape;1620;p22"/>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22"/>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22"/>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3" name="Google Shape;1623;p22"/>
            <p:cNvGrpSpPr/>
            <p:nvPr/>
          </p:nvGrpSpPr>
          <p:grpSpPr>
            <a:xfrm rot="9052979">
              <a:off x="6738649" y="5229615"/>
              <a:ext cx="516118" cy="564317"/>
              <a:chOff x="4807350" y="2686225"/>
              <a:chExt cx="191025" cy="208850"/>
            </a:xfrm>
          </p:grpSpPr>
          <p:sp>
            <p:nvSpPr>
              <p:cNvPr id="1624" name="Google Shape;1624;p22"/>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22"/>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22"/>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7" name="Google Shape;1627;p22"/>
            <p:cNvGrpSpPr/>
            <p:nvPr/>
          </p:nvGrpSpPr>
          <p:grpSpPr>
            <a:xfrm rot="10326841">
              <a:off x="7395759" y="5300049"/>
              <a:ext cx="516121" cy="564305"/>
              <a:chOff x="4807350" y="2686225"/>
              <a:chExt cx="191025" cy="208850"/>
            </a:xfrm>
          </p:grpSpPr>
          <p:sp>
            <p:nvSpPr>
              <p:cNvPr id="1628" name="Google Shape;1628;p22"/>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22"/>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22"/>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1" name="Google Shape;1631;p22"/>
            <p:cNvGrpSpPr/>
            <p:nvPr/>
          </p:nvGrpSpPr>
          <p:grpSpPr>
            <a:xfrm rot="-9622962">
              <a:off x="8027890" y="5574385"/>
              <a:ext cx="516116" cy="564315"/>
              <a:chOff x="4807350" y="2686225"/>
              <a:chExt cx="191025" cy="208850"/>
            </a:xfrm>
          </p:grpSpPr>
          <p:sp>
            <p:nvSpPr>
              <p:cNvPr id="1632" name="Google Shape;1632;p22"/>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22"/>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22"/>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635" name="Google Shape;1635;p22"/>
          <p:cNvGrpSpPr/>
          <p:nvPr/>
        </p:nvGrpSpPr>
        <p:grpSpPr>
          <a:xfrm>
            <a:off x="6178840" y="579780"/>
            <a:ext cx="884404" cy="959040"/>
            <a:chOff x="2632490" y="4369980"/>
            <a:chExt cx="884404" cy="959040"/>
          </a:xfrm>
        </p:grpSpPr>
        <p:sp>
          <p:nvSpPr>
            <p:cNvPr id="1636" name="Google Shape;1636;p22"/>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22"/>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22"/>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9" name="Google Shape;1639;p22"/>
          <p:cNvGrpSpPr/>
          <p:nvPr/>
        </p:nvGrpSpPr>
        <p:grpSpPr>
          <a:xfrm rot="634737">
            <a:off x="4702831" y="-411590"/>
            <a:ext cx="1847593" cy="1596350"/>
            <a:chOff x="3933402" y="-316891"/>
            <a:chExt cx="1907762" cy="1648337"/>
          </a:xfrm>
        </p:grpSpPr>
        <p:sp>
          <p:nvSpPr>
            <p:cNvPr id="1640" name="Google Shape;1640;p22"/>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22"/>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22"/>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22"/>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22"/>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22"/>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22"/>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22"/>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22"/>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22"/>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22"/>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22"/>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22"/>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22"/>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22"/>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22"/>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56" name="Google Shape;1656;p22"/>
          <p:cNvSpPr/>
          <p:nvPr/>
        </p:nvSpPr>
        <p:spPr>
          <a:xfrm>
            <a:off x="396562" y="2758713"/>
            <a:ext cx="96215" cy="96215"/>
          </a:xfrm>
          <a:custGeom>
            <a:avLst/>
            <a:gdLst/>
            <a:ahLst/>
            <a:cxnLst/>
            <a:rect l="l" t="t" r="r" b="b"/>
            <a:pathLst>
              <a:path w="896" h="896" extrusionOk="0">
                <a:moveTo>
                  <a:pt x="448" y="0"/>
                </a:moveTo>
                <a:cubicBezTo>
                  <a:pt x="201" y="0"/>
                  <a:pt x="1" y="200"/>
                  <a:pt x="1" y="448"/>
                </a:cubicBezTo>
                <a:cubicBezTo>
                  <a:pt x="1" y="695"/>
                  <a:pt x="201" y="895"/>
                  <a:pt x="448" y="895"/>
                </a:cubicBezTo>
                <a:cubicBezTo>
                  <a:pt x="695" y="895"/>
                  <a:pt x="896" y="695"/>
                  <a:pt x="896" y="448"/>
                </a:cubicBezTo>
                <a:cubicBezTo>
                  <a:pt x="896" y="200"/>
                  <a:pt x="695" y="0"/>
                  <a:pt x="4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ection header 3">
  <p:cSld name="SECTION_HEADER_3">
    <p:spTree>
      <p:nvGrpSpPr>
        <p:cNvPr id="1" name="Shape 1657"/>
        <p:cNvGrpSpPr/>
        <p:nvPr/>
      </p:nvGrpSpPr>
      <p:grpSpPr>
        <a:xfrm>
          <a:off x="0" y="0"/>
          <a:ext cx="0" cy="0"/>
          <a:chOff x="0" y="0"/>
          <a:chExt cx="0" cy="0"/>
        </a:xfrm>
      </p:grpSpPr>
      <p:sp>
        <p:nvSpPr>
          <p:cNvPr id="1658" name="Google Shape;1658;p23"/>
          <p:cNvSpPr/>
          <p:nvPr/>
        </p:nvSpPr>
        <p:spPr>
          <a:xfrm flipH="1">
            <a:off x="-311925" y="-759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23"/>
          <p:cNvSpPr txBox="1">
            <a:spLocks noGrp="1"/>
          </p:cNvSpPr>
          <p:nvPr>
            <p:ph type="title"/>
          </p:nvPr>
        </p:nvSpPr>
        <p:spPr>
          <a:xfrm>
            <a:off x="4572750" y="2511200"/>
            <a:ext cx="3619500" cy="924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5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660" name="Google Shape;1660;p23"/>
          <p:cNvSpPr txBox="1">
            <a:spLocks noGrp="1"/>
          </p:cNvSpPr>
          <p:nvPr>
            <p:ph type="title" idx="2" hasCustomPrompt="1"/>
          </p:nvPr>
        </p:nvSpPr>
        <p:spPr>
          <a:xfrm>
            <a:off x="5607351" y="1177560"/>
            <a:ext cx="1550100" cy="1223700"/>
          </a:xfrm>
          <a:prstGeom prst="rect">
            <a:avLst/>
          </a:prstGeom>
          <a:solidFill>
            <a:schemeClr val="accent3"/>
          </a:solidFill>
          <a:ln>
            <a:noFill/>
          </a:ln>
        </p:spPr>
        <p:txBody>
          <a:bodyPr spcFirstLastPara="1" wrap="square" lIns="91425" tIns="91425" rIns="91425" bIns="91425" anchor="b" anchorCtr="0">
            <a:noAutofit/>
          </a:bodyPr>
          <a:lstStyle>
            <a:lvl1pPr lvl="0" algn="ctr" rtl="0">
              <a:spcBef>
                <a:spcPts val="0"/>
              </a:spcBef>
              <a:spcAft>
                <a:spcPts val="0"/>
              </a:spcAft>
              <a:buSzPts val="6000"/>
              <a:buNone/>
              <a:defRPr sz="75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661" name="Google Shape;1661;p23"/>
          <p:cNvSpPr txBox="1">
            <a:spLocks noGrp="1"/>
          </p:cNvSpPr>
          <p:nvPr>
            <p:ph type="subTitle" idx="1"/>
          </p:nvPr>
        </p:nvSpPr>
        <p:spPr>
          <a:xfrm rot="570">
            <a:off x="4572001" y="3436400"/>
            <a:ext cx="3621000" cy="630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662" name="Google Shape;1662;p23"/>
          <p:cNvSpPr/>
          <p:nvPr/>
        </p:nvSpPr>
        <p:spPr>
          <a:xfrm>
            <a:off x="1715812" y="37909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63" name="Google Shape;1663;p23"/>
          <p:cNvGrpSpPr/>
          <p:nvPr/>
        </p:nvGrpSpPr>
        <p:grpSpPr>
          <a:xfrm>
            <a:off x="257795" y="3223864"/>
            <a:ext cx="766489" cy="1425764"/>
            <a:chOff x="1486275" y="4161375"/>
            <a:chExt cx="238425" cy="443500"/>
          </a:xfrm>
        </p:grpSpPr>
        <p:sp>
          <p:nvSpPr>
            <p:cNvPr id="1664" name="Google Shape;1664;p23"/>
            <p:cNvSpPr/>
            <p:nvPr/>
          </p:nvSpPr>
          <p:spPr>
            <a:xfrm>
              <a:off x="1640375" y="4436800"/>
              <a:ext cx="84325" cy="168075"/>
            </a:xfrm>
            <a:custGeom>
              <a:avLst/>
              <a:gdLst/>
              <a:ahLst/>
              <a:cxnLst/>
              <a:rect l="l" t="t" r="r" b="b"/>
              <a:pathLst>
                <a:path w="3373" h="6723" extrusionOk="0">
                  <a:moveTo>
                    <a:pt x="106" y="0"/>
                  </a:moveTo>
                  <a:cubicBezTo>
                    <a:pt x="75" y="0"/>
                    <a:pt x="50" y="25"/>
                    <a:pt x="49" y="54"/>
                  </a:cubicBezTo>
                  <a:cubicBezTo>
                    <a:pt x="47" y="143"/>
                    <a:pt x="0" y="2213"/>
                    <a:pt x="1331" y="3057"/>
                  </a:cubicBezTo>
                  <a:cubicBezTo>
                    <a:pt x="2897" y="4052"/>
                    <a:pt x="3252" y="5158"/>
                    <a:pt x="2479" y="6641"/>
                  </a:cubicBezTo>
                  <a:cubicBezTo>
                    <a:pt x="2465" y="6667"/>
                    <a:pt x="2474" y="6700"/>
                    <a:pt x="2502" y="6715"/>
                  </a:cubicBezTo>
                  <a:cubicBezTo>
                    <a:pt x="2510" y="6720"/>
                    <a:pt x="2520" y="6722"/>
                    <a:pt x="2529" y="6722"/>
                  </a:cubicBezTo>
                  <a:cubicBezTo>
                    <a:pt x="2540" y="6722"/>
                    <a:pt x="2550" y="6719"/>
                    <a:pt x="2559" y="6713"/>
                  </a:cubicBezTo>
                  <a:cubicBezTo>
                    <a:pt x="2568" y="6708"/>
                    <a:pt x="2574" y="6700"/>
                    <a:pt x="2578" y="6690"/>
                  </a:cubicBezTo>
                  <a:cubicBezTo>
                    <a:pt x="3372" y="5167"/>
                    <a:pt x="2994" y="3982"/>
                    <a:pt x="1390" y="2962"/>
                  </a:cubicBezTo>
                  <a:cubicBezTo>
                    <a:pt x="113" y="2151"/>
                    <a:pt x="160" y="79"/>
                    <a:pt x="160" y="58"/>
                  </a:cubicBezTo>
                  <a:cubicBezTo>
                    <a:pt x="160" y="27"/>
                    <a:pt x="137" y="1"/>
                    <a:pt x="106" y="0"/>
                  </a:cubicBezTo>
                  <a:close/>
                </a:path>
              </a:pathLst>
            </a:custGeom>
            <a:solidFill>
              <a:srgbClr val="2F2F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23"/>
            <p:cNvSpPr/>
            <p:nvPr/>
          </p:nvSpPr>
          <p:spPr>
            <a:xfrm>
              <a:off x="1486275" y="4161375"/>
              <a:ext cx="199850" cy="190400"/>
            </a:xfrm>
            <a:custGeom>
              <a:avLst/>
              <a:gdLst/>
              <a:ahLst/>
              <a:cxnLst/>
              <a:rect l="l" t="t" r="r" b="b"/>
              <a:pathLst>
                <a:path w="7994" h="7616" extrusionOk="0">
                  <a:moveTo>
                    <a:pt x="3365" y="1155"/>
                  </a:moveTo>
                  <a:cubicBezTo>
                    <a:pt x="3402" y="1155"/>
                    <a:pt x="3439" y="1157"/>
                    <a:pt x="3475" y="1162"/>
                  </a:cubicBezTo>
                  <a:cubicBezTo>
                    <a:pt x="4231" y="1268"/>
                    <a:pt x="4071" y="1676"/>
                    <a:pt x="3489" y="2627"/>
                  </a:cubicBezTo>
                  <a:cubicBezTo>
                    <a:pt x="2906" y="3577"/>
                    <a:pt x="2648" y="4248"/>
                    <a:pt x="2607" y="4643"/>
                  </a:cubicBezTo>
                  <a:cubicBezTo>
                    <a:pt x="2565" y="5039"/>
                    <a:pt x="2659" y="5370"/>
                    <a:pt x="2425" y="5383"/>
                  </a:cubicBezTo>
                  <a:cubicBezTo>
                    <a:pt x="2422" y="5383"/>
                    <a:pt x="2420" y="5383"/>
                    <a:pt x="2418" y="5383"/>
                  </a:cubicBezTo>
                  <a:cubicBezTo>
                    <a:pt x="2084" y="5383"/>
                    <a:pt x="1386" y="4159"/>
                    <a:pt x="1542" y="3120"/>
                  </a:cubicBezTo>
                  <a:cubicBezTo>
                    <a:pt x="1693" y="2121"/>
                    <a:pt x="2622" y="1155"/>
                    <a:pt x="3365" y="1155"/>
                  </a:cubicBezTo>
                  <a:close/>
                  <a:moveTo>
                    <a:pt x="2766" y="5733"/>
                  </a:moveTo>
                  <a:cubicBezTo>
                    <a:pt x="3088" y="5733"/>
                    <a:pt x="3369" y="6330"/>
                    <a:pt x="3150" y="6485"/>
                  </a:cubicBezTo>
                  <a:cubicBezTo>
                    <a:pt x="3126" y="6503"/>
                    <a:pt x="3099" y="6510"/>
                    <a:pt x="3070" y="6510"/>
                  </a:cubicBezTo>
                  <a:cubicBezTo>
                    <a:pt x="2809" y="6510"/>
                    <a:pt x="2403" y="5868"/>
                    <a:pt x="2658" y="5757"/>
                  </a:cubicBezTo>
                  <a:cubicBezTo>
                    <a:pt x="2694" y="5741"/>
                    <a:pt x="2730" y="5733"/>
                    <a:pt x="2766" y="5733"/>
                  </a:cubicBezTo>
                  <a:close/>
                  <a:moveTo>
                    <a:pt x="5042" y="1"/>
                  </a:moveTo>
                  <a:cubicBezTo>
                    <a:pt x="5021" y="1"/>
                    <a:pt x="5000" y="1"/>
                    <a:pt x="4979" y="2"/>
                  </a:cubicBezTo>
                  <a:cubicBezTo>
                    <a:pt x="2886" y="45"/>
                    <a:pt x="0" y="1436"/>
                    <a:pt x="922" y="5757"/>
                  </a:cubicBezTo>
                  <a:cubicBezTo>
                    <a:pt x="939" y="5839"/>
                    <a:pt x="959" y="5922"/>
                    <a:pt x="979" y="6003"/>
                  </a:cubicBezTo>
                  <a:cubicBezTo>
                    <a:pt x="1915" y="7132"/>
                    <a:pt x="2873" y="7615"/>
                    <a:pt x="3769" y="7615"/>
                  </a:cubicBezTo>
                  <a:cubicBezTo>
                    <a:pt x="5213" y="7615"/>
                    <a:pt x="6496" y="6361"/>
                    <a:pt x="7265" y="4534"/>
                  </a:cubicBezTo>
                  <a:cubicBezTo>
                    <a:pt x="7993" y="2800"/>
                    <a:pt x="7517" y="1463"/>
                    <a:pt x="6900" y="583"/>
                  </a:cubicBezTo>
                  <a:cubicBezTo>
                    <a:pt x="6330" y="209"/>
                    <a:pt x="5696" y="1"/>
                    <a:pt x="5042"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23"/>
            <p:cNvSpPr/>
            <p:nvPr/>
          </p:nvSpPr>
          <p:spPr>
            <a:xfrm>
              <a:off x="1510750" y="4175975"/>
              <a:ext cx="211575" cy="275175"/>
            </a:xfrm>
            <a:custGeom>
              <a:avLst/>
              <a:gdLst/>
              <a:ahLst/>
              <a:cxnLst/>
              <a:rect l="l" t="t" r="r" b="b"/>
              <a:pathLst>
                <a:path w="8463" h="11007" extrusionOk="0">
                  <a:moveTo>
                    <a:pt x="5921" y="0"/>
                  </a:moveTo>
                  <a:cubicBezTo>
                    <a:pt x="6538" y="880"/>
                    <a:pt x="7013" y="2218"/>
                    <a:pt x="6286" y="3951"/>
                  </a:cubicBezTo>
                  <a:cubicBezTo>
                    <a:pt x="5516" y="5779"/>
                    <a:pt x="4233" y="7033"/>
                    <a:pt x="2790" y="7033"/>
                  </a:cubicBezTo>
                  <a:cubicBezTo>
                    <a:pt x="1894" y="7033"/>
                    <a:pt x="936" y="6550"/>
                    <a:pt x="1" y="5422"/>
                  </a:cubicBezTo>
                  <a:lnTo>
                    <a:pt x="1" y="5422"/>
                  </a:lnTo>
                  <a:cubicBezTo>
                    <a:pt x="1025" y="9520"/>
                    <a:pt x="5057" y="10146"/>
                    <a:pt x="5057" y="10146"/>
                  </a:cubicBezTo>
                  <a:cubicBezTo>
                    <a:pt x="5057" y="10146"/>
                    <a:pt x="4780" y="10629"/>
                    <a:pt x="4884" y="10903"/>
                  </a:cubicBezTo>
                  <a:cubicBezTo>
                    <a:pt x="4913" y="10977"/>
                    <a:pt x="5007" y="11006"/>
                    <a:pt x="5129" y="11006"/>
                  </a:cubicBezTo>
                  <a:cubicBezTo>
                    <a:pt x="5449" y="11006"/>
                    <a:pt x="5966" y="10804"/>
                    <a:pt x="6006" y="10702"/>
                  </a:cubicBezTo>
                  <a:cubicBezTo>
                    <a:pt x="6060" y="10562"/>
                    <a:pt x="5568" y="10052"/>
                    <a:pt x="5568" y="10052"/>
                  </a:cubicBezTo>
                  <a:cubicBezTo>
                    <a:pt x="5568" y="10052"/>
                    <a:pt x="8462" y="7356"/>
                    <a:pt x="8241" y="4409"/>
                  </a:cubicBezTo>
                  <a:cubicBezTo>
                    <a:pt x="8091" y="2414"/>
                    <a:pt x="7159" y="811"/>
                    <a:pt x="59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23"/>
            <p:cNvSpPr/>
            <p:nvPr/>
          </p:nvSpPr>
          <p:spPr>
            <a:xfrm>
              <a:off x="1546325" y="4304700"/>
              <a:ext cx="24200" cy="19450"/>
            </a:xfrm>
            <a:custGeom>
              <a:avLst/>
              <a:gdLst/>
              <a:ahLst/>
              <a:cxnLst/>
              <a:rect l="l" t="t" r="r" b="b"/>
              <a:pathLst>
                <a:path w="968" h="778" extrusionOk="0">
                  <a:moveTo>
                    <a:pt x="362" y="1"/>
                  </a:moveTo>
                  <a:cubicBezTo>
                    <a:pt x="326" y="1"/>
                    <a:pt x="290" y="8"/>
                    <a:pt x="255" y="24"/>
                  </a:cubicBezTo>
                  <a:cubicBezTo>
                    <a:pt x="1" y="135"/>
                    <a:pt x="407" y="777"/>
                    <a:pt x="667" y="777"/>
                  </a:cubicBezTo>
                  <a:cubicBezTo>
                    <a:pt x="696" y="777"/>
                    <a:pt x="723" y="770"/>
                    <a:pt x="747" y="752"/>
                  </a:cubicBezTo>
                  <a:cubicBezTo>
                    <a:pt x="968" y="598"/>
                    <a:pt x="686" y="1"/>
                    <a:pt x="3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23"/>
            <p:cNvSpPr/>
            <p:nvPr/>
          </p:nvSpPr>
          <p:spPr>
            <a:xfrm>
              <a:off x="1520900" y="4190225"/>
              <a:ext cx="71200" cy="105750"/>
            </a:xfrm>
            <a:custGeom>
              <a:avLst/>
              <a:gdLst/>
              <a:ahLst/>
              <a:cxnLst/>
              <a:rect l="l" t="t" r="r" b="b"/>
              <a:pathLst>
                <a:path w="2848" h="4230" extrusionOk="0">
                  <a:moveTo>
                    <a:pt x="1979" y="1"/>
                  </a:moveTo>
                  <a:cubicBezTo>
                    <a:pt x="1237" y="1"/>
                    <a:pt x="308" y="968"/>
                    <a:pt x="157" y="1966"/>
                  </a:cubicBezTo>
                  <a:cubicBezTo>
                    <a:pt x="1" y="3005"/>
                    <a:pt x="699" y="4229"/>
                    <a:pt x="1033" y="4229"/>
                  </a:cubicBezTo>
                  <a:cubicBezTo>
                    <a:pt x="1035" y="4229"/>
                    <a:pt x="1037" y="4229"/>
                    <a:pt x="1040" y="4229"/>
                  </a:cubicBezTo>
                  <a:cubicBezTo>
                    <a:pt x="1274" y="4216"/>
                    <a:pt x="1180" y="3885"/>
                    <a:pt x="1222" y="3489"/>
                  </a:cubicBezTo>
                  <a:cubicBezTo>
                    <a:pt x="1263" y="3094"/>
                    <a:pt x="1519" y="2422"/>
                    <a:pt x="2103" y="1473"/>
                  </a:cubicBezTo>
                  <a:cubicBezTo>
                    <a:pt x="2688" y="523"/>
                    <a:pt x="2847" y="114"/>
                    <a:pt x="2090" y="8"/>
                  </a:cubicBezTo>
                  <a:cubicBezTo>
                    <a:pt x="2054" y="3"/>
                    <a:pt x="2016" y="1"/>
                    <a:pt x="19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69" name="Google Shape;1669;p23"/>
          <p:cNvSpPr/>
          <p:nvPr/>
        </p:nvSpPr>
        <p:spPr>
          <a:xfrm>
            <a:off x="455801" y="2305044"/>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23"/>
          <p:cNvSpPr/>
          <p:nvPr/>
        </p:nvSpPr>
        <p:spPr>
          <a:xfrm>
            <a:off x="5506082" y="4603501"/>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671"/>
        <p:cNvGrpSpPr/>
        <p:nvPr/>
      </p:nvGrpSpPr>
      <p:grpSpPr>
        <a:xfrm>
          <a:off x="0" y="0"/>
          <a:ext cx="0" cy="0"/>
          <a:chOff x="0" y="0"/>
          <a:chExt cx="0" cy="0"/>
        </a:xfrm>
      </p:grpSpPr>
      <p:sp>
        <p:nvSpPr>
          <p:cNvPr id="1672" name="Google Shape;1672;p24"/>
          <p:cNvSpPr txBox="1">
            <a:spLocks noGrp="1"/>
          </p:cNvSpPr>
          <p:nvPr>
            <p:ph type="title"/>
          </p:nvPr>
        </p:nvSpPr>
        <p:spPr>
          <a:xfrm rot="-849">
            <a:off x="777150" y="2973572"/>
            <a:ext cx="4861800" cy="6045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1800"/>
              <a:buNone/>
              <a:defRPr sz="24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1673" name="Google Shape;1673;p24"/>
          <p:cNvSpPr txBox="1">
            <a:spLocks noGrp="1"/>
          </p:cNvSpPr>
          <p:nvPr>
            <p:ph type="subTitle" idx="1"/>
          </p:nvPr>
        </p:nvSpPr>
        <p:spPr>
          <a:xfrm>
            <a:off x="777150" y="1266833"/>
            <a:ext cx="4861800" cy="177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3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674" name="Google Shape;1674;p24"/>
          <p:cNvSpPr/>
          <p:nvPr/>
        </p:nvSpPr>
        <p:spPr>
          <a:xfrm rot="10800000" flipH="1">
            <a:off x="1264475" y="2895597"/>
            <a:ext cx="8126106" cy="2351955"/>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24"/>
          <p:cNvSpPr/>
          <p:nvPr/>
        </p:nvSpPr>
        <p:spPr>
          <a:xfrm>
            <a:off x="1264475" y="-104775"/>
            <a:ext cx="8126106" cy="2133611"/>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76" name="Google Shape;1676;p24"/>
          <p:cNvGrpSpPr/>
          <p:nvPr/>
        </p:nvGrpSpPr>
        <p:grpSpPr>
          <a:xfrm rot="1243985">
            <a:off x="-2253600" y="-629078"/>
            <a:ext cx="4192182" cy="1914244"/>
            <a:chOff x="-3059700" y="625402"/>
            <a:chExt cx="4192360" cy="1914325"/>
          </a:xfrm>
        </p:grpSpPr>
        <p:sp>
          <p:nvSpPr>
            <p:cNvPr id="1677" name="Google Shape;1677;p24"/>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24"/>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24"/>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24"/>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24"/>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24"/>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24"/>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24"/>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24"/>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24"/>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24"/>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24"/>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24"/>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24"/>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24"/>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24"/>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24"/>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24"/>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24"/>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24"/>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7" name="Google Shape;1697;p24"/>
          <p:cNvGrpSpPr/>
          <p:nvPr/>
        </p:nvGrpSpPr>
        <p:grpSpPr>
          <a:xfrm rot="-217241" flipH="1">
            <a:off x="2802813" y="-660241"/>
            <a:ext cx="2794125" cy="1633554"/>
            <a:chOff x="-2911312" y="1992624"/>
            <a:chExt cx="2568433" cy="1501606"/>
          </a:xfrm>
        </p:grpSpPr>
        <p:sp>
          <p:nvSpPr>
            <p:cNvPr id="1698" name="Google Shape;1698;p24"/>
            <p:cNvSpPr/>
            <p:nvPr/>
          </p:nvSpPr>
          <p:spPr>
            <a:xfrm>
              <a:off x="-2911312" y="1992624"/>
              <a:ext cx="2568433" cy="1124570"/>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99" name="Google Shape;1699;p24"/>
            <p:cNvGrpSpPr/>
            <p:nvPr/>
          </p:nvGrpSpPr>
          <p:grpSpPr>
            <a:xfrm>
              <a:off x="-2451818" y="2905790"/>
              <a:ext cx="451225" cy="456122"/>
              <a:chOff x="4740900" y="1615325"/>
              <a:chExt cx="181975" cy="183950"/>
            </a:xfrm>
          </p:grpSpPr>
          <p:sp>
            <p:nvSpPr>
              <p:cNvPr id="1700" name="Google Shape;1700;p24"/>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24"/>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24"/>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03" name="Google Shape;1703;p24"/>
            <p:cNvGrpSpPr/>
            <p:nvPr/>
          </p:nvGrpSpPr>
          <p:grpSpPr>
            <a:xfrm rot="-2099623">
              <a:off x="-1756608" y="2949958"/>
              <a:ext cx="451220" cy="456117"/>
              <a:chOff x="4740900" y="1615325"/>
              <a:chExt cx="181975" cy="183950"/>
            </a:xfrm>
          </p:grpSpPr>
          <p:sp>
            <p:nvSpPr>
              <p:cNvPr id="1704" name="Google Shape;1704;p24"/>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24"/>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24"/>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07" name="Google Shape;1707;p24"/>
            <p:cNvGrpSpPr/>
            <p:nvPr/>
          </p:nvGrpSpPr>
          <p:grpSpPr>
            <a:xfrm rot="-3497592">
              <a:off x="-1128382" y="2687541"/>
              <a:ext cx="451222" cy="456119"/>
              <a:chOff x="4740900" y="1615325"/>
              <a:chExt cx="181975" cy="183950"/>
            </a:xfrm>
          </p:grpSpPr>
          <p:sp>
            <p:nvSpPr>
              <p:cNvPr id="1708" name="Google Shape;1708;p24"/>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24"/>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24"/>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711" name="Google Shape;1711;p24"/>
          <p:cNvSpPr/>
          <p:nvPr/>
        </p:nvSpPr>
        <p:spPr>
          <a:xfrm>
            <a:off x="391425" y="2475544"/>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24"/>
          <p:cNvSpPr/>
          <p:nvPr/>
        </p:nvSpPr>
        <p:spPr>
          <a:xfrm>
            <a:off x="8654157" y="3238114"/>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p:cSld name="MAIN_POINT_1">
    <p:spTree>
      <p:nvGrpSpPr>
        <p:cNvPr id="1" name="Shape 1713"/>
        <p:cNvGrpSpPr/>
        <p:nvPr/>
      </p:nvGrpSpPr>
      <p:grpSpPr>
        <a:xfrm>
          <a:off x="0" y="0"/>
          <a:ext cx="0" cy="0"/>
          <a:chOff x="0" y="0"/>
          <a:chExt cx="0" cy="0"/>
        </a:xfrm>
      </p:grpSpPr>
      <p:sp>
        <p:nvSpPr>
          <p:cNvPr id="1714" name="Google Shape;1714;p25"/>
          <p:cNvSpPr/>
          <p:nvPr/>
        </p:nvSpPr>
        <p:spPr>
          <a:xfrm flipH="1">
            <a:off x="-311925" y="-378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25"/>
          <p:cNvSpPr txBox="1">
            <a:spLocks noGrp="1"/>
          </p:cNvSpPr>
          <p:nvPr>
            <p:ph type="subTitle" idx="1"/>
          </p:nvPr>
        </p:nvSpPr>
        <p:spPr>
          <a:xfrm rot="248">
            <a:off x="3763987" y="3178125"/>
            <a:ext cx="4152600" cy="9036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716" name="Google Shape;1716;p25"/>
          <p:cNvSpPr txBox="1">
            <a:spLocks noGrp="1"/>
          </p:cNvSpPr>
          <p:nvPr>
            <p:ph type="title"/>
          </p:nvPr>
        </p:nvSpPr>
        <p:spPr>
          <a:xfrm>
            <a:off x="3057500" y="1334663"/>
            <a:ext cx="5565600" cy="1929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120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1717" name="Google Shape;1717;p25"/>
          <p:cNvSpPr/>
          <p:nvPr/>
        </p:nvSpPr>
        <p:spPr>
          <a:xfrm>
            <a:off x="459156" y="3878649"/>
            <a:ext cx="7198519" cy="1449700"/>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18" name="Google Shape;1718;p25"/>
          <p:cNvGrpSpPr/>
          <p:nvPr/>
        </p:nvGrpSpPr>
        <p:grpSpPr>
          <a:xfrm rot="-2095094" flipH="1">
            <a:off x="-587792" y="2381603"/>
            <a:ext cx="2829013" cy="2481532"/>
            <a:chOff x="3492203" y="2242601"/>
            <a:chExt cx="3737241" cy="3278205"/>
          </a:xfrm>
        </p:grpSpPr>
        <p:sp>
          <p:nvSpPr>
            <p:cNvPr id="1719" name="Google Shape;1719;p25"/>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20" name="Google Shape;1720;p25"/>
            <p:cNvGrpSpPr/>
            <p:nvPr/>
          </p:nvGrpSpPr>
          <p:grpSpPr>
            <a:xfrm>
              <a:off x="3492203" y="2242601"/>
              <a:ext cx="3737241" cy="3278205"/>
              <a:chOff x="3492203" y="2242601"/>
              <a:chExt cx="3737241" cy="3278205"/>
            </a:xfrm>
          </p:grpSpPr>
          <p:sp>
            <p:nvSpPr>
              <p:cNvPr id="1721" name="Google Shape;1721;p25"/>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25"/>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25"/>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25"/>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25"/>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25"/>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25"/>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25"/>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25"/>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25"/>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25"/>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25"/>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25"/>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25"/>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25"/>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25"/>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25"/>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25"/>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25"/>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40" name="Google Shape;1740;p25"/>
          <p:cNvGrpSpPr/>
          <p:nvPr/>
        </p:nvGrpSpPr>
        <p:grpSpPr>
          <a:xfrm rot="594743" flipH="1">
            <a:off x="861146" y="-250203"/>
            <a:ext cx="2427877" cy="1850352"/>
            <a:chOff x="4512348" y="-152057"/>
            <a:chExt cx="2075171" cy="1581544"/>
          </a:xfrm>
        </p:grpSpPr>
        <p:sp>
          <p:nvSpPr>
            <p:cNvPr id="1741" name="Google Shape;1741;p25"/>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25"/>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25"/>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25"/>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25"/>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25"/>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25"/>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25"/>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25"/>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25"/>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25"/>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25"/>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25"/>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25"/>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25"/>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25"/>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25"/>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25"/>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25"/>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25"/>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25"/>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2" name="Google Shape;1762;p25"/>
          <p:cNvGrpSpPr/>
          <p:nvPr/>
        </p:nvGrpSpPr>
        <p:grpSpPr>
          <a:xfrm>
            <a:off x="3174115" y="4431930"/>
            <a:ext cx="884404" cy="959040"/>
            <a:chOff x="2632490" y="4369980"/>
            <a:chExt cx="884404" cy="959040"/>
          </a:xfrm>
        </p:grpSpPr>
        <p:sp>
          <p:nvSpPr>
            <p:cNvPr id="1763" name="Google Shape;1763;p25"/>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25"/>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25"/>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66" name="Google Shape;1766;p25"/>
          <p:cNvSpPr/>
          <p:nvPr/>
        </p:nvSpPr>
        <p:spPr>
          <a:xfrm>
            <a:off x="357882" y="2571739"/>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7" name="Google Shape;1767;p25"/>
          <p:cNvGrpSpPr/>
          <p:nvPr/>
        </p:nvGrpSpPr>
        <p:grpSpPr>
          <a:xfrm>
            <a:off x="6603728" y="2410276"/>
            <a:ext cx="3737241" cy="3278205"/>
            <a:chOff x="3492203" y="2242601"/>
            <a:chExt cx="3737241" cy="3278205"/>
          </a:xfrm>
        </p:grpSpPr>
        <p:sp>
          <p:nvSpPr>
            <p:cNvPr id="1768" name="Google Shape;1768;p25"/>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9" name="Google Shape;1769;p25"/>
            <p:cNvGrpSpPr/>
            <p:nvPr/>
          </p:nvGrpSpPr>
          <p:grpSpPr>
            <a:xfrm>
              <a:off x="3492203" y="2242601"/>
              <a:ext cx="3737241" cy="3278205"/>
              <a:chOff x="3492203" y="2242601"/>
              <a:chExt cx="3737241" cy="3278205"/>
            </a:xfrm>
          </p:grpSpPr>
          <p:sp>
            <p:nvSpPr>
              <p:cNvPr id="1770" name="Google Shape;1770;p25"/>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25"/>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25"/>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25"/>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25"/>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25"/>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25"/>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25"/>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25"/>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25"/>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25"/>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25"/>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25"/>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25"/>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25"/>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25"/>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25"/>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25"/>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25"/>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789" name="Google Shape;1789;p25"/>
          <p:cNvSpPr/>
          <p:nvPr/>
        </p:nvSpPr>
        <p:spPr>
          <a:xfrm>
            <a:off x="6149082" y="4808951"/>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ext 1">
  <p:cSld name="MAIN_POINT_1_1">
    <p:spTree>
      <p:nvGrpSpPr>
        <p:cNvPr id="1" name="Shape 1790"/>
        <p:cNvGrpSpPr/>
        <p:nvPr/>
      </p:nvGrpSpPr>
      <p:grpSpPr>
        <a:xfrm>
          <a:off x="0" y="0"/>
          <a:ext cx="0" cy="0"/>
          <a:chOff x="0" y="0"/>
          <a:chExt cx="0" cy="0"/>
        </a:xfrm>
      </p:grpSpPr>
      <p:sp>
        <p:nvSpPr>
          <p:cNvPr id="1791" name="Google Shape;1791;p26"/>
          <p:cNvSpPr/>
          <p:nvPr/>
        </p:nvSpPr>
        <p:spPr>
          <a:xfrm rot="10800000" flipH="1">
            <a:off x="1945488" y="-104774"/>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26"/>
          <p:cNvSpPr txBox="1">
            <a:spLocks noGrp="1"/>
          </p:cNvSpPr>
          <p:nvPr>
            <p:ph type="title"/>
          </p:nvPr>
        </p:nvSpPr>
        <p:spPr>
          <a:xfrm>
            <a:off x="726500" y="1467463"/>
            <a:ext cx="3674400" cy="11172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793" name="Google Shape;1793;p26"/>
          <p:cNvSpPr txBox="1">
            <a:spLocks noGrp="1"/>
          </p:cNvSpPr>
          <p:nvPr>
            <p:ph type="subTitle" idx="1"/>
          </p:nvPr>
        </p:nvSpPr>
        <p:spPr>
          <a:xfrm rot="-281">
            <a:off x="720000" y="2553830"/>
            <a:ext cx="3674400" cy="10704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1794" name="Google Shape;1794;p26"/>
          <p:cNvGrpSpPr/>
          <p:nvPr/>
        </p:nvGrpSpPr>
        <p:grpSpPr>
          <a:xfrm rot="528795">
            <a:off x="-1965619" y="-359008"/>
            <a:ext cx="4191965" cy="1914145"/>
            <a:chOff x="-3059700" y="625402"/>
            <a:chExt cx="4192360" cy="1914325"/>
          </a:xfrm>
        </p:grpSpPr>
        <p:sp>
          <p:nvSpPr>
            <p:cNvPr id="1795" name="Google Shape;1795;p26"/>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26"/>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26"/>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26"/>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26"/>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26"/>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26"/>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26"/>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26"/>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26"/>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26"/>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26"/>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26"/>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26"/>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26"/>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26"/>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26"/>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26"/>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26"/>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26"/>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15" name="Google Shape;1815;p26"/>
          <p:cNvSpPr/>
          <p:nvPr/>
        </p:nvSpPr>
        <p:spPr>
          <a:xfrm>
            <a:off x="-132162" y="37909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16" name="Google Shape;1816;p26"/>
          <p:cNvGrpSpPr/>
          <p:nvPr/>
        </p:nvGrpSpPr>
        <p:grpSpPr>
          <a:xfrm>
            <a:off x="2991880" y="-327138"/>
            <a:ext cx="2427950" cy="1850407"/>
            <a:chOff x="4512348" y="-152057"/>
            <a:chExt cx="2075171" cy="1581544"/>
          </a:xfrm>
        </p:grpSpPr>
        <p:sp>
          <p:nvSpPr>
            <p:cNvPr id="1817" name="Google Shape;1817;p26"/>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26"/>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26"/>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26"/>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26"/>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26"/>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26"/>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26"/>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26"/>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26"/>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26"/>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26"/>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26"/>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26"/>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26"/>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26"/>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26"/>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26"/>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26"/>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26"/>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26"/>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8" name="Google Shape;1838;p26"/>
          <p:cNvGrpSpPr/>
          <p:nvPr/>
        </p:nvGrpSpPr>
        <p:grpSpPr>
          <a:xfrm rot="-10165263">
            <a:off x="6983156" y="3899560"/>
            <a:ext cx="1847593" cy="1596350"/>
            <a:chOff x="3933402" y="-316891"/>
            <a:chExt cx="1907762" cy="1648337"/>
          </a:xfrm>
        </p:grpSpPr>
        <p:sp>
          <p:nvSpPr>
            <p:cNvPr id="1839" name="Google Shape;1839;p26"/>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26"/>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26"/>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26"/>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26"/>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26"/>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26"/>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26"/>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26"/>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26"/>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26"/>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26"/>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26"/>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26"/>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26"/>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26"/>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5" name="Google Shape;1855;p26"/>
          <p:cNvSpPr/>
          <p:nvPr/>
        </p:nvSpPr>
        <p:spPr>
          <a:xfrm>
            <a:off x="415032" y="3038364"/>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2">
  <p:cSld name="MAIN_POINT_1_1_1">
    <p:spTree>
      <p:nvGrpSpPr>
        <p:cNvPr id="1" name="Shape 1856"/>
        <p:cNvGrpSpPr/>
        <p:nvPr/>
      </p:nvGrpSpPr>
      <p:grpSpPr>
        <a:xfrm>
          <a:off x="0" y="0"/>
          <a:ext cx="0" cy="0"/>
          <a:chOff x="0" y="0"/>
          <a:chExt cx="0" cy="0"/>
        </a:xfrm>
      </p:grpSpPr>
      <p:sp>
        <p:nvSpPr>
          <p:cNvPr id="1857" name="Google Shape;1857;p27"/>
          <p:cNvSpPr txBox="1">
            <a:spLocks noGrp="1"/>
          </p:cNvSpPr>
          <p:nvPr>
            <p:ph type="title"/>
          </p:nvPr>
        </p:nvSpPr>
        <p:spPr>
          <a:xfrm>
            <a:off x="1162150" y="1465825"/>
            <a:ext cx="2907600" cy="1174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858" name="Google Shape;1858;p27"/>
          <p:cNvSpPr txBox="1">
            <a:spLocks noGrp="1"/>
          </p:cNvSpPr>
          <p:nvPr>
            <p:ph type="subTitle" idx="1"/>
          </p:nvPr>
        </p:nvSpPr>
        <p:spPr>
          <a:xfrm rot="-355">
            <a:off x="1162150" y="2607120"/>
            <a:ext cx="2907600" cy="10704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859" name="Google Shape;1859;p27"/>
          <p:cNvSpPr/>
          <p:nvPr/>
        </p:nvSpPr>
        <p:spPr>
          <a:xfrm flipH="1">
            <a:off x="-200031" y="-37800"/>
            <a:ext cx="8126106" cy="1405667"/>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27"/>
          <p:cNvSpPr/>
          <p:nvPr/>
        </p:nvSpPr>
        <p:spPr>
          <a:xfrm>
            <a:off x="419100" y="384810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61" name="Google Shape;1861;p27"/>
          <p:cNvGrpSpPr/>
          <p:nvPr/>
        </p:nvGrpSpPr>
        <p:grpSpPr>
          <a:xfrm rot="-562793">
            <a:off x="5980014" y="3932830"/>
            <a:ext cx="3260345" cy="1557252"/>
            <a:chOff x="4918217" y="4537498"/>
            <a:chExt cx="1829155" cy="873667"/>
          </a:xfrm>
        </p:grpSpPr>
        <p:sp>
          <p:nvSpPr>
            <p:cNvPr id="1862" name="Google Shape;1862;p27"/>
            <p:cNvSpPr/>
            <p:nvPr/>
          </p:nvSpPr>
          <p:spPr>
            <a:xfrm>
              <a:off x="5074675" y="4810575"/>
              <a:ext cx="1672697" cy="600590"/>
            </a:xfrm>
            <a:custGeom>
              <a:avLst/>
              <a:gdLst/>
              <a:ahLst/>
              <a:cxnLst/>
              <a:rect l="l" t="t" r="r" b="b"/>
              <a:pathLst>
                <a:path w="15577" h="5593" extrusionOk="0">
                  <a:moveTo>
                    <a:pt x="7329" y="0"/>
                  </a:moveTo>
                  <a:cubicBezTo>
                    <a:pt x="7023" y="0"/>
                    <a:pt x="6716" y="16"/>
                    <a:pt x="6412" y="47"/>
                  </a:cubicBezTo>
                  <a:cubicBezTo>
                    <a:pt x="5243" y="166"/>
                    <a:pt x="4099" y="504"/>
                    <a:pt x="3052" y="1035"/>
                  </a:cubicBezTo>
                  <a:cubicBezTo>
                    <a:pt x="2011" y="1563"/>
                    <a:pt x="1063" y="2286"/>
                    <a:pt x="296" y="3169"/>
                  </a:cubicBezTo>
                  <a:cubicBezTo>
                    <a:pt x="201" y="3279"/>
                    <a:pt x="108" y="3392"/>
                    <a:pt x="18" y="3507"/>
                  </a:cubicBezTo>
                  <a:cubicBezTo>
                    <a:pt x="0" y="3531"/>
                    <a:pt x="20" y="3561"/>
                    <a:pt x="40" y="3561"/>
                  </a:cubicBezTo>
                  <a:cubicBezTo>
                    <a:pt x="47" y="3561"/>
                    <a:pt x="54" y="3558"/>
                    <a:pt x="59" y="3550"/>
                  </a:cubicBezTo>
                  <a:cubicBezTo>
                    <a:pt x="778" y="2631"/>
                    <a:pt x="1683" y="1868"/>
                    <a:pt x="2696" y="1294"/>
                  </a:cubicBezTo>
                  <a:cubicBezTo>
                    <a:pt x="3708" y="721"/>
                    <a:pt x="4824" y="336"/>
                    <a:pt x="5973" y="162"/>
                  </a:cubicBezTo>
                  <a:cubicBezTo>
                    <a:pt x="6421" y="95"/>
                    <a:pt x="6875" y="61"/>
                    <a:pt x="7327" y="61"/>
                  </a:cubicBezTo>
                  <a:cubicBezTo>
                    <a:pt x="8059" y="61"/>
                    <a:pt x="8791" y="150"/>
                    <a:pt x="9501" y="335"/>
                  </a:cubicBezTo>
                  <a:cubicBezTo>
                    <a:pt x="10171" y="507"/>
                    <a:pt x="10814" y="767"/>
                    <a:pt x="11407" y="1125"/>
                  </a:cubicBezTo>
                  <a:cubicBezTo>
                    <a:pt x="11941" y="1447"/>
                    <a:pt x="12429" y="1839"/>
                    <a:pt x="12878" y="2270"/>
                  </a:cubicBezTo>
                  <a:cubicBezTo>
                    <a:pt x="13787" y="3144"/>
                    <a:pt x="14532" y="4170"/>
                    <a:pt x="15249" y="5201"/>
                  </a:cubicBezTo>
                  <a:cubicBezTo>
                    <a:pt x="15335" y="5326"/>
                    <a:pt x="15423" y="5453"/>
                    <a:pt x="15510" y="5580"/>
                  </a:cubicBezTo>
                  <a:cubicBezTo>
                    <a:pt x="15517" y="5589"/>
                    <a:pt x="15526" y="5593"/>
                    <a:pt x="15535" y="5593"/>
                  </a:cubicBezTo>
                  <a:cubicBezTo>
                    <a:pt x="15556" y="5593"/>
                    <a:pt x="15577" y="5571"/>
                    <a:pt x="15562" y="5549"/>
                  </a:cubicBezTo>
                  <a:cubicBezTo>
                    <a:pt x="14839" y="4499"/>
                    <a:pt x="14105" y="3445"/>
                    <a:pt x="13217" y="2524"/>
                  </a:cubicBezTo>
                  <a:cubicBezTo>
                    <a:pt x="12322" y="1596"/>
                    <a:pt x="11270" y="839"/>
                    <a:pt x="10039" y="430"/>
                  </a:cubicBezTo>
                  <a:cubicBezTo>
                    <a:pt x="9166" y="140"/>
                    <a:pt x="8247" y="0"/>
                    <a:pt x="732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27"/>
            <p:cNvSpPr/>
            <p:nvPr/>
          </p:nvSpPr>
          <p:spPr>
            <a:xfrm>
              <a:off x="5947059" y="4567351"/>
              <a:ext cx="250738" cy="337825"/>
            </a:xfrm>
            <a:custGeom>
              <a:avLst/>
              <a:gdLst/>
              <a:ahLst/>
              <a:cxnLst/>
              <a:rect l="l" t="t" r="r" b="b"/>
              <a:pathLst>
                <a:path w="2335" h="3146" extrusionOk="0">
                  <a:moveTo>
                    <a:pt x="534" y="1"/>
                  </a:moveTo>
                  <a:lnTo>
                    <a:pt x="0" y="2802"/>
                  </a:lnTo>
                  <a:lnTo>
                    <a:pt x="1801" y="3145"/>
                  </a:lnTo>
                  <a:lnTo>
                    <a:pt x="2334" y="344"/>
                  </a:lnTo>
                  <a:lnTo>
                    <a:pt x="1250" y="863"/>
                  </a:lnTo>
                  <a:lnTo>
                    <a:pt x="5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27"/>
            <p:cNvSpPr/>
            <p:nvPr/>
          </p:nvSpPr>
          <p:spPr>
            <a:xfrm>
              <a:off x="4918217" y="4829367"/>
              <a:ext cx="343517" cy="362738"/>
            </a:xfrm>
            <a:custGeom>
              <a:avLst/>
              <a:gdLst/>
              <a:ahLst/>
              <a:cxnLst/>
              <a:rect l="l" t="t" r="r" b="b"/>
              <a:pathLst>
                <a:path w="3199" h="3378" extrusionOk="0">
                  <a:moveTo>
                    <a:pt x="1449" y="1"/>
                  </a:moveTo>
                  <a:lnTo>
                    <a:pt x="1122" y="1158"/>
                  </a:lnTo>
                  <a:lnTo>
                    <a:pt x="0" y="1126"/>
                  </a:lnTo>
                  <a:lnTo>
                    <a:pt x="1751" y="3377"/>
                  </a:lnTo>
                  <a:lnTo>
                    <a:pt x="3199" y="2253"/>
                  </a:lnTo>
                  <a:lnTo>
                    <a:pt x="144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27"/>
            <p:cNvSpPr/>
            <p:nvPr/>
          </p:nvSpPr>
          <p:spPr>
            <a:xfrm>
              <a:off x="5565633" y="4537498"/>
              <a:ext cx="257825" cy="341262"/>
            </a:xfrm>
            <a:custGeom>
              <a:avLst/>
              <a:gdLst/>
              <a:ahLst/>
              <a:cxnLst/>
              <a:rect l="l" t="t" r="r" b="b"/>
              <a:pathLst>
                <a:path w="2401" h="3178" extrusionOk="0">
                  <a:moveTo>
                    <a:pt x="1792" y="0"/>
                  </a:moveTo>
                  <a:lnTo>
                    <a:pt x="999" y="904"/>
                  </a:lnTo>
                  <a:lnTo>
                    <a:pt x="1" y="391"/>
                  </a:lnTo>
                  <a:lnTo>
                    <a:pt x="610" y="3178"/>
                  </a:lnTo>
                  <a:lnTo>
                    <a:pt x="2401" y="2786"/>
                  </a:lnTo>
                  <a:lnTo>
                    <a:pt x="179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27"/>
            <p:cNvSpPr/>
            <p:nvPr/>
          </p:nvSpPr>
          <p:spPr>
            <a:xfrm>
              <a:off x="6280700" y="4734655"/>
              <a:ext cx="342013" cy="363060"/>
            </a:xfrm>
            <a:custGeom>
              <a:avLst/>
              <a:gdLst/>
              <a:ahLst/>
              <a:cxnLst/>
              <a:rect l="l" t="t" r="r" b="b"/>
              <a:pathLst>
                <a:path w="3185" h="3381" extrusionOk="0">
                  <a:moveTo>
                    <a:pt x="1723" y="1"/>
                  </a:moveTo>
                  <a:lnTo>
                    <a:pt x="0" y="2274"/>
                  </a:lnTo>
                  <a:lnTo>
                    <a:pt x="1462" y="3380"/>
                  </a:lnTo>
                  <a:lnTo>
                    <a:pt x="3184" y="1107"/>
                  </a:lnTo>
                  <a:lnTo>
                    <a:pt x="1982" y="1092"/>
                  </a:lnTo>
                  <a:lnTo>
                    <a:pt x="172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27"/>
            <p:cNvSpPr/>
            <p:nvPr/>
          </p:nvSpPr>
          <p:spPr>
            <a:xfrm>
              <a:off x="5230811" y="4627915"/>
              <a:ext cx="310765" cy="361557"/>
            </a:xfrm>
            <a:custGeom>
              <a:avLst/>
              <a:gdLst/>
              <a:ahLst/>
              <a:cxnLst/>
              <a:rect l="l" t="t" r="r" b="b"/>
              <a:pathLst>
                <a:path w="2894" h="3367" extrusionOk="0">
                  <a:moveTo>
                    <a:pt x="1652" y="0"/>
                  </a:moveTo>
                  <a:lnTo>
                    <a:pt x="1091" y="1064"/>
                  </a:lnTo>
                  <a:lnTo>
                    <a:pt x="1" y="799"/>
                  </a:lnTo>
                  <a:lnTo>
                    <a:pt x="1242" y="3366"/>
                  </a:lnTo>
                  <a:lnTo>
                    <a:pt x="2893" y="2568"/>
                  </a:lnTo>
                  <a:lnTo>
                    <a:pt x="1652"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68" name="Google Shape;1868;p27"/>
          <p:cNvGrpSpPr/>
          <p:nvPr/>
        </p:nvGrpSpPr>
        <p:grpSpPr>
          <a:xfrm>
            <a:off x="-200037" y="-342676"/>
            <a:ext cx="2568424" cy="1517699"/>
            <a:chOff x="2621926" y="22764"/>
            <a:chExt cx="1449449" cy="856489"/>
          </a:xfrm>
        </p:grpSpPr>
        <p:sp>
          <p:nvSpPr>
            <p:cNvPr id="1869" name="Google Shape;1869;p27"/>
            <p:cNvSpPr/>
            <p:nvPr/>
          </p:nvSpPr>
          <p:spPr>
            <a:xfrm>
              <a:off x="2621926" y="22764"/>
              <a:ext cx="1449449" cy="634631"/>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27"/>
            <p:cNvSpPr/>
            <p:nvPr/>
          </p:nvSpPr>
          <p:spPr>
            <a:xfrm>
              <a:off x="3288778" y="578475"/>
              <a:ext cx="224322" cy="300778"/>
            </a:xfrm>
            <a:custGeom>
              <a:avLst/>
              <a:gdLst/>
              <a:ahLst/>
              <a:cxnLst/>
              <a:rect l="l" t="t" r="r" b="b"/>
              <a:pathLst>
                <a:path w="2089" h="2801" extrusionOk="0">
                  <a:moveTo>
                    <a:pt x="1597" y="1"/>
                  </a:moveTo>
                  <a:lnTo>
                    <a:pt x="1" y="318"/>
                  </a:lnTo>
                  <a:lnTo>
                    <a:pt x="492" y="2800"/>
                  </a:lnTo>
                  <a:lnTo>
                    <a:pt x="1211" y="2012"/>
                  </a:lnTo>
                  <a:lnTo>
                    <a:pt x="2088" y="2483"/>
                  </a:lnTo>
                  <a:lnTo>
                    <a:pt x="2088" y="2483"/>
                  </a:lnTo>
                  <a:lnTo>
                    <a:pt x="15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27"/>
            <p:cNvSpPr/>
            <p:nvPr/>
          </p:nvSpPr>
          <p:spPr>
            <a:xfrm>
              <a:off x="2909070" y="552703"/>
              <a:ext cx="240000" cy="308188"/>
            </a:xfrm>
            <a:custGeom>
              <a:avLst/>
              <a:gdLst/>
              <a:ahLst/>
              <a:cxnLst/>
              <a:rect l="l" t="t" r="r" b="b"/>
              <a:pathLst>
                <a:path w="2235" h="2870" extrusionOk="0">
                  <a:moveTo>
                    <a:pt x="662" y="0"/>
                  </a:moveTo>
                  <a:lnTo>
                    <a:pt x="0" y="2443"/>
                  </a:lnTo>
                  <a:lnTo>
                    <a:pt x="995" y="2057"/>
                  </a:lnTo>
                  <a:lnTo>
                    <a:pt x="1570" y="2870"/>
                  </a:lnTo>
                  <a:lnTo>
                    <a:pt x="2234" y="426"/>
                  </a:lnTo>
                  <a:lnTo>
                    <a:pt x="6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27"/>
            <p:cNvSpPr/>
            <p:nvPr/>
          </p:nvSpPr>
          <p:spPr>
            <a:xfrm>
              <a:off x="3592566" y="449185"/>
              <a:ext cx="297664" cy="323114"/>
            </a:xfrm>
            <a:custGeom>
              <a:avLst/>
              <a:gdLst/>
              <a:ahLst/>
              <a:cxnLst/>
              <a:rect l="l" t="t" r="r" b="b"/>
              <a:pathLst>
                <a:path w="2772" h="3009" extrusionOk="0">
                  <a:moveTo>
                    <a:pt x="1344" y="1"/>
                  </a:moveTo>
                  <a:lnTo>
                    <a:pt x="1" y="918"/>
                  </a:lnTo>
                  <a:lnTo>
                    <a:pt x="1427" y="3009"/>
                  </a:lnTo>
                  <a:lnTo>
                    <a:pt x="1780" y="2002"/>
                  </a:lnTo>
                  <a:lnTo>
                    <a:pt x="2771" y="2091"/>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73" name="Google Shape;1873;p27"/>
          <p:cNvGrpSpPr/>
          <p:nvPr/>
        </p:nvGrpSpPr>
        <p:grpSpPr>
          <a:xfrm rot="-241769">
            <a:off x="8263552" y="327363"/>
            <a:ext cx="827797" cy="1408300"/>
            <a:chOff x="1442750" y="3537650"/>
            <a:chExt cx="257500" cy="438075"/>
          </a:xfrm>
        </p:grpSpPr>
        <p:sp>
          <p:nvSpPr>
            <p:cNvPr id="1874" name="Google Shape;1874;p27"/>
            <p:cNvSpPr/>
            <p:nvPr/>
          </p:nvSpPr>
          <p:spPr>
            <a:xfrm>
              <a:off x="1609825" y="3683800"/>
              <a:ext cx="24575" cy="19025"/>
            </a:xfrm>
            <a:custGeom>
              <a:avLst/>
              <a:gdLst/>
              <a:ahLst/>
              <a:cxnLst/>
              <a:rect l="l" t="t" r="r" b="b"/>
              <a:pathLst>
                <a:path w="983" h="761" extrusionOk="0">
                  <a:moveTo>
                    <a:pt x="619" y="1"/>
                  </a:moveTo>
                  <a:cubicBezTo>
                    <a:pt x="300" y="1"/>
                    <a:pt x="1" y="567"/>
                    <a:pt x="208" y="731"/>
                  </a:cubicBezTo>
                  <a:cubicBezTo>
                    <a:pt x="233" y="752"/>
                    <a:pt x="263" y="761"/>
                    <a:pt x="295" y="761"/>
                  </a:cubicBezTo>
                  <a:cubicBezTo>
                    <a:pt x="555" y="761"/>
                    <a:pt x="983" y="154"/>
                    <a:pt x="739" y="30"/>
                  </a:cubicBezTo>
                  <a:cubicBezTo>
                    <a:pt x="699" y="10"/>
                    <a:pt x="659" y="1"/>
                    <a:pt x="6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27"/>
            <p:cNvSpPr/>
            <p:nvPr/>
          </p:nvSpPr>
          <p:spPr>
            <a:xfrm>
              <a:off x="1442750" y="3811150"/>
              <a:ext cx="89775" cy="164575"/>
            </a:xfrm>
            <a:custGeom>
              <a:avLst/>
              <a:gdLst/>
              <a:ahLst/>
              <a:cxnLst/>
              <a:rect l="l" t="t" r="r" b="b"/>
              <a:pathLst>
                <a:path w="3591" h="6583" extrusionOk="0">
                  <a:moveTo>
                    <a:pt x="3534" y="1"/>
                  </a:moveTo>
                  <a:cubicBezTo>
                    <a:pt x="3504" y="1"/>
                    <a:pt x="3479" y="26"/>
                    <a:pt x="3478" y="56"/>
                  </a:cubicBezTo>
                  <a:cubicBezTo>
                    <a:pt x="3478" y="77"/>
                    <a:pt x="3415" y="2149"/>
                    <a:pt x="2096" y="2891"/>
                  </a:cubicBezTo>
                  <a:cubicBezTo>
                    <a:pt x="440" y="3824"/>
                    <a:pt x="0" y="4987"/>
                    <a:pt x="714" y="6551"/>
                  </a:cubicBezTo>
                  <a:cubicBezTo>
                    <a:pt x="718" y="6559"/>
                    <a:pt x="724" y="6566"/>
                    <a:pt x="731" y="6571"/>
                  </a:cubicBezTo>
                  <a:cubicBezTo>
                    <a:pt x="741" y="6579"/>
                    <a:pt x="753" y="6583"/>
                    <a:pt x="765" y="6583"/>
                  </a:cubicBezTo>
                  <a:cubicBezTo>
                    <a:pt x="773" y="6583"/>
                    <a:pt x="780" y="6581"/>
                    <a:pt x="788" y="6578"/>
                  </a:cubicBezTo>
                  <a:cubicBezTo>
                    <a:pt x="816" y="6565"/>
                    <a:pt x="827" y="6533"/>
                    <a:pt x="816" y="6506"/>
                  </a:cubicBezTo>
                  <a:cubicBezTo>
                    <a:pt x="122" y="4984"/>
                    <a:pt x="534" y="3898"/>
                    <a:pt x="2151" y="2987"/>
                  </a:cubicBezTo>
                  <a:cubicBezTo>
                    <a:pt x="3526" y="2213"/>
                    <a:pt x="3587" y="145"/>
                    <a:pt x="3589" y="58"/>
                  </a:cubicBezTo>
                  <a:cubicBezTo>
                    <a:pt x="3591" y="27"/>
                    <a:pt x="3565" y="3"/>
                    <a:pt x="3535" y="1"/>
                  </a:cubicBezTo>
                  <a:cubicBezTo>
                    <a:pt x="3535" y="1"/>
                    <a:pt x="3534" y="1"/>
                    <a:pt x="3534" y="1"/>
                  </a:cubicBezTo>
                  <a:close/>
                </a:path>
              </a:pathLst>
            </a:custGeom>
            <a:solidFill>
              <a:srgbClr val="2F2F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27"/>
            <p:cNvSpPr/>
            <p:nvPr/>
          </p:nvSpPr>
          <p:spPr>
            <a:xfrm>
              <a:off x="1498875" y="3537650"/>
              <a:ext cx="201375" cy="191950"/>
            </a:xfrm>
            <a:custGeom>
              <a:avLst/>
              <a:gdLst/>
              <a:ahLst/>
              <a:cxnLst/>
              <a:rect l="l" t="t" r="r" b="b"/>
              <a:pathLst>
                <a:path w="8055" h="7678" extrusionOk="0">
                  <a:moveTo>
                    <a:pt x="4669" y="1242"/>
                  </a:moveTo>
                  <a:cubicBezTo>
                    <a:pt x="5419" y="1242"/>
                    <a:pt x="6329" y="2277"/>
                    <a:pt x="6428" y="3300"/>
                  </a:cubicBezTo>
                  <a:cubicBezTo>
                    <a:pt x="6527" y="4340"/>
                    <a:pt x="5779" y="5515"/>
                    <a:pt x="5442" y="5515"/>
                  </a:cubicBezTo>
                  <a:cubicBezTo>
                    <a:pt x="5437" y="5515"/>
                    <a:pt x="5432" y="5514"/>
                    <a:pt x="5427" y="5514"/>
                  </a:cubicBezTo>
                  <a:cubicBezTo>
                    <a:pt x="5194" y="5490"/>
                    <a:pt x="5304" y="5163"/>
                    <a:pt x="5284" y="4766"/>
                  </a:cubicBezTo>
                  <a:cubicBezTo>
                    <a:pt x="5264" y="4369"/>
                    <a:pt x="5042" y="3686"/>
                    <a:pt x="4511" y="2706"/>
                  </a:cubicBezTo>
                  <a:cubicBezTo>
                    <a:pt x="3978" y="1727"/>
                    <a:pt x="3840" y="1311"/>
                    <a:pt x="4601" y="1245"/>
                  </a:cubicBezTo>
                  <a:cubicBezTo>
                    <a:pt x="4624" y="1243"/>
                    <a:pt x="4646" y="1242"/>
                    <a:pt x="4669" y="1242"/>
                  </a:cubicBezTo>
                  <a:close/>
                  <a:moveTo>
                    <a:pt x="5057" y="5847"/>
                  </a:moveTo>
                  <a:cubicBezTo>
                    <a:pt x="5097" y="5847"/>
                    <a:pt x="5137" y="5856"/>
                    <a:pt x="5177" y="5876"/>
                  </a:cubicBezTo>
                  <a:cubicBezTo>
                    <a:pt x="5421" y="6000"/>
                    <a:pt x="4993" y="6607"/>
                    <a:pt x="4733" y="6607"/>
                  </a:cubicBezTo>
                  <a:cubicBezTo>
                    <a:pt x="4701" y="6607"/>
                    <a:pt x="4671" y="6598"/>
                    <a:pt x="4646" y="6577"/>
                  </a:cubicBezTo>
                  <a:cubicBezTo>
                    <a:pt x="4439" y="6413"/>
                    <a:pt x="4738" y="5847"/>
                    <a:pt x="5057" y="5847"/>
                  </a:cubicBezTo>
                  <a:close/>
                  <a:moveTo>
                    <a:pt x="2928" y="0"/>
                  </a:moveTo>
                  <a:cubicBezTo>
                    <a:pt x="2333" y="0"/>
                    <a:pt x="1748" y="173"/>
                    <a:pt x="1209" y="487"/>
                  </a:cubicBezTo>
                  <a:cubicBezTo>
                    <a:pt x="547" y="1334"/>
                    <a:pt x="0" y="2645"/>
                    <a:pt x="637" y="4414"/>
                  </a:cubicBezTo>
                  <a:cubicBezTo>
                    <a:pt x="1330" y="6335"/>
                    <a:pt x="2599" y="7677"/>
                    <a:pt x="4098" y="7677"/>
                  </a:cubicBezTo>
                  <a:cubicBezTo>
                    <a:pt x="4957" y="7677"/>
                    <a:pt x="5892" y="7237"/>
                    <a:pt x="6837" y="6212"/>
                  </a:cubicBezTo>
                  <a:cubicBezTo>
                    <a:pt x="6861" y="6132"/>
                    <a:pt x="6885" y="6052"/>
                    <a:pt x="6907" y="5970"/>
                  </a:cubicBezTo>
                  <a:cubicBezTo>
                    <a:pt x="8055" y="1703"/>
                    <a:pt x="5247" y="163"/>
                    <a:pt x="3158" y="9"/>
                  </a:cubicBezTo>
                  <a:cubicBezTo>
                    <a:pt x="3081" y="3"/>
                    <a:pt x="3004" y="0"/>
                    <a:pt x="2928" y="0"/>
                  </a:cubicBezTo>
                  <a:close/>
                </a:path>
              </a:pathLst>
            </a:cu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27"/>
            <p:cNvSpPr/>
            <p:nvPr/>
          </p:nvSpPr>
          <p:spPr>
            <a:xfrm>
              <a:off x="1456050" y="3549800"/>
              <a:ext cx="213750" cy="275825"/>
            </a:xfrm>
            <a:custGeom>
              <a:avLst/>
              <a:gdLst/>
              <a:ahLst/>
              <a:cxnLst/>
              <a:rect l="l" t="t" r="r" b="b"/>
              <a:pathLst>
                <a:path w="8550" h="11033" extrusionOk="0">
                  <a:moveTo>
                    <a:pt x="2924" y="0"/>
                  </a:moveTo>
                  <a:lnTo>
                    <a:pt x="2924" y="0"/>
                  </a:lnTo>
                  <a:cubicBezTo>
                    <a:pt x="1645" y="746"/>
                    <a:pt x="629" y="2297"/>
                    <a:pt x="375" y="4282"/>
                  </a:cubicBezTo>
                  <a:cubicBezTo>
                    <a:pt x="1" y="7212"/>
                    <a:pt x="2747" y="10057"/>
                    <a:pt x="2747" y="10057"/>
                  </a:cubicBezTo>
                  <a:cubicBezTo>
                    <a:pt x="2747" y="10057"/>
                    <a:pt x="2228" y="10540"/>
                    <a:pt x="2275" y="10683"/>
                  </a:cubicBezTo>
                  <a:cubicBezTo>
                    <a:pt x="2310" y="10790"/>
                    <a:pt x="2854" y="11033"/>
                    <a:pt x="3171" y="11033"/>
                  </a:cubicBezTo>
                  <a:cubicBezTo>
                    <a:pt x="3276" y="11033"/>
                    <a:pt x="3355" y="11007"/>
                    <a:pt x="3385" y="10941"/>
                  </a:cubicBezTo>
                  <a:cubicBezTo>
                    <a:pt x="3502" y="10675"/>
                    <a:pt x="3252" y="10177"/>
                    <a:pt x="3252" y="10177"/>
                  </a:cubicBezTo>
                  <a:cubicBezTo>
                    <a:pt x="3252" y="10177"/>
                    <a:pt x="7311" y="9765"/>
                    <a:pt x="8550" y="5726"/>
                  </a:cubicBezTo>
                  <a:lnTo>
                    <a:pt x="8550" y="5726"/>
                  </a:lnTo>
                  <a:cubicBezTo>
                    <a:pt x="7605" y="6751"/>
                    <a:pt x="6670" y="7192"/>
                    <a:pt x="5811" y="7192"/>
                  </a:cubicBezTo>
                  <a:cubicBezTo>
                    <a:pt x="4312" y="7192"/>
                    <a:pt x="3044" y="5849"/>
                    <a:pt x="2352" y="3925"/>
                  </a:cubicBezTo>
                  <a:cubicBezTo>
                    <a:pt x="1715" y="2157"/>
                    <a:pt x="2262" y="847"/>
                    <a:pt x="2924" y="0"/>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27"/>
            <p:cNvSpPr/>
            <p:nvPr/>
          </p:nvSpPr>
          <p:spPr>
            <a:xfrm>
              <a:off x="1594850" y="3568675"/>
              <a:ext cx="67225" cy="106850"/>
            </a:xfrm>
            <a:custGeom>
              <a:avLst/>
              <a:gdLst/>
              <a:ahLst/>
              <a:cxnLst/>
              <a:rect l="l" t="t" r="r" b="b"/>
              <a:pathLst>
                <a:path w="2689" h="4274" extrusionOk="0">
                  <a:moveTo>
                    <a:pt x="830" y="1"/>
                  </a:moveTo>
                  <a:cubicBezTo>
                    <a:pt x="807" y="1"/>
                    <a:pt x="785" y="2"/>
                    <a:pt x="762" y="4"/>
                  </a:cubicBezTo>
                  <a:cubicBezTo>
                    <a:pt x="1" y="70"/>
                    <a:pt x="139" y="486"/>
                    <a:pt x="672" y="1465"/>
                  </a:cubicBezTo>
                  <a:cubicBezTo>
                    <a:pt x="1203" y="2445"/>
                    <a:pt x="1425" y="3128"/>
                    <a:pt x="1445" y="3525"/>
                  </a:cubicBezTo>
                  <a:cubicBezTo>
                    <a:pt x="1465" y="3922"/>
                    <a:pt x="1355" y="4249"/>
                    <a:pt x="1588" y="4273"/>
                  </a:cubicBezTo>
                  <a:cubicBezTo>
                    <a:pt x="1593" y="4273"/>
                    <a:pt x="1598" y="4274"/>
                    <a:pt x="1603" y="4274"/>
                  </a:cubicBezTo>
                  <a:cubicBezTo>
                    <a:pt x="1940" y="4274"/>
                    <a:pt x="2688" y="3099"/>
                    <a:pt x="2589" y="2059"/>
                  </a:cubicBezTo>
                  <a:cubicBezTo>
                    <a:pt x="2490" y="1036"/>
                    <a:pt x="1580" y="1"/>
                    <a:pt x="8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79" name="Google Shape;1879;p27"/>
          <p:cNvGrpSpPr/>
          <p:nvPr/>
        </p:nvGrpSpPr>
        <p:grpSpPr>
          <a:xfrm rot="702395">
            <a:off x="2812440" y="3737852"/>
            <a:ext cx="1835184" cy="1947188"/>
            <a:chOff x="-1188433" y="3637086"/>
            <a:chExt cx="1835183" cy="1947187"/>
          </a:xfrm>
        </p:grpSpPr>
        <p:sp>
          <p:nvSpPr>
            <p:cNvPr id="1880" name="Google Shape;1880;p27"/>
            <p:cNvSpPr/>
            <p:nvPr/>
          </p:nvSpPr>
          <p:spPr>
            <a:xfrm>
              <a:off x="-1188433" y="4190434"/>
              <a:ext cx="1420134" cy="1198711"/>
            </a:xfrm>
            <a:custGeom>
              <a:avLst/>
              <a:gdLst/>
              <a:ahLst/>
              <a:cxnLst/>
              <a:rect l="l" t="t" r="r" b="b"/>
              <a:pathLst>
                <a:path w="13225" h="11163" extrusionOk="0">
                  <a:moveTo>
                    <a:pt x="171" y="11152"/>
                  </a:moveTo>
                  <a:cubicBezTo>
                    <a:pt x="168" y="11156"/>
                    <a:pt x="167" y="11158"/>
                    <a:pt x="167" y="11158"/>
                  </a:cubicBezTo>
                  <a:cubicBezTo>
                    <a:pt x="167" y="11158"/>
                    <a:pt x="169" y="11155"/>
                    <a:pt x="171" y="11152"/>
                  </a:cubicBezTo>
                  <a:close/>
                  <a:moveTo>
                    <a:pt x="13128" y="1"/>
                  </a:moveTo>
                  <a:cubicBezTo>
                    <a:pt x="13088" y="1"/>
                    <a:pt x="13045" y="29"/>
                    <a:pt x="13026" y="91"/>
                  </a:cubicBezTo>
                  <a:cubicBezTo>
                    <a:pt x="11128" y="6370"/>
                    <a:pt x="5878" y="8713"/>
                    <a:pt x="116" y="10971"/>
                  </a:cubicBezTo>
                  <a:cubicBezTo>
                    <a:pt x="0" y="11015"/>
                    <a:pt x="25" y="11162"/>
                    <a:pt x="123" y="11162"/>
                  </a:cubicBezTo>
                  <a:cubicBezTo>
                    <a:pt x="138" y="11162"/>
                    <a:pt x="154" y="11159"/>
                    <a:pt x="171" y="11152"/>
                  </a:cubicBezTo>
                  <a:cubicBezTo>
                    <a:pt x="6004" y="8713"/>
                    <a:pt x="11369" y="6646"/>
                    <a:pt x="13201" y="134"/>
                  </a:cubicBezTo>
                  <a:cubicBezTo>
                    <a:pt x="13225" y="49"/>
                    <a:pt x="13180" y="1"/>
                    <a:pt x="13128"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27"/>
            <p:cNvSpPr/>
            <p:nvPr/>
          </p:nvSpPr>
          <p:spPr>
            <a:xfrm>
              <a:off x="158265" y="3786242"/>
              <a:ext cx="214872" cy="445208"/>
            </a:xfrm>
            <a:custGeom>
              <a:avLst/>
              <a:gdLst/>
              <a:ahLst/>
              <a:cxnLst/>
              <a:rect l="l" t="t" r="r" b="b"/>
              <a:pathLst>
                <a:path w="2001" h="4146" extrusionOk="0">
                  <a:moveTo>
                    <a:pt x="1382" y="1"/>
                  </a:moveTo>
                  <a:cubicBezTo>
                    <a:pt x="804" y="493"/>
                    <a:pt x="332" y="958"/>
                    <a:pt x="165" y="1725"/>
                  </a:cubicBezTo>
                  <a:cubicBezTo>
                    <a:pt x="0" y="2492"/>
                    <a:pt x="261" y="3193"/>
                    <a:pt x="460" y="3925"/>
                  </a:cubicBezTo>
                  <a:lnTo>
                    <a:pt x="554" y="4145"/>
                  </a:lnTo>
                  <a:cubicBezTo>
                    <a:pt x="1250" y="3659"/>
                    <a:pt x="1682" y="3055"/>
                    <a:pt x="1841" y="2215"/>
                  </a:cubicBezTo>
                  <a:cubicBezTo>
                    <a:pt x="2001" y="1377"/>
                    <a:pt x="1791" y="726"/>
                    <a:pt x="1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27"/>
            <p:cNvSpPr/>
            <p:nvPr/>
          </p:nvSpPr>
          <p:spPr>
            <a:xfrm>
              <a:off x="-39751" y="3961062"/>
              <a:ext cx="194577" cy="418147"/>
            </a:xfrm>
            <a:custGeom>
              <a:avLst/>
              <a:gdLst/>
              <a:ahLst/>
              <a:cxnLst/>
              <a:rect l="l" t="t" r="r" b="b"/>
              <a:pathLst>
                <a:path w="1812" h="3894" extrusionOk="0">
                  <a:moveTo>
                    <a:pt x="151" y="1"/>
                  </a:moveTo>
                  <a:cubicBezTo>
                    <a:pt x="21" y="744"/>
                    <a:pt x="0" y="1452"/>
                    <a:pt x="183" y="2214"/>
                  </a:cubicBezTo>
                  <a:cubicBezTo>
                    <a:pt x="379" y="3031"/>
                    <a:pt x="815" y="3619"/>
                    <a:pt x="1639" y="3894"/>
                  </a:cubicBezTo>
                  <a:lnTo>
                    <a:pt x="1615" y="3866"/>
                  </a:lnTo>
                  <a:cubicBezTo>
                    <a:pt x="1811" y="2336"/>
                    <a:pt x="1220" y="1114"/>
                    <a:pt x="151"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27"/>
            <p:cNvSpPr/>
            <p:nvPr/>
          </p:nvSpPr>
          <p:spPr>
            <a:xfrm>
              <a:off x="138613" y="4304154"/>
              <a:ext cx="457664" cy="155597"/>
            </a:xfrm>
            <a:custGeom>
              <a:avLst/>
              <a:gdLst/>
              <a:ahLst/>
              <a:cxnLst/>
              <a:rect l="l" t="t" r="r" b="b"/>
              <a:pathLst>
                <a:path w="4262" h="1449" extrusionOk="0">
                  <a:moveTo>
                    <a:pt x="2587" y="0"/>
                  </a:moveTo>
                  <a:cubicBezTo>
                    <a:pt x="1711" y="0"/>
                    <a:pt x="911" y="315"/>
                    <a:pt x="1" y="865"/>
                  </a:cubicBezTo>
                  <a:cubicBezTo>
                    <a:pt x="697" y="1211"/>
                    <a:pt x="1369" y="1449"/>
                    <a:pt x="2148" y="1449"/>
                  </a:cubicBezTo>
                  <a:cubicBezTo>
                    <a:pt x="2187" y="1449"/>
                    <a:pt x="2227" y="1448"/>
                    <a:pt x="2266" y="1447"/>
                  </a:cubicBezTo>
                  <a:cubicBezTo>
                    <a:pt x="3155" y="1419"/>
                    <a:pt x="3780" y="1098"/>
                    <a:pt x="4262" y="349"/>
                  </a:cubicBezTo>
                  <a:lnTo>
                    <a:pt x="4140" y="301"/>
                  </a:lnTo>
                  <a:cubicBezTo>
                    <a:pt x="3578" y="96"/>
                    <a:pt x="3071" y="0"/>
                    <a:pt x="258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27"/>
            <p:cNvSpPr/>
            <p:nvPr/>
          </p:nvSpPr>
          <p:spPr>
            <a:xfrm>
              <a:off x="-166786" y="4170139"/>
              <a:ext cx="197369" cy="451221"/>
            </a:xfrm>
            <a:custGeom>
              <a:avLst/>
              <a:gdLst/>
              <a:ahLst/>
              <a:cxnLst/>
              <a:rect l="l" t="t" r="r" b="b"/>
              <a:pathLst>
                <a:path w="1838" h="4202" extrusionOk="0">
                  <a:moveTo>
                    <a:pt x="236" y="0"/>
                  </a:moveTo>
                  <a:cubicBezTo>
                    <a:pt x="75" y="777"/>
                    <a:pt x="0" y="1412"/>
                    <a:pt x="142" y="2222"/>
                  </a:cubicBezTo>
                  <a:cubicBezTo>
                    <a:pt x="293" y="3088"/>
                    <a:pt x="700" y="3792"/>
                    <a:pt x="1545" y="4166"/>
                  </a:cubicBezTo>
                  <a:lnTo>
                    <a:pt x="1585" y="4202"/>
                  </a:lnTo>
                  <a:cubicBezTo>
                    <a:pt x="1838" y="2537"/>
                    <a:pt x="1375" y="1263"/>
                    <a:pt x="23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27"/>
            <p:cNvSpPr/>
            <p:nvPr/>
          </p:nvSpPr>
          <p:spPr>
            <a:xfrm>
              <a:off x="-234" y="4547700"/>
              <a:ext cx="450255" cy="167195"/>
            </a:xfrm>
            <a:custGeom>
              <a:avLst/>
              <a:gdLst/>
              <a:ahLst/>
              <a:cxnLst/>
              <a:rect l="l" t="t" r="r" b="b"/>
              <a:pathLst>
                <a:path w="4193" h="1557" extrusionOk="0">
                  <a:moveTo>
                    <a:pt x="2368" y="0"/>
                  </a:moveTo>
                  <a:cubicBezTo>
                    <a:pt x="1578" y="0"/>
                    <a:pt x="835" y="293"/>
                    <a:pt x="1" y="836"/>
                  </a:cubicBezTo>
                  <a:cubicBezTo>
                    <a:pt x="700" y="1206"/>
                    <a:pt x="1305" y="1539"/>
                    <a:pt x="2127" y="1556"/>
                  </a:cubicBezTo>
                  <a:cubicBezTo>
                    <a:pt x="2147" y="1557"/>
                    <a:pt x="2166" y="1557"/>
                    <a:pt x="2185" y="1557"/>
                  </a:cubicBezTo>
                  <a:cubicBezTo>
                    <a:pt x="3038" y="1557"/>
                    <a:pt x="3695" y="1185"/>
                    <a:pt x="4193" y="477"/>
                  </a:cubicBezTo>
                  <a:lnTo>
                    <a:pt x="4083" y="416"/>
                  </a:lnTo>
                  <a:cubicBezTo>
                    <a:pt x="3461" y="134"/>
                    <a:pt x="2904" y="0"/>
                    <a:pt x="2368"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27"/>
            <p:cNvSpPr/>
            <p:nvPr/>
          </p:nvSpPr>
          <p:spPr>
            <a:xfrm>
              <a:off x="-312505" y="4360530"/>
              <a:ext cx="184054" cy="469798"/>
            </a:xfrm>
            <a:custGeom>
              <a:avLst/>
              <a:gdLst/>
              <a:ahLst/>
              <a:cxnLst/>
              <a:rect l="l" t="t" r="r" b="b"/>
              <a:pathLst>
                <a:path w="1714" h="4375" extrusionOk="0">
                  <a:moveTo>
                    <a:pt x="276" y="0"/>
                  </a:moveTo>
                  <a:cubicBezTo>
                    <a:pt x="69" y="806"/>
                    <a:pt x="1" y="1531"/>
                    <a:pt x="17" y="2382"/>
                  </a:cubicBezTo>
                  <a:cubicBezTo>
                    <a:pt x="36" y="3248"/>
                    <a:pt x="409" y="3908"/>
                    <a:pt x="1169" y="4313"/>
                  </a:cubicBezTo>
                  <a:lnTo>
                    <a:pt x="1169" y="4313"/>
                  </a:lnTo>
                  <a:cubicBezTo>
                    <a:pt x="1714" y="2671"/>
                    <a:pt x="1393" y="1321"/>
                    <a:pt x="276" y="0"/>
                  </a:cubicBezTo>
                  <a:close/>
                  <a:moveTo>
                    <a:pt x="1169" y="4313"/>
                  </a:moveTo>
                  <a:cubicBezTo>
                    <a:pt x="1164" y="4328"/>
                    <a:pt x="1159" y="4343"/>
                    <a:pt x="1154" y="4357"/>
                  </a:cubicBezTo>
                  <a:lnTo>
                    <a:pt x="1292" y="4374"/>
                  </a:lnTo>
                  <a:cubicBezTo>
                    <a:pt x="1250" y="4355"/>
                    <a:pt x="1209" y="4334"/>
                    <a:pt x="1169" y="4313"/>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27"/>
            <p:cNvSpPr/>
            <p:nvPr/>
          </p:nvSpPr>
          <p:spPr>
            <a:xfrm>
              <a:off x="-175376" y="4775783"/>
              <a:ext cx="514040" cy="167087"/>
            </a:xfrm>
            <a:custGeom>
              <a:avLst/>
              <a:gdLst/>
              <a:ahLst/>
              <a:cxnLst/>
              <a:rect l="l" t="t" r="r" b="b"/>
              <a:pathLst>
                <a:path w="4787" h="1556" extrusionOk="0">
                  <a:moveTo>
                    <a:pt x="2817" y="0"/>
                  </a:moveTo>
                  <a:cubicBezTo>
                    <a:pt x="1885" y="0"/>
                    <a:pt x="976" y="283"/>
                    <a:pt x="1" y="678"/>
                  </a:cubicBezTo>
                  <a:cubicBezTo>
                    <a:pt x="756" y="1134"/>
                    <a:pt x="1536" y="1556"/>
                    <a:pt x="2424" y="1556"/>
                  </a:cubicBezTo>
                  <a:cubicBezTo>
                    <a:pt x="2451" y="1556"/>
                    <a:pt x="2478" y="1556"/>
                    <a:pt x="2504" y="1555"/>
                  </a:cubicBezTo>
                  <a:cubicBezTo>
                    <a:pt x="3491" y="1527"/>
                    <a:pt x="4176" y="1213"/>
                    <a:pt x="4787" y="460"/>
                  </a:cubicBezTo>
                  <a:lnTo>
                    <a:pt x="4670" y="399"/>
                  </a:lnTo>
                  <a:cubicBezTo>
                    <a:pt x="4028" y="118"/>
                    <a:pt x="3418" y="0"/>
                    <a:pt x="281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27"/>
            <p:cNvSpPr/>
            <p:nvPr/>
          </p:nvSpPr>
          <p:spPr>
            <a:xfrm>
              <a:off x="-485822" y="4551566"/>
              <a:ext cx="164510" cy="465611"/>
            </a:xfrm>
            <a:custGeom>
              <a:avLst/>
              <a:gdLst/>
              <a:ahLst/>
              <a:cxnLst/>
              <a:rect l="l" t="t" r="r" b="b"/>
              <a:pathLst>
                <a:path w="1532" h="4336" extrusionOk="0">
                  <a:moveTo>
                    <a:pt x="626" y="1"/>
                  </a:moveTo>
                  <a:cubicBezTo>
                    <a:pt x="347" y="729"/>
                    <a:pt x="82" y="1439"/>
                    <a:pt x="43" y="2233"/>
                  </a:cubicBezTo>
                  <a:cubicBezTo>
                    <a:pt x="0" y="3084"/>
                    <a:pt x="186" y="3769"/>
                    <a:pt x="847" y="4335"/>
                  </a:cubicBezTo>
                  <a:lnTo>
                    <a:pt x="747" y="4219"/>
                  </a:lnTo>
                  <a:cubicBezTo>
                    <a:pt x="1532" y="2699"/>
                    <a:pt x="1500" y="1474"/>
                    <a:pt x="626"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27"/>
            <p:cNvSpPr/>
            <p:nvPr/>
          </p:nvSpPr>
          <p:spPr>
            <a:xfrm>
              <a:off x="-407432" y="4984644"/>
              <a:ext cx="454443" cy="192537"/>
            </a:xfrm>
            <a:custGeom>
              <a:avLst/>
              <a:gdLst/>
              <a:ahLst/>
              <a:cxnLst/>
              <a:rect l="l" t="t" r="r" b="b"/>
              <a:pathLst>
                <a:path w="4232" h="1793" extrusionOk="0">
                  <a:moveTo>
                    <a:pt x="1500" y="1"/>
                  </a:moveTo>
                  <a:cubicBezTo>
                    <a:pt x="1025" y="1"/>
                    <a:pt x="530" y="81"/>
                    <a:pt x="0" y="229"/>
                  </a:cubicBezTo>
                  <a:cubicBezTo>
                    <a:pt x="589" y="750"/>
                    <a:pt x="1116" y="1468"/>
                    <a:pt x="1913" y="1695"/>
                  </a:cubicBezTo>
                  <a:cubicBezTo>
                    <a:pt x="2142" y="1761"/>
                    <a:pt x="2366" y="1793"/>
                    <a:pt x="2585" y="1793"/>
                  </a:cubicBezTo>
                  <a:cubicBezTo>
                    <a:pt x="3182" y="1793"/>
                    <a:pt x="3737" y="1558"/>
                    <a:pt x="4231" y="1134"/>
                  </a:cubicBezTo>
                  <a:lnTo>
                    <a:pt x="4143" y="1039"/>
                  </a:lnTo>
                  <a:cubicBezTo>
                    <a:pt x="3283" y="313"/>
                    <a:pt x="2433" y="1"/>
                    <a:pt x="1500"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27"/>
            <p:cNvSpPr/>
            <p:nvPr/>
          </p:nvSpPr>
          <p:spPr>
            <a:xfrm>
              <a:off x="-661072" y="4699433"/>
              <a:ext cx="163436" cy="434362"/>
            </a:xfrm>
            <a:custGeom>
              <a:avLst/>
              <a:gdLst/>
              <a:ahLst/>
              <a:cxnLst/>
              <a:rect l="l" t="t" r="r" b="b"/>
              <a:pathLst>
                <a:path w="1522" h="4045" extrusionOk="0">
                  <a:moveTo>
                    <a:pt x="896" y="0"/>
                  </a:moveTo>
                  <a:lnTo>
                    <a:pt x="896" y="0"/>
                  </a:lnTo>
                  <a:cubicBezTo>
                    <a:pt x="551" y="616"/>
                    <a:pt x="332" y="1114"/>
                    <a:pt x="186" y="1834"/>
                  </a:cubicBezTo>
                  <a:cubicBezTo>
                    <a:pt x="28" y="2605"/>
                    <a:pt x="0" y="3412"/>
                    <a:pt x="574" y="4044"/>
                  </a:cubicBezTo>
                  <a:lnTo>
                    <a:pt x="497" y="3924"/>
                  </a:lnTo>
                  <a:cubicBezTo>
                    <a:pt x="1464" y="2585"/>
                    <a:pt x="1521" y="1521"/>
                    <a:pt x="89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27"/>
            <p:cNvSpPr/>
            <p:nvPr/>
          </p:nvSpPr>
          <p:spPr>
            <a:xfrm>
              <a:off x="-631112" y="5130579"/>
              <a:ext cx="441235" cy="179329"/>
            </a:xfrm>
            <a:custGeom>
              <a:avLst/>
              <a:gdLst/>
              <a:ahLst/>
              <a:cxnLst/>
              <a:rect l="l" t="t" r="r" b="b"/>
              <a:pathLst>
                <a:path w="4109" h="1670" extrusionOk="0">
                  <a:moveTo>
                    <a:pt x="1054" y="1"/>
                  </a:moveTo>
                  <a:cubicBezTo>
                    <a:pt x="717" y="1"/>
                    <a:pt x="367" y="22"/>
                    <a:pt x="1" y="56"/>
                  </a:cubicBezTo>
                  <a:cubicBezTo>
                    <a:pt x="521" y="656"/>
                    <a:pt x="903" y="1185"/>
                    <a:pt x="1688" y="1493"/>
                  </a:cubicBezTo>
                  <a:cubicBezTo>
                    <a:pt x="1989" y="1611"/>
                    <a:pt x="2293" y="1669"/>
                    <a:pt x="2593" y="1669"/>
                  </a:cubicBezTo>
                  <a:cubicBezTo>
                    <a:pt x="3129" y="1669"/>
                    <a:pt x="3650" y="1481"/>
                    <a:pt x="4108" y="1107"/>
                  </a:cubicBezTo>
                  <a:lnTo>
                    <a:pt x="4023" y="1019"/>
                  </a:lnTo>
                  <a:cubicBezTo>
                    <a:pt x="3097" y="226"/>
                    <a:pt x="2141" y="1"/>
                    <a:pt x="105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27"/>
            <p:cNvSpPr/>
            <p:nvPr/>
          </p:nvSpPr>
          <p:spPr>
            <a:xfrm>
              <a:off x="-898712" y="4827434"/>
              <a:ext cx="197906" cy="412993"/>
            </a:xfrm>
            <a:custGeom>
              <a:avLst/>
              <a:gdLst/>
              <a:ahLst/>
              <a:cxnLst/>
              <a:rect l="l" t="t" r="r" b="b"/>
              <a:pathLst>
                <a:path w="1843" h="3846" extrusionOk="0">
                  <a:moveTo>
                    <a:pt x="857" y="1"/>
                  </a:moveTo>
                  <a:lnTo>
                    <a:pt x="857" y="1"/>
                  </a:lnTo>
                  <a:cubicBezTo>
                    <a:pt x="509" y="609"/>
                    <a:pt x="259" y="1161"/>
                    <a:pt x="142" y="1868"/>
                  </a:cubicBezTo>
                  <a:cubicBezTo>
                    <a:pt x="15" y="2624"/>
                    <a:pt x="1" y="3250"/>
                    <a:pt x="556" y="3846"/>
                  </a:cubicBezTo>
                  <a:lnTo>
                    <a:pt x="565" y="3797"/>
                  </a:lnTo>
                  <a:cubicBezTo>
                    <a:pt x="1843" y="2362"/>
                    <a:pt x="1631" y="1687"/>
                    <a:pt x="857"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27"/>
            <p:cNvSpPr/>
            <p:nvPr/>
          </p:nvSpPr>
          <p:spPr>
            <a:xfrm>
              <a:off x="-856618" y="5252030"/>
              <a:ext cx="481611" cy="183517"/>
            </a:xfrm>
            <a:custGeom>
              <a:avLst/>
              <a:gdLst/>
              <a:ahLst/>
              <a:cxnLst/>
              <a:rect l="l" t="t" r="r" b="b"/>
              <a:pathLst>
                <a:path w="4485" h="1709" extrusionOk="0">
                  <a:moveTo>
                    <a:pt x="594" y="1"/>
                  </a:moveTo>
                  <a:cubicBezTo>
                    <a:pt x="400" y="1"/>
                    <a:pt x="202" y="5"/>
                    <a:pt x="1" y="13"/>
                  </a:cubicBezTo>
                  <a:cubicBezTo>
                    <a:pt x="563" y="663"/>
                    <a:pt x="1044" y="1166"/>
                    <a:pt x="1884" y="1483"/>
                  </a:cubicBezTo>
                  <a:cubicBezTo>
                    <a:pt x="2266" y="1628"/>
                    <a:pt x="2648" y="1709"/>
                    <a:pt x="3023" y="1709"/>
                  </a:cubicBezTo>
                  <a:cubicBezTo>
                    <a:pt x="3528" y="1709"/>
                    <a:pt x="4020" y="1563"/>
                    <a:pt x="4485" y="1236"/>
                  </a:cubicBezTo>
                  <a:lnTo>
                    <a:pt x="4399" y="1150"/>
                  </a:lnTo>
                  <a:cubicBezTo>
                    <a:pt x="3225" y="239"/>
                    <a:pt x="1997" y="1"/>
                    <a:pt x="59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27"/>
            <p:cNvSpPr/>
            <p:nvPr/>
          </p:nvSpPr>
          <p:spPr>
            <a:xfrm>
              <a:off x="-1174366" y="4944375"/>
              <a:ext cx="268241" cy="404080"/>
            </a:xfrm>
            <a:custGeom>
              <a:avLst/>
              <a:gdLst/>
              <a:ahLst/>
              <a:cxnLst/>
              <a:rect l="l" t="t" r="r" b="b"/>
              <a:pathLst>
                <a:path w="2498" h="3763" extrusionOk="0">
                  <a:moveTo>
                    <a:pt x="1879" y="1"/>
                  </a:moveTo>
                  <a:lnTo>
                    <a:pt x="1879" y="1"/>
                  </a:lnTo>
                  <a:cubicBezTo>
                    <a:pt x="1402" y="569"/>
                    <a:pt x="925" y="1125"/>
                    <a:pt x="565" y="1781"/>
                  </a:cubicBezTo>
                  <a:cubicBezTo>
                    <a:pt x="180" y="2481"/>
                    <a:pt x="1" y="3074"/>
                    <a:pt x="491" y="3763"/>
                  </a:cubicBezTo>
                  <a:lnTo>
                    <a:pt x="424" y="3640"/>
                  </a:lnTo>
                  <a:cubicBezTo>
                    <a:pt x="1963" y="2417"/>
                    <a:pt x="2498" y="2013"/>
                    <a:pt x="1879"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27"/>
            <p:cNvSpPr/>
            <p:nvPr/>
          </p:nvSpPr>
          <p:spPr>
            <a:xfrm>
              <a:off x="-1129158" y="5363816"/>
              <a:ext cx="460241" cy="220456"/>
            </a:xfrm>
            <a:custGeom>
              <a:avLst/>
              <a:gdLst/>
              <a:ahLst/>
              <a:cxnLst/>
              <a:rect l="l" t="t" r="r" b="b"/>
              <a:pathLst>
                <a:path w="4286" h="2053" extrusionOk="0">
                  <a:moveTo>
                    <a:pt x="132" y="1"/>
                  </a:moveTo>
                  <a:cubicBezTo>
                    <a:pt x="89" y="1"/>
                    <a:pt x="44" y="1"/>
                    <a:pt x="0" y="2"/>
                  </a:cubicBezTo>
                  <a:cubicBezTo>
                    <a:pt x="496" y="699"/>
                    <a:pt x="1002" y="1241"/>
                    <a:pt x="1776" y="1651"/>
                  </a:cubicBezTo>
                  <a:cubicBezTo>
                    <a:pt x="2258" y="1907"/>
                    <a:pt x="2731" y="2053"/>
                    <a:pt x="3214" y="2053"/>
                  </a:cubicBezTo>
                  <a:cubicBezTo>
                    <a:pt x="3564" y="2053"/>
                    <a:pt x="3919" y="1976"/>
                    <a:pt x="4285" y="1810"/>
                  </a:cubicBezTo>
                  <a:lnTo>
                    <a:pt x="4206" y="1709"/>
                  </a:lnTo>
                  <a:cubicBezTo>
                    <a:pt x="3113" y="397"/>
                    <a:pt x="1786" y="1"/>
                    <a:pt x="13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27"/>
            <p:cNvSpPr/>
            <p:nvPr/>
          </p:nvSpPr>
          <p:spPr>
            <a:xfrm>
              <a:off x="261997" y="3637086"/>
              <a:ext cx="55195" cy="295087"/>
            </a:xfrm>
            <a:custGeom>
              <a:avLst/>
              <a:gdLst/>
              <a:ahLst/>
              <a:cxnLst/>
              <a:rect l="l" t="t" r="r" b="b"/>
              <a:pathLst>
                <a:path w="514" h="2748" extrusionOk="0">
                  <a:moveTo>
                    <a:pt x="35" y="0"/>
                  </a:moveTo>
                  <a:cubicBezTo>
                    <a:pt x="19" y="0"/>
                    <a:pt x="1" y="18"/>
                    <a:pt x="12" y="37"/>
                  </a:cubicBezTo>
                  <a:cubicBezTo>
                    <a:pt x="353" y="673"/>
                    <a:pt x="473" y="1421"/>
                    <a:pt x="358" y="2132"/>
                  </a:cubicBezTo>
                  <a:cubicBezTo>
                    <a:pt x="324" y="2332"/>
                    <a:pt x="274" y="2527"/>
                    <a:pt x="205" y="2718"/>
                  </a:cubicBezTo>
                  <a:cubicBezTo>
                    <a:pt x="199" y="2736"/>
                    <a:pt x="213" y="2747"/>
                    <a:pt x="228" y="2747"/>
                  </a:cubicBezTo>
                  <a:cubicBezTo>
                    <a:pt x="238" y="2747"/>
                    <a:pt x="248" y="2742"/>
                    <a:pt x="253" y="2730"/>
                  </a:cubicBezTo>
                  <a:cubicBezTo>
                    <a:pt x="501" y="2044"/>
                    <a:pt x="514" y="1278"/>
                    <a:pt x="294" y="583"/>
                  </a:cubicBezTo>
                  <a:cubicBezTo>
                    <a:pt x="232" y="386"/>
                    <a:pt x="151" y="195"/>
                    <a:pt x="54" y="12"/>
                  </a:cubicBezTo>
                  <a:cubicBezTo>
                    <a:pt x="50" y="4"/>
                    <a:pt x="43" y="0"/>
                    <a:pt x="35"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27"/>
            <p:cNvSpPr/>
            <p:nvPr/>
          </p:nvSpPr>
          <p:spPr>
            <a:xfrm>
              <a:off x="382481" y="4266569"/>
              <a:ext cx="264268" cy="173423"/>
            </a:xfrm>
            <a:custGeom>
              <a:avLst/>
              <a:gdLst/>
              <a:ahLst/>
              <a:cxnLst/>
              <a:rect l="l" t="t" r="r" b="b"/>
              <a:pathLst>
                <a:path w="2461" h="1615" extrusionOk="0">
                  <a:moveTo>
                    <a:pt x="2425" y="1"/>
                  </a:moveTo>
                  <a:cubicBezTo>
                    <a:pt x="2418" y="1"/>
                    <a:pt x="2411" y="4"/>
                    <a:pt x="2406" y="12"/>
                  </a:cubicBezTo>
                  <a:cubicBezTo>
                    <a:pt x="2001" y="662"/>
                    <a:pt x="1368" y="1161"/>
                    <a:pt x="647" y="1414"/>
                  </a:cubicBezTo>
                  <a:cubicBezTo>
                    <a:pt x="447" y="1484"/>
                    <a:pt x="240" y="1535"/>
                    <a:pt x="31" y="1567"/>
                  </a:cubicBezTo>
                  <a:cubicBezTo>
                    <a:pt x="1" y="1570"/>
                    <a:pt x="12" y="1615"/>
                    <a:pt x="41" y="1615"/>
                  </a:cubicBezTo>
                  <a:cubicBezTo>
                    <a:pt x="42" y="1615"/>
                    <a:pt x="43" y="1615"/>
                    <a:pt x="44" y="1615"/>
                  </a:cubicBezTo>
                  <a:cubicBezTo>
                    <a:pt x="807" y="1501"/>
                    <a:pt x="1524" y="1119"/>
                    <a:pt x="2050" y="556"/>
                  </a:cubicBezTo>
                  <a:cubicBezTo>
                    <a:pt x="2199" y="397"/>
                    <a:pt x="2334" y="223"/>
                    <a:pt x="2448" y="38"/>
                  </a:cubicBezTo>
                  <a:cubicBezTo>
                    <a:pt x="2461" y="19"/>
                    <a:pt x="2443" y="1"/>
                    <a:pt x="2425"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27"/>
            <p:cNvSpPr/>
            <p:nvPr/>
          </p:nvSpPr>
          <p:spPr>
            <a:xfrm>
              <a:off x="468066" y="4230703"/>
              <a:ext cx="136913" cy="125101"/>
            </a:xfrm>
            <a:custGeom>
              <a:avLst/>
              <a:gdLst/>
              <a:ahLst/>
              <a:cxnLst/>
              <a:rect l="l" t="t" r="r" b="b"/>
              <a:pathLst>
                <a:path w="1275" h="1165" extrusionOk="0">
                  <a:moveTo>
                    <a:pt x="1239" y="0"/>
                  </a:moveTo>
                  <a:cubicBezTo>
                    <a:pt x="1232" y="0"/>
                    <a:pt x="1225" y="4"/>
                    <a:pt x="1220" y="11"/>
                  </a:cubicBezTo>
                  <a:cubicBezTo>
                    <a:pt x="929" y="480"/>
                    <a:pt x="513" y="865"/>
                    <a:pt x="24" y="1119"/>
                  </a:cubicBezTo>
                  <a:cubicBezTo>
                    <a:pt x="0" y="1132"/>
                    <a:pt x="14" y="1165"/>
                    <a:pt x="37" y="1165"/>
                  </a:cubicBezTo>
                  <a:cubicBezTo>
                    <a:pt x="41" y="1165"/>
                    <a:pt x="45" y="1164"/>
                    <a:pt x="49" y="1162"/>
                  </a:cubicBezTo>
                  <a:cubicBezTo>
                    <a:pt x="544" y="903"/>
                    <a:pt x="967" y="511"/>
                    <a:pt x="1263" y="37"/>
                  </a:cubicBezTo>
                  <a:cubicBezTo>
                    <a:pt x="1274" y="18"/>
                    <a:pt x="1257" y="0"/>
                    <a:pt x="1239"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27"/>
            <p:cNvSpPr/>
            <p:nvPr/>
          </p:nvSpPr>
          <p:spPr>
            <a:xfrm>
              <a:off x="-26865" y="3808148"/>
              <a:ext cx="44349" cy="300349"/>
            </a:xfrm>
            <a:custGeom>
              <a:avLst/>
              <a:gdLst/>
              <a:ahLst/>
              <a:cxnLst/>
              <a:rect l="l" t="t" r="r" b="b"/>
              <a:pathLst>
                <a:path w="413" h="2797" extrusionOk="0">
                  <a:moveTo>
                    <a:pt x="382" y="1"/>
                  </a:moveTo>
                  <a:cubicBezTo>
                    <a:pt x="372" y="1"/>
                    <a:pt x="363" y="6"/>
                    <a:pt x="359" y="18"/>
                  </a:cubicBezTo>
                  <a:cubicBezTo>
                    <a:pt x="153" y="712"/>
                    <a:pt x="36" y="1430"/>
                    <a:pt x="9" y="2152"/>
                  </a:cubicBezTo>
                  <a:cubicBezTo>
                    <a:pt x="1" y="2359"/>
                    <a:pt x="1" y="2565"/>
                    <a:pt x="9" y="2772"/>
                  </a:cubicBezTo>
                  <a:cubicBezTo>
                    <a:pt x="10" y="2788"/>
                    <a:pt x="23" y="2797"/>
                    <a:pt x="35" y="2797"/>
                  </a:cubicBezTo>
                  <a:cubicBezTo>
                    <a:pt x="47" y="2797"/>
                    <a:pt x="59" y="2789"/>
                    <a:pt x="58" y="2773"/>
                  </a:cubicBezTo>
                  <a:cubicBezTo>
                    <a:pt x="33" y="2052"/>
                    <a:pt x="98" y="1329"/>
                    <a:pt x="254" y="623"/>
                  </a:cubicBezTo>
                  <a:cubicBezTo>
                    <a:pt x="298" y="425"/>
                    <a:pt x="349" y="228"/>
                    <a:pt x="407" y="32"/>
                  </a:cubicBezTo>
                  <a:cubicBezTo>
                    <a:pt x="412" y="13"/>
                    <a:pt x="397" y="1"/>
                    <a:pt x="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27"/>
            <p:cNvSpPr/>
            <p:nvPr/>
          </p:nvSpPr>
          <p:spPr>
            <a:xfrm>
              <a:off x="18022" y="3860229"/>
              <a:ext cx="57235" cy="233986"/>
            </a:xfrm>
            <a:custGeom>
              <a:avLst/>
              <a:gdLst/>
              <a:ahLst/>
              <a:cxnLst/>
              <a:rect l="l" t="t" r="r" b="b"/>
              <a:pathLst>
                <a:path w="533" h="2179" extrusionOk="0">
                  <a:moveTo>
                    <a:pt x="502" y="1"/>
                  </a:moveTo>
                  <a:cubicBezTo>
                    <a:pt x="493" y="1"/>
                    <a:pt x="484" y="6"/>
                    <a:pt x="481" y="18"/>
                  </a:cubicBezTo>
                  <a:cubicBezTo>
                    <a:pt x="322" y="728"/>
                    <a:pt x="163" y="1437"/>
                    <a:pt x="4" y="2148"/>
                  </a:cubicBezTo>
                  <a:cubicBezTo>
                    <a:pt x="1" y="2167"/>
                    <a:pt x="16" y="2178"/>
                    <a:pt x="30" y="2178"/>
                  </a:cubicBezTo>
                  <a:cubicBezTo>
                    <a:pt x="39" y="2178"/>
                    <a:pt x="49" y="2173"/>
                    <a:pt x="52" y="2161"/>
                  </a:cubicBezTo>
                  <a:cubicBezTo>
                    <a:pt x="211" y="1451"/>
                    <a:pt x="370" y="742"/>
                    <a:pt x="529" y="31"/>
                  </a:cubicBezTo>
                  <a:cubicBezTo>
                    <a:pt x="533" y="13"/>
                    <a:pt x="517" y="1"/>
                    <a:pt x="50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01" name="Google Shape;1901;p27"/>
          <p:cNvGrpSpPr/>
          <p:nvPr/>
        </p:nvGrpSpPr>
        <p:grpSpPr>
          <a:xfrm rot="634737">
            <a:off x="4048056" y="-525890"/>
            <a:ext cx="1847593" cy="1596350"/>
            <a:chOff x="3933402" y="-316891"/>
            <a:chExt cx="1907762" cy="1648337"/>
          </a:xfrm>
        </p:grpSpPr>
        <p:sp>
          <p:nvSpPr>
            <p:cNvPr id="1902" name="Google Shape;1902;p27"/>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27"/>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27"/>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27"/>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27"/>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27"/>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27"/>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27"/>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27"/>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27"/>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27"/>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27"/>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27"/>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27"/>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27"/>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27"/>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18" name="Google Shape;1918;p27"/>
          <p:cNvSpPr/>
          <p:nvPr/>
        </p:nvSpPr>
        <p:spPr>
          <a:xfrm>
            <a:off x="8118876" y="4868694"/>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27"/>
          <p:cNvSpPr/>
          <p:nvPr/>
        </p:nvSpPr>
        <p:spPr>
          <a:xfrm>
            <a:off x="350882" y="1763001"/>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27"/>
          <p:cNvSpPr/>
          <p:nvPr/>
        </p:nvSpPr>
        <p:spPr>
          <a:xfrm>
            <a:off x="8812612" y="1965888"/>
            <a:ext cx="96215" cy="96215"/>
          </a:xfrm>
          <a:custGeom>
            <a:avLst/>
            <a:gdLst/>
            <a:ahLst/>
            <a:cxnLst/>
            <a:rect l="l" t="t" r="r" b="b"/>
            <a:pathLst>
              <a:path w="896" h="896" extrusionOk="0">
                <a:moveTo>
                  <a:pt x="448" y="0"/>
                </a:moveTo>
                <a:cubicBezTo>
                  <a:pt x="201" y="0"/>
                  <a:pt x="1" y="200"/>
                  <a:pt x="1" y="448"/>
                </a:cubicBezTo>
                <a:cubicBezTo>
                  <a:pt x="1" y="695"/>
                  <a:pt x="201" y="895"/>
                  <a:pt x="448" y="895"/>
                </a:cubicBezTo>
                <a:cubicBezTo>
                  <a:pt x="695" y="895"/>
                  <a:pt x="896" y="695"/>
                  <a:pt x="896" y="448"/>
                </a:cubicBezTo>
                <a:cubicBezTo>
                  <a:pt x="896" y="200"/>
                  <a:pt x="695" y="0"/>
                  <a:pt x="4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ext 3">
  <p:cSld name="MAIN_POINT_1_1_1_1">
    <p:spTree>
      <p:nvGrpSpPr>
        <p:cNvPr id="1" name="Shape 1921"/>
        <p:cNvGrpSpPr/>
        <p:nvPr/>
      </p:nvGrpSpPr>
      <p:grpSpPr>
        <a:xfrm>
          <a:off x="0" y="0"/>
          <a:ext cx="0" cy="0"/>
          <a:chOff x="0" y="0"/>
          <a:chExt cx="0" cy="0"/>
        </a:xfrm>
      </p:grpSpPr>
      <p:sp>
        <p:nvSpPr>
          <p:cNvPr id="1922" name="Google Shape;1922;p28"/>
          <p:cNvSpPr txBox="1">
            <a:spLocks noGrp="1"/>
          </p:cNvSpPr>
          <p:nvPr>
            <p:ph type="title"/>
          </p:nvPr>
        </p:nvSpPr>
        <p:spPr>
          <a:xfrm>
            <a:off x="4705450" y="1778650"/>
            <a:ext cx="2907600" cy="861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923" name="Google Shape;1923;p28"/>
          <p:cNvSpPr txBox="1">
            <a:spLocks noGrp="1"/>
          </p:cNvSpPr>
          <p:nvPr>
            <p:ph type="subTitle" idx="1"/>
          </p:nvPr>
        </p:nvSpPr>
        <p:spPr>
          <a:xfrm rot="-355">
            <a:off x="4705450" y="2607120"/>
            <a:ext cx="2907600" cy="1070400"/>
          </a:xfrm>
          <a:prstGeom prst="rect">
            <a:avLst/>
          </a:prstGeom>
          <a:noFill/>
          <a:ln>
            <a:noFill/>
          </a:ln>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1924" name="Google Shape;1924;p28"/>
          <p:cNvGrpSpPr/>
          <p:nvPr/>
        </p:nvGrpSpPr>
        <p:grpSpPr>
          <a:xfrm rot="10800000" flipH="1">
            <a:off x="7384778" y="-1012923"/>
            <a:ext cx="3737241" cy="3278205"/>
            <a:chOff x="3492203" y="2242601"/>
            <a:chExt cx="3737241" cy="3278205"/>
          </a:xfrm>
        </p:grpSpPr>
        <p:sp>
          <p:nvSpPr>
            <p:cNvPr id="1925" name="Google Shape;1925;p28"/>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26" name="Google Shape;1926;p28"/>
            <p:cNvGrpSpPr/>
            <p:nvPr/>
          </p:nvGrpSpPr>
          <p:grpSpPr>
            <a:xfrm>
              <a:off x="3492203" y="2242601"/>
              <a:ext cx="3737241" cy="3278205"/>
              <a:chOff x="3492203" y="2242601"/>
              <a:chExt cx="3737241" cy="3278205"/>
            </a:xfrm>
          </p:grpSpPr>
          <p:sp>
            <p:nvSpPr>
              <p:cNvPr id="1927" name="Google Shape;1927;p28"/>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28"/>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28"/>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28"/>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28"/>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28"/>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28"/>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28"/>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28"/>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28"/>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28"/>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28"/>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28"/>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28"/>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28"/>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28"/>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28"/>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28"/>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28"/>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946" name="Google Shape;1946;p28"/>
          <p:cNvSpPr/>
          <p:nvPr/>
        </p:nvSpPr>
        <p:spPr>
          <a:xfrm>
            <a:off x="-935800" y="-378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28"/>
          <p:cNvSpPr/>
          <p:nvPr/>
        </p:nvSpPr>
        <p:spPr>
          <a:xfrm>
            <a:off x="3037588" y="37909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48" name="Google Shape;1948;p28"/>
          <p:cNvGrpSpPr/>
          <p:nvPr/>
        </p:nvGrpSpPr>
        <p:grpSpPr>
          <a:xfrm rot="8613385" flipH="1">
            <a:off x="-1874532" y="3011570"/>
            <a:ext cx="4192141" cy="1914225"/>
            <a:chOff x="-3059700" y="625402"/>
            <a:chExt cx="4192360" cy="1914325"/>
          </a:xfrm>
        </p:grpSpPr>
        <p:sp>
          <p:nvSpPr>
            <p:cNvPr id="1949" name="Google Shape;1949;p28"/>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28"/>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28"/>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28"/>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28"/>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28"/>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28"/>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28"/>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28"/>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28"/>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28"/>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28"/>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28"/>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28"/>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28"/>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28"/>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28"/>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28"/>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28"/>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28"/>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9" name="Google Shape;1969;p28"/>
          <p:cNvGrpSpPr/>
          <p:nvPr/>
        </p:nvGrpSpPr>
        <p:grpSpPr>
          <a:xfrm rot="634737">
            <a:off x="4048056" y="-525890"/>
            <a:ext cx="1847593" cy="1596350"/>
            <a:chOff x="3933402" y="-316891"/>
            <a:chExt cx="1907762" cy="1648337"/>
          </a:xfrm>
        </p:grpSpPr>
        <p:sp>
          <p:nvSpPr>
            <p:cNvPr id="1970" name="Google Shape;1970;p28"/>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28"/>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28"/>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28"/>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28"/>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28"/>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28"/>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28"/>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28"/>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28"/>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28"/>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28"/>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28"/>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28"/>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28"/>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28"/>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6" name="Google Shape;1986;p28"/>
          <p:cNvGrpSpPr/>
          <p:nvPr/>
        </p:nvGrpSpPr>
        <p:grpSpPr>
          <a:xfrm rot="10800000">
            <a:off x="3172192" y="3910050"/>
            <a:ext cx="2427950" cy="1850407"/>
            <a:chOff x="4512348" y="-152057"/>
            <a:chExt cx="2075171" cy="1581544"/>
          </a:xfrm>
        </p:grpSpPr>
        <p:sp>
          <p:nvSpPr>
            <p:cNvPr id="1987" name="Google Shape;1987;p28"/>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28"/>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28"/>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28"/>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28"/>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28"/>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28"/>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28"/>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28"/>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28"/>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28"/>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28"/>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28"/>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28"/>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28"/>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28"/>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28"/>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28"/>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28"/>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28"/>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28"/>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08" name="Google Shape;2008;p28"/>
          <p:cNvGrpSpPr/>
          <p:nvPr/>
        </p:nvGrpSpPr>
        <p:grpSpPr>
          <a:xfrm rot="10800000" flipH="1">
            <a:off x="363515" y="222855"/>
            <a:ext cx="884404" cy="959040"/>
            <a:chOff x="2632490" y="4369980"/>
            <a:chExt cx="884404" cy="959040"/>
          </a:xfrm>
        </p:grpSpPr>
        <p:sp>
          <p:nvSpPr>
            <p:cNvPr id="2009" name="Google Shape;2009;p28"/>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28"/>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28"/>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2" name="Google Shape;2012;p28"/>
          <p:cNvGrpSpPr/>
          <p:nvPr/>
        </p:nvGrpSpPr>
        <p:grpSpPr>
          <a:xfrm rot="815494" flipH="1">
            <a:off x="-480394" y="3838754"/>
            <a:ext cx="3298740" cy="1529486"/>
            <a:chOff x="5550050" y="5786248"/>
            <a:chExt cx="3298725" cy="1529479"/>
          </a:xfrm>
        </p:grpSpPr>
        <p:sp>
          <p:nvSpPr>
            <p:cNvPr id="2013" name="Google Shape;2013;p28"/>
            <p:cNvSpPr/>
            <p:nvPr/>
          </p:nvSpPr>
          <p:spPr>
            <a:xfrm>
              <a:off x="5692914" y="6182600"/>
              <a:ext cx="3155861" cy="1133128"/>
            </a:xfrm>
            <a:custGeom>
              <a:avLst/>
              <a:gdLst/>
              <a:ahLst/>
              <a:cxnLst/>
              <a:rect l="l" t="t" r="r" b="b"/>
              <a:pathLst>
                <a:path w="15577" h="5593" extrusionOk="0">
                  <a:moveTo>
                    <a:pt x="7329" y="0"/>
                  </a:moveTo>
                  <a:cubicBezTo>
                    <a:pt x="7023" y="0"/>
                    <a:pt x="6716" y="16"/>
                    <a:pt x="6412" y="47"/>
                  </a:cubicBezTo>
                  <a:cubicBezTo>
                    <a:pt x="5243" y="166"/>
                    <a:pt x="4099" y="504"/>
                    <a:pt x="3052" y="1035"/>
                  </a:cubicBezTo>
                  <a:cubicBezTo>
                    <a:pt x="2011" y="1563"/>
                    <a:pt x="1063" y="2286"/>
                    <a:pt x="296" y="3169"/>
                  </a:cubicBezTo>
                  <a:cubicBezTo>
                    <a:pt x="201" y="3279"/>
                    <a:pt x="108" y="3392"/>
                    <a:pt x="18" y="3507"/>
                  </a:cubicBezTo>
                  <a:cubicBezTo>
                    <a:pt x="0" y="3531"/>
                    <a:pt x="20" y="3561"/>
                    <a:pt x="40" y="3561"/>
                  </a:cubicBezTo>
                  <a:cubicBezTo>
                    <a:pt x="47" y="3561"/>
                    <a:pt x="54" y="3558"/>
                    <a:pt x="59" y="3550"/>
                  </a:cubicBezTo>
                  <a:cubicBezTo>
                    <a:pt x="778" y="2631"/>
                    <a:pt x="1683" y="1868"/>
                    <a:pt x="2696" y="1294"/>
                  </a:cubicBezTo>
                  <a:cubicBezTo>
                    <a:pt x="3708" y="721"/>
                    <a:pt x="4824" y="336"/>
                    <a:pt x="5973" y="162"/>
                  </a:cubicBezTo>
                  <a:cubicBezTo>
                    <a:pt x="6421" y="95"/>
                    <a:pt x="6875" y="61"/>
                    <a:pt x="7327" y="61"/>
                  </a:cubicBezTo>
                  <a:cubicBezTo>
                    <a:pt x="8059" y="61"/>
                    <a:pt x="8791" y="150"/>
                    <a:pt x="9501" y="335"/>
                  </a:cubicBezTo>
                  <a:cubicBezTo>
                    <a:pt x="10171" y="507"/>
                    <a:pt x="10814" y="767"/>
                    <a:pt x="11407" y="1125"/>
                  </a:cubicBezTo>
                  <a:cubicBezTo>
                    <a:pt x="11941" y="1447"/>
                    <a:pt x="12429" y="1839"/>
                    <a:pt x="12878" y="2270"/>
                  </a:cubicBezTo>
                  <a:cubicBezTo>
                    <a:pt x="13787" y="3144"/>
                    <a:pt x="14532" y="4170"/>
                    <a:pt x="15249" y="5201"/>
                  </a:cubicBezTo>
                  <a:cubicBezTo>
                    <a:pt x="15335" y="5326"/>
                    <a:pt x="15423" y="5453"/>
                    <a:pt x="15510" y="5580"/>
                  </a:cubicBezTo>
                  <a:cubicBezTo>
                    <a:pt x="15517" y="5589"/>
                    <a:pt x="15526" y="5593"/>
                    <a:pt x="15535" y="5593"/>
                  </a:cubicBezTo>
                  <a:cubicBezTo>
                    <a:pt x="15556" y="5593"/>
                    <a:pt x="15577" y="5571"/>
                    <a:pt x="15562" y="5549"/>
                  </a:cubicBezTo>
                  <a:cubicBezTo>
                    <a:pt x="14839" y="4499"/>
                    <a:pt x="14105" y="3445"/>
                    <a:pt x="13217" y="2524"/>
                  </a:cubicBezTo>
                  <a:cubicBezTo>
                    <a:pt x="12322" y="1596"/>
                    <a:pt x="11270" y="839"/>
                    <a:pt x="10039" y="430"/>
                  </a:cubicBezTo>
                  <a:cubicBezTo>
                    <a:pt x="9166" y="140"/>
                    <a:pt x="8247" y="0"/>
                    <a:pt x="732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14" name="Google Shape;2014;p28"/>
            <p:cNvGrpSpPr/>
            <p:nvPr/>
          </p:nvGrpSpPr>
          <p:grpSpPr>
            <a:xfrm rot="7488470">
              <a:off x="5640476" y="6323185"/>
              <a:ext cx="451219" cy="456116"/>
              <a:chOff x="4740900" y="1615325"/>
              <a:chExt cx="181975" cy="183950"/>
            </a:xfrm>
          </p:grpSpPr>
          <p:sp>
            <p:nvSpPr>
              <p:cNvPr id="2015" name="Google Shape;2015;p28"/>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28"/>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28"/>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8" name="Google Shape;2018;p28"/>
            <p:cNvGrpSpPr/>
            <p:nvPr/>
          </p:nvGrpSpPr>
          <p:grpSpPr>
            <a:xfrm rot="8357291">
              <a:off x="6158040" y="5994374"/>
              <a:ext cx="451217" cy="456114"/>
              <a:chOff x="4740900" y="1615325"/>
              <a:chExt cx="181975" cy="183950"/>
            </a:xfrm>
          </p:grpSpPr>
          <p:sp>
            <p:nvSpPr>
              <p:cNvPr id="2019" name="Google Shape;2019;p28"/>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28"/>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28"/>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2" name="Google Shape;2022;p28"/>
            <p:cNvGrpSpPr/>
            <p:nvPr/>
          </p:nvGrpSpPr>
          <p:grpSpPr>
            <a:xfrm rot="9424560">
              <a:off x="6782006" y="5856113"/>
              <a:ext cx="451212" cy="456109"/>
              <a:chOff x="4740900" y="1615325"/>
              <a:chExt cx="181975" cy="183950"/>
            </a:xfrm>
          </p:grpSpPr>
          <p:sp>
            <p:nvSpPr>
              <p:cNvPr id="2023" name="Google Shape;2023;p28"/>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28"/>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28"/>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6" name="Google Shape;2026;p28"/>
            <p:cNvGrpSpPr/>
            <p:nvPr/>
          </p:nvGrpSpPr>
          <p:grpSpPr>
            <a:xfrm rot="10800000">
              <a:off x="7383865" y="5902412"/>
              <a:ext cx="451207" cy="456104"/>
              <a:chOff x="4740900" y="1615325"/>
              <a:chExt cx="181975" cy="183950"/>
            </a:xfrm>
          </p:grpSpPr>
          <p:sp>
            <p:nvSpPr>
              <p:cNvPr id="2027" name="Google Shape;2027;p28"/>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28"/>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28"/>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0" name="Google Shape;2030;p28"/>
            <p:cNvGrpSpPr/>
            <p:nvPr/>
          </p:nvGrpSpPr>
          <p:grpSpPr>
            <a:xfrm rot="-9713019">
              <a:off x="7974448" y="6137190"/>
              <a:ext cx="451210" cy="456107"/>
              <a:chOff x="4740900" y="1615325"/>
              <a:chExt cx="181975" cy="183950"/>
            </a:xfrm>
          </p:grpSpPr>
          <p:sp>
            <p:nvSpPr>
              <p:cNvPr id="2031" name="Google Shape;2031;p28"/>
              <p:cNvSpPr/>
              <p:nvPr/>
            </p:nvSpPr>
            <p:spPr>
              <a:xfrm>
                <a:off x="4757475" y="1615325"/>
                <a:ext cx="165400" cy="101125"/>
              </a:xfrm>
              <a:custGeom>
                <a:avLst/>
                <a:gdLst/>
                <a:ahLst/>
                <a:cxnLst/>
                <a:rect l="l" t="t" r="r" b="b"/>
                <a:pathLst>
                  <a:path w="6616" h="4045" extrusionOk="0">
                    <a:moveTo>
                      <a:pt x="772" y="0"/>
                    </a:moveTo>
                    <a:cubicBezTo>
                      <a:pt x="514" y="671"/>
                      <a:pt x="257" y="1342"/>
                      <a:pt x="1" y="2011"/>
                    </a:cubicBezTo>
                    <a:cubicBezTo>
                      <a:pt x="1982" y="2770"/>
                      <a:pt x="3985" y="3448"/>
                      <a:pt x="6007" y="4045"/>
                    </a:cubicBezTo>
                    <a:cubicBezTo>
                      <a:pt x="6209" y="3356"/>
                      <a:pt x="6413" y="2668"/>
                      <a:pt x="6616" y="1980"/>
                    </a:cubicBezTo>
                    <a:cubicBezTo>
                      <a:pt x="4649" y="1398"/>
                      <a:pt x="2699" y="739"/>
                      <a:pt x="7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28"/>
              <p:cNvSpPr/>
              <p:nvPr/>
            </p:nvSpPr>
            <p:spPr>
              <a:xfrm>
                <a:off x="4741250" y="1665600"/>
                <a:ext cx="166375" cy="101600"/>
              </a:xfrm>
              <a:custGeom>
                <a:avLst/>
                <a:gdLst/>
                <a:ahLst/>
                <a:cxnLst/>
                <a:rect l="l" t="t" r="r" b="b"/>
                <a:pathLst>
                  <a:path w="6655" h="4064" extrusionOk="0">
                    <a:moveTo>
                      <a:pt x="651" y="0"/>
                    </a:moveTo>
                    <a:cubicBezTo>
                      <a:pt x="493" y="411"/>
                      <a:pt x="336" y="822"/>
                      <a:pt x="178" y="1233"/>
                    </a:cubicBezTo>
                    <a:cubicBezTo>
                      <a:pt x="77" y="1500"/>
                      <a:pt x="17" y="1778"/>
                      <a:pt x="0" y="2058"/>
                    </a:cubicBezTo>
                    <a:cubicBezTo>
                      <a:pt x="1954" y="2803"/>
                      <a:pt x="3930" y="3472"/>
                      <a:pt x="5923" y="4063"/>
                    </a:cubicBezTo>
                    <a:cubicBezTo>
                      <a:pt x="6078" y="3832"/>
                      <a:pt x="6200" y="3575"/>
                      <a:pt x="6281" y="3301"/>
                    </a:cubicBezTo>
                    <a:lnTo>
                      <a:pt x="6655" y="2034"/>
                    </a:lnTo>
                    <a:cubicBezTo>
                      <a:pt x="4633" y="1437"/>
                      <a:pt x="2630" y="759"/>
                      <a:pt x="6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28"/>
              <p:cNvSpPr/>
              <p:nvPr/>
            </p:nvSpPr>
            <p:spPr>
              <a:xfrm>
                <a:off x="4740900" y="1717050"/>
                <a:ext cx="148400" cy="82225"/>
              </a:xfrm>
              <a:custGeom>
                <a:avLst/>
                <a:gdLst/>
                <a:ahLst/>
                <a:cxnLst/>
                <a:rect l="l" t="t" r="r" b="b"/>
                <a:pathLst>
                  <a:path w="5936" h="3289" extrusionOk="0">
                    <a:moveTo>
                      <a:pt x="13" y="0"/>
                    </a:moveTo>
                    <a:lnTo>
                      <a:pt x="13" y="0"/>
                    </a:lnTo>
                    <a:cubicBezTo>
                      <a:pt x="1" y="203"/>
                      <a:pt x="12" y="406"/>
                      <a:pt x="45" y="607"/>
                    </a:cubicBezTo>
                    <a:cubicBezTo>
                      <a:pt x="124" y="1088"/>
                      <a:pt x="331" y="1560"/>
                      <a:pt x="659" y="1977"/>
                    </a:cubicBezTo>
                    <a:cubicBezTo>
                      <a:pt x="838" y="2203"/>
                      <a:pt x="1045" y="2402"/>
                      <a:pt x="1273" y="2575"/>
                    </a:cubicBezTo>
                    <a:cubicBezTo>
                      <a:pt x="1574" y="2803"/>
                      <a:pt x="1912" y="2979"/>
                      <a:pt x="2269" y="3100"/>
                    </a:cubicBezTo>
                    <a:cubicBezTo>
                      <a:pt x="2627" y="3222"/>
                      <a:pt x="3003" y="3286"/>
                      <a:pt x="3379" y="3289"/>
                    </a:cubicBezTo>
                    <a:cubicBezTo>
                      <a:pt x="3383" y="3289"/>
                      <a:pt x="3388" y="3289"/>
                      <a:pt x="3392" y="3289"/>
                    </a:cubicBezTo>
                    <a:cubicBezTo>
                      <a:pt x="3672" y="3289"/>
                      <a:pt x="3954" y="3256"/>
                      <a:pt x="4227" y="3185"/>
                    </a:cubicBezTo>
                    <a:cubicBezTo>
                      <a:pt x="4954" y="2999"/>
                      <a:pt x="5551" y="2573"/>
                      <a:pt x="5936" y="2005"/>
                    </a:cubicBezTo>
                    <a:cubicBezTo>
                      <a:pt x="3942" y="1414"/>
                      <a:pt x="1967" y="745"/>
                      <a:pt x="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034" name="Google Shape;2034;p28"/>
          <p:cNvSpPr/>
          <p:nvPr/>
        </p:nvSpPr>
        <p:spPr>
          <a:xfrm>
            <a:off x="267300" y="2521256"/>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ext 4">
  <p:cSld name="MAIN_POINT_1_1_1_2">
    <p:spTree>
      <p:nvGrpSpPr>
        <p:cNvPr id="1" name="Shape 2035"/>
        <p:cNvGrpSpPr/>
        <p:nvPr/>
      </p:nvGrpSpPr>
      <p:grpSpPr>
        <a:xfrm>
          <a:off x="0" y="0"/>
          <a:ext cx="0" cy="0"/>
          <a:chOff x="0" y="0"/>
          <a:chExt cx="0" cy="0"/>
        </a:xfrm>
      </p:grpSpPr>
      <p:sp>
        <p:nvSpPr>
          <p:cNvPr id="2036" name="Google Shape;2036;p29"/>
          <p:cNvSpPr txBox="1">
            <a:spLocks noGrp="1"/>
          </p:cNvSpPr>
          <p:nvPr>
            <p:ph type="title"/>
          </p:nvPr>
        </p:nvSpPr>
        <p:spPr>
          <a:xfrm>
            <a:off x="1742350" y="1465825"/>
            <a:ext cx="2907600" cy="1174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2037" name="Google Shape;2037;p29"/>
          <p:cNvSpPr txBox="1">
            <a:spLocks noGrp="1"/>
          </p:cNvSpPr>
          <p:nvPr>
            <p:ph type="subTitle" idx="1"/>
          </p:nvPr>
        </p:nvSpPr>
        <p:spPr>
          <a:xfrm rot="-355">
            <a:off x="1742350" y="2607120"/>
            <a:ext cx="2907600" cy="10704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2038" name="Google Shape;2038;p29"/>
          <p:cNvGrpSpPr/>
          <p:nvPr/>
        </p:nvGrpSpPr>
        <p:grpSpPr>
          <a:xfrm rot="2186615">
            <a:off x="-1874532" y="45037"/>
            <a:ext cx="4192141" cy="1914225"/>
            <a:chOff x="-3059700" y="625402"/>
            <a:chExt cx="4192360" cy="1914325"/>
          </a:xfrm>
        </p:grpSpPr>
        <p:sp>
          <p:nvSpPr>
            <p:cNvPr id="2039" name="Google Shape;2039;p29"/>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29"/>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29"/>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29"/>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29"/>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29"/>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29"/>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29"/>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29"/>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29"/>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29"/>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29"/>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29"/>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29"/>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29"/>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29"/>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29"/>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29"/>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29"/>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29"/>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59" name="Google Shape;2059;p29"/>
          <p:cNvGrpSpPr/>
          <p:nvPr/>
        </p:nvGrpSpPr>
        <p:grpSpPr>
          <a:xfrm>
            <a:off x="6510478" y="2248351"/>
            <a:ext cx="3737241" cy="3278205"/>
            <a:chOff x="3492203" y="2242601"/>
            <a:chExt cx="3737241" cy="3278205"/>
          </a:xfrm>
        </p:grpSpPr>
        <p:sp>
          <p:nvSpPr>
            <p:cNvPr id="2060" name="Google Shape;2060;p29"/>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61" name="Google Shape;2061;p29"/>
            <p:cNvGrpSpPr/>
            <p:nvPr/>
          </p:nvGrpSpPr>
          <p:grpSpPr>
            <a:xfrm>
              <a:off x="3492203" y="2242601"/>
              <a:ext cx="3737241" cy="3278205"/>
              <a:chOff x="3492203" y="2242601"/>
              <a:chExt cx="3737241" cy="3278205"/>
            </a:xfrm>
          </p:grpSpPr>
          <p:sp>
            <p:nvSpPr>
              <p:cNvPr id="2062" name="Google Shape;2062;p29"/>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29"/>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29"/>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29"/>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29"/>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29"/>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29"/>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29"/>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29"/>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29"/>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29"/>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29"/>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29"/>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29"/>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29"/>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29"/>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29"/>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29"/>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29"/>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081" name="Google Shape;2081;p29"/>
          <p:cNvSpPr/>
          <p:nvPr/>
        </p:nvSpPr>
        <p:spPr>
          <a:xfrm>
            <a:off x="2759900" y="-37800"/>
            <a:ext cx="8126106" cy="1885634"/>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29"/>
          <p:cNvSpPr/>
          <p:nvPr/>
        </p:nvSpPr>
        <p:spPr>
          <a:xfrm>
            <a:off x="-688037" y="37909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83" name="Google Shape;2083;p29"/>
          <p:cNvGrpSpPr/>
          <p:nvPr/>
        </p:nvGrpSpPr>
        <p:grpSpPr>
          <a:xfrm>
            <a:off x="7467455" y="-225325"/>
            <a:ext cx="2427950" cy="1850407"/>
            <a:chOff x="4512348" y="-152057"/>
            <a:chExt cx="2075171" cy="1581544"/>
          </a:xfrm>
        </p:grpSpPr>
        <p:sp>
          <p:nvSpPr>
            <p:cNvPr id="2084" name="Google Shape;2084;p29"/>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29"/>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29"/>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29"/>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29"/>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29"/>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29"/>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29"/>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29"/>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29"/>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29"/>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29"/>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29"/>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29"/>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29"/>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29"/>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29"/>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29"/>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29"/>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29"/>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29"/>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05" name="Google Shape;2105;p29"/>
          <p:cNvGrpSpPr/>
          <p:nvPr/>
        </p:nvGrpSpPr>
        <p:grpSpPr>
          <a:xfrm rot="-409801">
            <a:off x="5264906" y="-590581"/>
            <a:ext cx="2534481" cy="1657706"/>
            <a:chOff x="6395143" y="-358401"/>
            <a:chExt cx="2898186" cy="1895592"/>
          </a:xfrm>
        </p:grpSpPr>
        <p:sp>
          <p:nvSpPr>
            <p:cNvPr id="2106" name="Google Shape;2106;p29"/>
            <p:cNvSpPr/>
            <p:nvPr/>
          </p:nvSpPr>
          <p:spPr>
            <a:xfrm rot="-182113">
              <a:off x="6468985" y="-285358"/>
              <a:ext cx="2792635" cy="1271693"/>
            </a:xfrm>
            <a:custGeom>
              <a:avLst/>
              <a:gdLst/>
              <a:ahLst/>
              <a:cxnLst/>
              <a:rect l="l" t="t" r="r" b="b"/>
              <a:pathLst>
                <a:path w="22610" h="10296" extrusionOk="0">
                  <a:moveTo>
                    <a:pt x="61" y="1"/>
                  </a:moveTo>
                  <a:cubicBezTo>
                    <a:pt x="32" y="1"/>
                    <a:pt x="1" y="33"/>
                    <a:pt x="18" y="69"/>
                  </a:cubicBezTo>
                  <a:cubicBezTo>
                    <a:pt x="846" y="1777"/>
                    <a:pt x="1691" y="3495"/>
                    <a:pt x="2788" y="5052"/>
                  </a:cubicBezTo>
                  <a:cubicBezTo>
                    <a:pt x="3884" y="6606"/>
                    <a:pt x="5245" y="7957"/>
                    <a:pt x="6942" y="8844"/>
                  </a:cubicBezTo>
                  <a:cubicBezTo>
                    <a:pt x="8582" y="9700"/>
                    <a:pt x="10413" y="10173"/>
                    <a:pt x="12257" y="10275"/>
                  </a:cubicBezTo>
                  <a:cubicBezTo>
                    <a:pt x="12514" y="10289"/>
                    <a:pt x="12772" y="10296"/>
                    <a:pt x="13030" y="10296"/>
                  </a:cubicBezTo>
                  <a:cubicBezTo>
                    <a:pt x="14540" y="10296"/>
                    <a:pt x="16051" y="10054"/>
                    <a:pt x="17485" y="9586"/>
                  </a:cubicBezTo>
                  <a:cubicBezTo>
                    <a:pt x="19163" y="9040"/>
                    <a:pt x="20740" y="8179"/>
                    <a:pt x="22085" y="7036"/>
                  </a:cubicBezTo>
                  <a:cubicBezTo>
                    <a:pt x="22253" y="6893"/>
                    <a:pt x="22418" y="6747"/>
                    <a:pt x="22578" y="6595"/>
                  </a:cubicBezTo>
                  <a:cubicBezTo>
                    <a:pt x="22610" y="6565"/>
                    <a:pt x="22579" y="6520"/>
                    <a:pt x="22543" y="6520"/>
                  </a:cubicBezTo>
                  <a:cubicBezTo>
                    <a:pt x="22534" y="6520"/>
                    <a:pt x="22523" y="6523"/>
                    <a:pt x="22514" y="6532"/>
                  </a:cubicBezTo>
                  <a:cubicBezTo>
                    <a:pt x="21227" y="7743"/>
                    <a:pt x="19692" y="8677"/>
                    <a:pt x="18037" y="9299"/>
                  </a:cubicBezTo>
                  <a:cubicBezTo>
                    <a:pt x="16441" y="9897"/>
                    <a:pt x="14737" y="10208"/>
                    <a:pt x="13033" y="10208"/>
                  </a:cubicBezTo>
                  <a:cubicBezTo>
                    <a:pt x="12977" y="10208"/>
                    <a:pt x="12921" y="10208"/>
                    <a:pt x="12865" y="10207"/>
                  </a:cubicBezTo>
                  <a:cubicBezTo>
                    <a:pt x="11065" y="10186"/>
                    <a:pt x="9271" y="9814"/>
                    <a:pt x="7628" y="9078"/>
                  </a:cubicBezTo>
                  <a:cubicBezTo>
                    <a:pt x="6706" y="8665"/>
                    <a:pt x="5843" y="8135"/>
                    <a:pt x="5074" y="7479"/>
                  </a:cubicBezTo>
                  <a:cubicBezTo>
                    <a:pt x="4375" y="6882"/>
                    <a:pt x="3754" y="6199"/>
                    <a:pt x="3201" y="5467"/>
                  </a:cubicBezTo>
                  <a:cubicBezTo>
                    <a:pt x="2073" y="3978"/>
                    <a:pt x="1211" y="2310"/>
                    <a:pt x="394" y="638"/>
                  </a:cubicBezTo>
                  <a:cubicBezTo>
                    <a:pt x="293" y="432"/>
                    <a:pt x="193" y="229"/>
                    <a:pt x="94" y="24"/>
                  </a:cubicBezTo>
                  <a:cubicBezTo>
                    <a:pt x="86" y="7"/>
                    <a:pt x="74" y="1"/>
                    <a:pt x="6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07" name="Google Shape;2107;p29"/>
            <p:cNvGrpSpPr/>
            <p:nvPr/>
          </p:nvGrpSpPr>
          <p:grpSpPr>
            <a:xfrm rot="-2146129">
              <a:off x="8286119" y="708170"/>
              <a:ext cx="637996" cy="697517"/>
              <a:chOff x="4807350" y="2686225"/>
              <a:chExt cx="191025" cy="208850"/>
            </a:xfrm>
          </p:grpSpPr>
          <p:sp>
            <p:nvSpPr>
              <p:cNvPr id="2108" name="Google Shape;2108;p29"/>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29"/>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29"/>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1" name="Google Shape;2111;p29"/>
            <p:cNvGrpSpPr/>
            <p:nvPr/>
          </p:nvGrpSpPr>
          <p:grpSpPr>
            <a:xfrm rot="-342083">
              <a:off x="7326080" y="809704"/>
              <a:ext cx="638009" cy="697520"/>
              <a:chOff x="4807350" y="2686225"/>
              <a:chExt cx="191025" cy="208850"/>
            </a:xfrm>
          </p:grpSpPr>
          <p:sp>
            <p:nvSpPr>
              <p:cNvPr id="2112" name="Google Shape;2112;p29"/>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29"/>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29"/>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5" name="Google Shape;2115;p29"/>
            <p:cNvGrpSpPr/>
            <p:nvPr/>
          </p:nvGrpSpPr>
          <p:grpSpPr>
            <a:xfrm rot="1257300">
              <a:off x="6498780" y="351124"/>
              <a:ext cx="638024" cy="697520"/>
              <a:chOff x="4807350" y="2686225"/>
              <a:chExt cx="191025" cy="208850"/>
            </a:xfrm>
          </p:grpSpPr>
          <p:sp>
            <p:nvSpPr>
              <p:cNvPr id="2116" name="Google Shape;2116;p29"/>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29"/>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29"/>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119" name="Google Shape;2119;p29"/>
          <p:cNvGrpSpPr/>
          <p:nvPr/>
        </p:nvGrpSpPr>
        <p:grpSpPr>
          <a:xfrm>
            <a:off x="-92175" y="-253663"/>
            <a:ext cx="2568433" cy="1587337"/>
            <a:chOff x="-2911300" y="539999"/>
            <a:chExt cx="2568433" cy="1587337"/>
          </a:xfrm>
        </p:grpSpPr>
        <p:sp>
          <p:nvSpPr>
            <p:cNvPr id="2120" name="Google Shape;2120;p29"/>
            <p:cNvSpPr/>
            <p:nvPr/>
          </p:nvSpPr>
          <p:spPr>
            <a:xfrm>
              <a:off x="-2911300" y="539999"/>
              <a:ext cx="2568433" cy="1124570"/>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21" name="Google Shape;2121;p29"/>
            <p:cNvGrpSpPr/>
            <p:nvPr/>
          </p:nvGrpSpPr>
          <p:grpSpPr>
            <a:xfrm>
              <a:off x="-2451015" y="1475118"/>
              <a:ext cx="516130" cy="564313"/>
              <a:chOff x="4807350" y="2686225"/>
              <a:chExt cx="191025" cy="208850"/>
            </a:xfrm>
          </p:grpSpPr>
          <p:sp>
            <p:nvSpPr>
              <p:cNvPr id="2122" name="Google Shape;2122;p29"/>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29"/>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29"/>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25" name="Google Shape;2125;p29"/>
            <p:cNvGrpSpPr/>
            <p:nvPr/>
          </p:nvGrpSpPr>
          <p:grpSpPr>
            <a:xfrm rot="-1671237">
              <a:off x="-1755339" y="1475145"/>
              <a:ext cx="516139" cy="564311"/>
              <a:chOff x="4807350" y="2686225"/>
              <a:chExt cx="191025" cy="208850"/>
            </a:xfrm>
          </p:grpSpPr>
          <p:sp>
            <p:nvSpPr>
              <p:cNvPr id="2126" name="Google Shape;2126;p29"/>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29"/>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29"/>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29" name="Google Shape;2129;p29"/>
            <p:cNvGrpSpPr/>
            <p:nvPr/>
          </p:nvGrpSpPr>
          <p:grpSpPr>
            <a:xfrm rot="-3482995">
              <a:off x="-1174398" y="1265842"/>
              <a:ext cx="516133" cy="564313"/>
              <a:chOff x="4807350" y="2686225"/>
              <a:chExt cx="191025" cy="208850"/>
            </a:xfrm>
          </p:grpSpPr>
          <p:sp>
            <p:nvSpPr>
              <p:cNvPr id="2130" name="Google Shape;2130;p29"/>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29"/>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29"/>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133" name="Google Shape;2133;p29"/>
          <p:cNvSpPr/>
          <p:nvPr/>
        </p:nvSpPr>
        <p:spPr>
          <a:xfrm>
            <a:off x="479052" y="2945670"/>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29"/>
          <p:cNvSpPr/>
          <p:nvPr/>
        </p:nvSpPr>
        <p:spPr>
          <a:xfrm>
            <a:off x="8375888" y="2781094"/>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2">
    <p:spTree>
      <p:nvGrpSpPr>
        <p:cNvPr id="1" name="Shape 2135"/>
        <p:cNvGrpSpPr/>
        <p:nvPr/>
      </p:nvGrpSpPr>
      <p:grpSpPr>
        <a:xfrm>
          <a:off x="0" y="0"/>
          <a:ext cx="0" cy="0"/>
          <a:chOff x="0" y="0"/>
          <a:chExt cx="0" cy="0"/>
        </a:xfrm>
      </p:grpSpPr>
      <p:sp>
        <p:nvSpPr>
          <p:cNvPr id="2136" name="Google Shape;2136;p30"/>
          <p:cNvSpPr/>
          <p:nvPr/>
        </p:nvSpPr>
        <p:spPr>
          <a:xfrm>
            <a:off x="2321750" y="-180675"/>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30"/>
          <p:cNvSpPr txBox="1">
            <a:spLocks noGrp="1"/>
          </p:cNvSpPr>
          <p:nvPr>
            <p:ph type="subTitle" idx="1"/>
          </p:nvPr>
        </p:nvSpPr>
        <p:spPr>
          <a:xfrm>
            <a:off x="1171475" y="3775350"/>
            <a:ext cx="3013200" cy="6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138" name="Google Shape;2138;p30"/>
          <p:cNvSpPr txBox="1">
            <a:spLocks noGrp="1"/>
          </p:cNvSpPr>
          <p:nvPr>
            <p:ph type="subTitle" idx="2"/>
          </p:nvPr>
        </p:nvSpPr>
        <p:spPr>
          <a:xfrm>
            <a:off x="4959225" y="3775350"/>
            <a:ext cx="3013200" cy="6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139" name="Google Shape;2139;p30"/>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2140" name="Google Shape;2140;p30"/>
          <p:cNvSpPr txBox="1">
            <a:spLocks noGrp="1"/>
          </p:cNvSpPr>
          <p:nvPr>
            <p:ph type="title" idx="3"/>
          </p:nvPr>
        </p:nvSpPr>
        <p:spPr>
          <a:xfrm>
            <a:off x="1174575" y="3390125"/>
            <a:ext cx="3006900" cy="527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2141" name="Google Shape;2141;p30"/>
          <p:cNvSpPr txBox="1">
            <a:spLocks noGrp="1"/>
          </p:cNvSpPr>
          <p:nvPr>
            <p:ph type="title" idx="4"/>
          </p:nvPr>
        </p:nvSpPr>
        <p:spPr>
          <a:xfrm>
            <a:off x="4959252" y="3390125"/>
            <a:ext cx="3013200" cy="527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grpSp>
        <p:nvGrpSpPr>
          <p:cNvPr id="2142" name="Google Shape;2142;p30"/>
          <p:cNvGrpSpPr/>
          <p:nvPr/>
        </p:nvGrpSpPr>
        <p:grpSpPr>
          <a:xfrm>
            <a:off x="7384778" y="2705551"/>
            <a:ext cx="3737241" cy="3278205"/>
            <a:chOff x="3492203" y="2242601"/>
            <a:chExt cx="3737241" cy="3278205"/>
          </a:xfrm>
        </p:grpSpPr>
        <p:sp>
          <p:nvSpPr>
            <p:cNvPr id="2143" name="Google Shape;2143;p30"/>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44" name="Google Shape;2144;p30"/>
            <p:cNvGrpSpPr/>
            <p:nvPr/>
          </p:nvGrpSpPr>
          <p:grpSpPr>
            <a:xfrm>
              <a:off x="3492203" y="2242601"/>
              <a:ext cx="3737241" cy="3278205"/>
              <a:chOff x="3492203" y="2242601"/>
              <a:chExt cx="3737241" cy="3278205"/>
            </a:xfrm>
          </p:grpSpPr>
          <p:sp>
            <p:nvSpPr>
              <p:cNvPr id="2145" name="Google Shape;2145;p30"/>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30"/>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30"/>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30"/>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30"/>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30"/>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30"/>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30"/>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30"/>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30"/>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30"/>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30"/>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30"/>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30"/>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30"/>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30"/>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30"/>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30"/>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30"/>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164" name="Google Shape;2164;p30"/>
          <p:cNvSpPr/>
          <p:nvPr/>
        </p:nvSpPr>
        <p:spPr>
          <a:xfrm>
            <a:off x="-1901050" y="38134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65" name="Google Shape;2165;p30"/>
          <p:cNvGrpSpPr/>
          <p:nvPr/>
        </p:nvGrpSpPr>
        <p:grpSpPr>
          <a:xfrm rot="2186615">
            <a:off x="-1874532" y="45037"/>
            <a:ext cx="4192141" cy="1914225"/>
            <a:chOff x="-3059700" y="625402"/>
            <a:chExt cx="4192360" cy="1914325"/>
          </a:xfrm>
        </p:grpSpPr>
        <p:sp>
          <p:nvSpPr>
            <p:cNvPr id="2166" name="Google Shape;2166;p30"/>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30"/>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30"/>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30"/>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30"/>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30"/>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30"/>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30"/>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30"/>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30"/>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30"/>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30"/>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30"/>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30"/>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30"/>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30"/>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30"/>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30"/>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30"/>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30"/>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86" name="Google Shape;2186;p30"/>
          <p:cNvGrpSpPr/>
          <p:nvPr/>
        </p:nvGrpSpPr>
        <p:grpSpPr>
          <a:xfrm>
            <a:off x="7467455" y="-225325"/>
            <a:ext cx="2427950" cy="1850407"/>
            <a:chOff x="4512348" y="-152057"/>
            <a:chExt cx="2075171" cy="1581544"/>
          </a:xfrm>
        </p:grpSpPr>
        <p:sp>
          <p:nvSpPr>
            <p:cNvPr id="2187" name="Google Shape;2187;p30"/>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30"/>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30"/>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30"/>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30"/>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30"/>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30"/>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30"/>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30"/>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30"/>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30"/>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30"/>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30"/>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30"/>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30"/>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30"/>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30"/>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30"/>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30"/>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30"/>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30"/>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08" name="Google Shape;2208;p30"/>
          <p:cNvSpPr/>
          <p:nvPr/>
        </p:nvSpPr>
        <p:spPr>
          <a:xfrm>
            <a:off x="8375888" y="1956281"/>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30"/>
          <p:cNvSpPr/>
          <p:nvPr/>
        </p:nvSpPr>
        <p:spPr>
          <a:xfrm>
            <a:off x="6939657" y="4716976"/>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10" name="Google Shape;2210;p30"/>
          <p:cNvGrpSpPr/>
          <p:nvPr/>
        </p:nvGrpSpPr>
        <p:grpSpPr>
          <a:xfrm>
            <a:off x="193420" y="3017227"/>
            <a:ext cx="766489" cy="1425764"/>
            <a:chOff x="1486275" y="4161375"/>
            <a:chExt cx="238425" cy="443500"/>
          </a:xfrm>
        </p:grpSpPr>
        <p:sp>
          <p:nvSpPr>
            <p:cNvPr id="2211" name="Google Shape;2211;p30"/>
            <p:cNvSpPr/>
            <p:nvPr/>
          </p:nvSpPr>
          <p:spPr>
            <a:xfrm>
              <a:off x="1640375" y="4436800"/>
              <a:ext cx="84325" cy="168075"/>
            </a:xfrm>
            <a:custGeom>
              <a:avLst/>
              <a:gdLst/>
              <a:ahLst/>
              <a:cxnLst/>
              <a:rect l="l" t="t" r="r" b="b"/>
              <a:pathLst>
                <a:path w="3373" h="6723" extrusionOk="0">
                  <a:moveTo>
                    <a:pt x="106" y="0"/>
                  </a:moveTo>
                  <a:cubicBezTo>
                    <a:pt x="75" y="0"/>
                    <a:pt x="50" y="25"/>
                    <a:pt x="49" y="54"/>
                  </a:cubicBezTo>
                  <a:cubicBezTo>
                    <a:pt x="47" y="143"/>
                    <a:pt x="0" y="2213"/>
                    <a:pt x="1331" y="3057"/>
                  </a:cubicBezTo>
                  <a:cubicBezTo>
                    <a:pt x="2897" y="4052"/>
                    <a:pt x="3252" y="5158"/>
                    <a:pt x="2479" y="6641"/>
                  </a:cubicBezTo>
                  <a:cubicBezTo>
                    <a:pt x="2465" y="6667"/>
                    <a:pt x="2474" y="6700"/>
                    <a:pt x="2502" y="6715"/>
                  </a:cubicBezTo>
                  <a:cubicBezTo>
                    <a:pt x="2510" y="6720"/>
                    <a:pt x="2520" y="6722"/>
                    <a:pt x="2529" y="6722"/>
                  </a:cubicBezTo>
                  <a:cubicBezTo>
                    <a:pt x="2540" y="6722"/>
                    <a:pt x="2550" y="6719"/>
                    <a:pt x="2559" y="6713"/>
                  </a:cubicBezTo>
                  <a:cubicBezTo>
                    <a:pt x="2568" y="6708"/>
                    <a:pt x="2574" y="6700"/>
                    <a:pt x="2578" y="6690"/>
                  </a:cubicBezTo>
                  <a:cubicBezTo>
                    <a:pt x="3372" y="5167"/>
                    <a:pt x="2994" y="3982"/>
                    <a:pt x="1390" y="2962"/>
                  </a:cubicBezTo>
                  <a:cubicBezTo>
                    <a:pt x="113" y="2151"/>
                    <a:pt x="160" y="79"/>
                    <a:pt x="160" y="58"/>
                  </a:cubicBezTo>
                  <a:cubicBezTo>
                    <a:pt x="160" y="27"/>
                    <a:pt x="137" y="1"/>
                    <a:pt x="106" y="0"/>
                  </a:cubicBezTo>
                  <a:close/>
                </a:path>
              </a:pathLst>
            </a:custGeom>
            <a:solidFill>
              <a:srgbClr val="2F2F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30"/>
            <p:cNvSpPr/>
            <p:nvPr/>
          </p:nvSpPr>
          <p:spPr>
            <a:xfrm>
              <a:off x="1486275" y="4161375"/>
              <a:ext cx="199850" cy="190400"/>
            </a:xfrm>
            <a:custGeom>
              <a:avLst/>
              <a:gdLst/>
              <a:ahLst/>
              <a:cxnLst/>
              <a:rect l="l" t="t" r="r" b="b"/>
              <a:pathLst>
                <a:path w="7994" h="7616" extrusionOk="0">
                  <a:moveTo>
                    <a:pt x="3365" y="1155"/>
                  </a:moveTo>
                  <a:cubicBezTo>
                    <a:pt x="3402" y="1155"/>
                    <a:pt x="3439" y="1157"/>
                    <a:pt x="3475" y="1162"/>
                  </a:cubicBezTo>
                  <a:cubicBezTo>
                    <a:pt x="4231" y="1268"/>
                    <a:pt x="4071" y="1676"/>
                    <a:pt x="3489" y="2627"/>
                  </a:cubicBezTo>
                  <a:cubicBezTo>
                    <a:pt x="2906" y="3577"/>
                    <a:pt x="2648" y="4248"/>
                    <a:pt x="2607" y="4643"/>
                  </a:cubicBezTo>
                  <a:cubicBezTo>
                    <a:pt x="2565" y="5039"/>
                    <a:pt x="2659" y="5370"/>
                    <a:pt x="2425" y="5383"/>
                  </a:cubicBezTo>
                  <a:cubicBezTo>
                    <a:pt x="2422" y="5383"/>
                    <a:pt x="2420" y="5383"/>
                    <a:pt x="2418" y="5383"/>
                  </a:cubicBezTo>
                  <a:cubicBezTo>
                    <a:pt x="2084" y="5383"/>
                    <a:pt x="1386" y="4159"/>
                    <a:pt x="1542" y="3120"/>
                  </a:cubicBezTo>
                  <a:cubicBezTo>
                    <a:pt x="1693" y="2121"/>
                    <a:pt x="2622" y="1155"/>
                    <a:pt x="3365" y="1155"/>
                  </a:cubicBezTo>
                  <a:close/>
                  <a:moveTo>
                    <a:pt x="2766" y="5733"/>
                  </a:moveTo>
                  <a:cubicBezTo>
                    <a:pt x="3088" y="5733"/>
                    <a:pt x="3369" y="6330"/>
                    <a:pt x="3150" y="6485"/>
                  </a:cubicBezTo>
                  <a:cubicBezTo>
                    <a:pt x="3126" y="6503"/>
                    <a:pt x="3099" y="6510"/>
                    <a:pt x="3070" y="6510"/>
                  </a:cubicBezTo>
                  <a:cubicBezTo>
                    <a:pt x="2809" y="6510"/>
                    <a:pt x="2403" y="5868"/>
                    <a:pt x="2658" y="5757"/>
                  </a:cubicBezTo>
                  <a:cubicBezTo>
                    <a:pt x="2694" y="5741"/>
                    <a:pt x="2730" y="5733"/>
                    <a:pt x="2766" y="5733"/>
                  </a:cubicBezTo>
                  <a:close/>
                  <a:moveTo>
                    <a:pt x="5042" y="1"/>
                  </a:moveTo>
                  <a:cubicBezTo>
                    <a:pt x="5021" y="1"/>
                    <a:pt x="5000" y="1"/>
                    <a:pt x="4979" y="2"/>
                  </a:cubicBezTo>
                  <a:cubicBezTo>
                    <a:pt x="2886" y="45"/>
                    <a:pt x="0" y="1436"/>
                    <a:pt x="922" y="5757"/>
                  </a:cubicBezTo>
                  <a:cubicBezTo>
                    <a:pt x="939" y="5839"/>
                    <a:pt x="959" y="5922"/>
                    <a:pt x="979" y="6003"/>
                  </a:cubicBezTo>
                  <a:cubicBezTo>
                    <a:pt x="1915" y="7132"/>
                    <a:pt x="2873" y="7615"/>
                    <a:pt x="3769" y="7615"/>
                  </a:cubicBezTo>
                  <a:cubicBezTo>
                    <a:pt x="5213" y="7615"/>
                    <a:pt x="6496" y="6361"/>
                    <a:pt x="7265" y="4534"/>
                  </a:cubicBezTo>
                  <a:cubicBezTo>
                    <a:pt x="7993" y="2800"/>
                    <a:pt x="7517" y="1463"/>
                    <a:pt x="6900" y="583"/>
                  </a:cubicBezTo>
                  <a:cubicBezTo>
                    <a:pt x="6330" y="209"/>
                    <a:pt x="5696" y="1"/>
                    <a:pt x="5042"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30"/>
            <p:cNvSpPr/>
            <p:nvPr/>
          </p:nvSpPr>
          <p:spPr>
            <a:xfrm>
              <a:off x="1510750" y="4175975"/>
              <a:ext cx="211575" cy="275175"/>
            </a:xfrm>
            <a:custGeom>
              <a:avLst/>
              <a:gdLst/>
              <a:ahLst/>
              <a:cxnLst/>
              <a:rect l="l" t="t" r="r" b="b"/>
              <a:pathLst>
                <a:path w="8463" h="11007" extrusionOk="0">
                  <a:moveTo>
                    <a:pt x="5921" y="0"/>
                  </a:moveTo>
                  <a:cubicBezTo>
                    <a:pt x="6538" y="880"/>
                    <a:pt x="7013" y="2218"/>
                    <a:pt x="6286" y="3951"/>
                  </a:cubicBezTo>
                  <a:cubicBezTo>
                    <a:pt x="5516" y="5779"/>
                    <a:pt x="4233" y="7033"/>
                    <a:pt x="2790" y="7033"/>
                  </a:cubicBezTo>
                  <a:cubicBezTo>
                    <a:pt x="1894" y="7033"/>
                    <a:pt x="936" y="6550"/>
                    <a:pt x="1" y="5422"/>
                  </a:cubicBezTo>
                  <a:lnTo>
                    <a:pt x="1" y="5422"/>
                  </a:lnTo>
                  <a:cubicBezTo>
                    <a:pt x="1025" y="9520"/>
                    <a:pt x="5057" y="10146"/>
                    <a:pt x="5057" y="10146"/>
                  </a:cubicBezTo>
                  <a:cubicBezTo>
                    <a:pt x="5057" y="10146"/>
                    <a:pt x="4780" y="10629"/>
                    <a:pt x="4884" y="10903"/>
                  </a:cubicBezTo>
                  <a:cubicBezTo>
                    <a:pt x="4913" y="10977"/>
                    <a:pt x="5007" y="11006"/>
                    <a:pt x="5129" y="11006"/>
                  </a:cubicBezTo>
                  <a:cubicBezTo>
                    <a:pt x="5449" y="11006"/>
                    <a:pt x="5966" y="10804"/>
                    <a:pt x="6006" y="10702"/>
                  </a:cubicBezTo>
                  <a:cubicBezTo>
                    <a:pt x="6060" y="10562"/>
                    <a:pt x="5568" y="10052"/>
                    <a:pt x="5568" y="10052"/>
                  </a:cubicBezTo>
                  <a:cubicBezTo>
                    <a:pt x="5568" y="10052"/>
                    <a:pt x="8462" y="7356"/>
                    <a:pt x="8241" y="4409"/>
                  </a:cubicBezTo>
                  <a:cubicBezTo>
                    <a:pt x="8091" y="2414"/>
                    <a:pt x="7159" y="811"/>
                    <a:pt x="59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30"/>
            <p:cNvSpPr/>
            <p:nvPr/>
          </p:nvSpPr>
          <p:spPr>
            <a:xfrm>
              <a:off x="1546325" y="4304700"/>
              <a:ext cx="24200" cy="19450"/>
            </a:xfrm>
            <a:custGeom>
              <a:avLst/>
              <a:gdLst/>
              <a:ahLst/>
              <a:cxnLst/>
              <a:rect l="l" t="t" r="r" b="b"/>
              <a:pathLst>
                <a:path w="968" h="778" extrusionOk="0">
                  <a:moveTo>
                    <a:pt x="362" y="1"/>
                  </a:moveTo>
                  <a:cubicBezTo>
                    <a:pt x="326" y="1"/>
                    <a:pt x="290" y="8"/>
                    <a:pt x="255" y="24"/>
                  </a:cubicBezTo>
                  <a:cubicBezTo>
                    <a:pt x="1" y="135"/>
                    <a:pt x="407" y="777"/>
                    <a:pt x="667" y="777"/>
                  </a:cubicBezTo>
                  <a:cubicBezTo>
                    <a:pt x="696" y="777"/>
                    <a:pt x="723" y="770"/>
                    <a:pt x="747" y="752"/>
                  </a:cubicBezTo>
                  <a:cubicBezTo>
                    <a:pt x="968" y="598"/>
                    <a:pt x="686" y="1"/>
                    <a:pt x="3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30"/>
            <p:cNvSpPr/>
            <p:nvPr/>
          </p:nvSpPr>
          <p:spPr>
            <a:xfrm>
              <a:off x="1520900" y="4190225"/>
              <a:ext cx="71200" cy="105750"/>
            </a:xfrm>
            <a:custGeom>
              <a:avLst/>
              <a:gdLst/>
              <a:ahLst/>
              <a:cxnLst/>
              <a:rect l="l" t="t" r="r" b="b"/>
              <a:pathLst>
                <a:path w="2848" h="4230" extrusionOk="0">
                  <a:moveTo>
                    <a:pt x="1979" y="1"/>
                  </a:moveTo>
                  <a:cubicBezTo>
                    <a:pt x="1237" y="1"/>
                    <a:pt x="308" y="968"/>
                    <a:pt x="157" y="1966"/>
                  </a:cubicBezTo>
                  <a:cubicBezTo>
                    <a:pt x="1" y="3005"/>
                    <a:pt x="699" y="4229"/>
                    <a:pt x="1033" y="4229"/>
                  </a:cubicBezTo>
                  <a:cubicBezTo>
                    <a:pt x="1035" y="4229"/>
                    <a:pt x="1037" y="4229"/>
                    <a:pt x="1040" y="4229"/>
                  </a:cubicBezTo>
                  <a:cubicBezTo>
                    <a:pt x="1274" y="4216"/>
                    <a:pt x="1180" y="3885"/>
                    <a:pt x="1222" y="3489"/>
                  </a:cubicBezTo>
                  <a:cubicBezTo>
                    <a:pt x="1263" y="3094"/>
                    <a:pt x="1519" y="2422"/>
                    <a:pt x="2103" y="1473"/>
                  </a:cubicBezTo>
                  <a:cubicBezTo>
                    <a:pt x="2688" y="523"/>
                    <a:pt x="2847" y="114"/>
                    <a:pt x="2090" y="8"/>
                  </a:cubicBezTo>
                  <a:cubicBezTo>
                    <a:pt x="2054" y="3"/>
                    <a:pt x="2016" y="1"/>
                    <a:pt x="19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16" name="Google Shape;2216;p30"/>
          <p:cNvGrpSpPr/>
          <p:nvPr/>
        </p:nvGrpSpPr>
        <p:grpSpPr>
          <a:xfrm rot="-538363">
            <a:off x="8125873" y="2429687"/>
            <a:ext cx="704774" cy="1466369"/>
            <a:chOff x="1678725" y="4269625"/>
            <a:chExt cx="219225" cy="456125"/>
          </a:xfrm>
        </p:grpSpPr>
        <p:sp>
          <p:nvSpPr>
            <p:cNvPr id="2217" name="Google Shape;2217;p30"/>
            <p:cNvSpPr/>
            <p:nvPr/>
          </p:nvSpPr>
          <p:spPr>
            <a:xfrm>
              <a:off x="1756850" y="4547400"/>
              <a:ext cx="60450" cy="178350"/>
            </a:xfrm>
            <a:custGeom>
              <a:avLst/>
              <a:gdLst/>
              <a:ahLst/>
              <a:cxnLst/>
              <a:rect l="l" t="t" r="r" b="b"/>
              <a:pathLst>
                <a:path w="2418" h="7134" extrusionOk="0">
                  <a:moveTo>
                    <a:pt x="703" y="1"/>
                  </a:moveTo>
                  <a:cubicBezTo>
                    <a:pt x="679" y="1"/>
                    <a:pt x="657" y="16"/>
                    <a:pt x="649" y="39"/>
                  </a:cubicBezTo>
                  <a:cubicBezTo>
                    <a:pt x="622" y="123"/>
                    <a:pt x="0" y="2096"/>
                    <a:pt x="1043" y="3279"/>
                  </a:cubicBezTo>
                  <a:cubicBezTo>
                    <a:pt x="2272" y="4672"/>
                    <a:pt x="2304" y="5832"/>
                    <a:pt x="1147" y="7040"/>
                  </a:cubicBezTo>
                  <a:cubicBezTo>
                    <a:pt x="1126" y="7062"/>
                    <a:pt x="1126" y="7097"/>
                    <a:pt x="1149" y="7118"/>
                  </a:cubicBezTo>
                  <a:cubicBezTo>
                    <a:pt x="1161" y="7128"/>
                    <a:pt x="1175" y="7134"/>
                    <a:pt x="1189" y="7134"/>
                  </a:cubicBezTo>
                  <a:cubicBezTo>
                    <a:pt x="1194" y="7134"/>
                    <a:pt x="1199" y="7133"/>
                    <a:pt x="1204" y="7131"/>
                  </a:cubicBezTo>
                  <a:cubicBezTo>
                    <a:pt x="1214" y="7129"/>
                    <a:pt x="1221" y="7124"/>
                    <a:pt x="1230" y="7116"/>
                  </a:cubicBezTo>
                  <a:cubicBezTo>
                    <a:pt x="2417" y="5875"/>
                    <a:pt x="2385" y="4632"/>
                    <a:pt x="1128" y="3206"/>
                  </a:cubicBezTo>
                  <a:cubicBezTo>
                    <a:pt x="127" y="2071"/>
                    <a:pt x="749" y="93"/>
                    <a:pt x="755" y="73"/>
                  </a:cubicBezTo>
                  <a:cubicBezTo>
                    <a:pt x="765" y="45"/>
                    <a:pt x="749" y="13"/>
                    <a:pt x="720" y="3"/>
                  </a:cubicBezTo>
                  <a:cubicBezTo>
                    <a:pt x="715" y="2"/>
                    <a:pt x="709" y="1"/>
                    <a:pt x="703" y="1"/>
                  </a:cubicBezTo>
                  <a:close/>
                </a:path>
              </a:pathLst>
            </a:custGeom>
            <a:solidFill>
              <a:srgbClr val="2F2F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30"/>
            <p:cNvSpPr/>
            <p:nvPr/>
          </p:nvSpPr>
          <p:spPr>
            <a:xfrm>
              <a:off x="1682750" y="4269625"/>
              <a:ext cx="190750" cy="181225"/>
            </a:xfrm>
            <a:custGeom>
              <a:avLst/>
              <a:gdLst/>
              <a:ahLst/>
              <a:cxnLst/>
              <a:rect l="l" t="t" r="r" b="b"/>
              <a:pathLst>
                <a:path w="7630" h="7249" extrusionOk="0">
                  <a:moveTo>
                    <a:pt x="3359" y="793"/>
                  </a:moveTo>
                  <a:cubicBezTo>
                    <a:pt x="3499" y="793"/>
                    <a:pt x="3630" y="817"/>
                    <a:pt x="3746" y="869"/>
                  </a:cubicBezTo>
                  <a:cubicBezTo>
                    <a:pt x="4444" y="1181"/>
                    <a:pt x="4175" y="1528"/>
                    <a:pt x="3351" y="2279"/>
                  </a:cubicBezTo>
                  <a:cubicBezTo>
                    <a:pt x="2526" y="3029"/>
                    <a:pt x="2092" y="3601"/>
                    <a:pt x="1942" y="3970"/>
                  </a:cubicBezTo>
                  <a:cubicBezTo>
                    <a:pt x="1802" y="4312"/>
                    <a:pt x="1791" y="4634"/>
                    <a:pt x="1605" y="4634"/>
                  </a:cubicBezTo>
                  <a:cubicBezTo>
                    <a:pt x="1591" y="4634"/>
                    <a:pt x="1577" y="4632"/>
                    <a:pt x="1561" y="4628"/>
                  </a:cubicBezTo>
                  <a:cubicBezTo>
                    <a:pt x="1238" y="4554"/>
                    <a:pt x="901" y="3172"/>
                    <a:pt x="1345" y="2208"/>
                  </a:cubicBezTo>
                  <a:cubicBezTo>
                    <a:pt x="1713" y="1406"/>
                    <a:pt x="2653" y="793"/>
                    <a:pt x="3359" y="793"/>
                  </a:cubicBezTo>
                  <a:close/>
                  <a:moveTo>
                    <a:pt x="1716" y="5052"/>
                  </a:moveTo>
                  <a:cubicBezTo>
                    <a:pt x="2082" y="5052"/>
                    <a:pt x="2221" y="5796"/>
                    <a:pt x="1950" y="5892"/>
                  </a:cubicBezTo>
                  <a:cubicBezTo>
                    <a:pt x="1935" y="5897"/>
                    <a:pt x="1921" y="5899"/>
                    <a:pt x="1906" y="5899"/>
                  </a:cubicBezTo>
                  <a:cubicBezTo>
                    <a:pt x="1639" y="5899"/>
                    <a:pt x="1389" y="5091"/>
                    <a:pt x="1680" y="5054"/>
                  </a:cubicBezTo>
                  <a:cubicBezTo>
                    <a:pt x="1692" y="5053"/>
                    <a:pt x="1704" y="5052"/>
                    <a:pt x="1716" y="5052"/>
                  </a:cubicBezTo>
                  <a:close/>
                  <a:moveTo>
                    <a:pt x="4196" y="0"/>
                  </a:moveTo>
                  <a:cubicBezTo>
                    <a:pt x="2342" y="0"/>
                    <a:pt x="270" y="1045"/>
                    <a:pt x="15" y="4570"/>
                  </a:cubicBezTo>
                  <a:cubicBezTo>
                    <a:pt x="7" y="4655"/>
                    <a:pt x="4" y="4740"/>
                    <a:pt x="1" y="4823"/>
                  </a:cubicBezTo>
                  <a:cubicBezTo>
                    <a:pt x="742" y="6530"/>
                    <a:pt x="1807" y="7248"/>
                    <a:pt x="2939" y="7248"/>
                  </a:cubicBezTo>
                  <a:cubicBezTo>
                    <a:pt x="4136" y="7248"/>
                    <a:pt x="5406" y="6446"/>
                    <a:pt x="6446" y="5162"/>
                  </a:cubicBezTo>
                  <a:cubicBezTo>
                    <a:pt x="7630" y="3701"/>
                    <a:pt x="7544" y="2285"/>
                    <a:pt x="7197" y="1267"/>
                  </a:cubicBezTo>
                  <a:cubicBezTo>
                    <a:pt x="6740" y="733"/>
                    <a:pt x="6168" y="349"/>
                    <a:pt x="5515" y="174"/>
                  </a:cubicBezTo>
                  <a:cubicBezTo>
                    <a:pt x="5110" y="66"/>
                    <a:pt x="4660" y="0"/>
                    <a:pt x="4196"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30"/>
            <p:cNvSpPr/>
            <p:nvPr/>
          </p:nvSpPr>
          <p:spPr>
            <a:xfrm>
              <a:off x="1678725" y="4301300"/>
              <a:ext cx="219225" cy="259925"/>
            </a:xfrm>
            <a:custGeom>
              <a:avLst/>
              <a:gdLst/>
              <a:ahLst/>
              <a:cxnLst/>
              <a:rect l="l" t="t" r="r" b="b"/>
              <a:pathLst>
                <a:path w="8769" h="10397" extrusionOk="0">
                  <a:moveTo>
                    <a:pt x="7357" y="1"/>
                  </a:moveTo>
                  <a:cubicBezTo>
                    <a:pt x="7704" y="1018"/>
                    <a:pt x="7788" y="2434"/>
                    <a:pt x="6605" y="3895"/>
                  </a:cubicBezTo>
                  <a:cubicBezTo>
                    <a:pt x="5566" y="5179"/>
                    <a:pt x="4296" y="5981"/>
                    <a:pt x="3099" y="5981"/>
                  </a:cubicBezTo>
                  <a:cubicBezTo>
                    <a:pt x="1967" y="5981"/>
                    <a:pt x="901" y="5263"/>
                    <a:pt x="160" y="3556"/>
                  </a:cubicBezTo>
                  <a:lnTo>
                    <a:pt x="160" y="3556"/>
                  </a:lnTo>
                  <a:cubicBezTo>
                    <a:pt x="1" y="7780"/>
                    <a:pt x="3698" y="9503"/>
                    <a:pt x="3698" y="9503"/>
                  </a:cubicBezTo>
                  <a:cubicBezTo>
                    <a:pt x="3698" y="9503"/>
                    <a:pt x="3298" y="9891"/>
                    <a:pt x="3322" y="10181"/>
                  </a:cubicBezTo>
                  <a:cubicBezTo>
                    <a:pt x="3335" y="10339"/>
                    <a:pt x="3644" y="10397"/>
                    <a:pt x="3936" y="10397"/>
                  </a:cubicBezTo>
                  <a:cubicBezTo>
                    <a:pt x="4180" y="10397"/>
                    <a:pt x="4413" y="10357"/>
                    <a:pt x="4454" y="10302"/>
                  </a:cubicBezTo>
                  <a:cubicBezTo>
                    <a:pt x="4544" y="10181"/>
                    <a:pt x="4213" y="9555"/>
                    <a:pt x="4213" y="9555"/>
                  </a:cubicBezTo>
                  <a:cubicBezTo>
                    <a:pt x="4213" y="9555"/>
                    <a:pt x="7744" y="7772"/>
                    <a:pt x="8353" y="4881"/>
                  </a:cubicBezTo>
                  <a:cubicBezTo>
                    <a:pt x="8768" y="2925"/>
                    <a:pt x="8320" y="1126"/>
                    <a:pt x="7357"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30"/>
            <p:cNvSpPr/>
            <p:nvPr/>
          </p:nvSpPr>
          <p:spPr>
            <a:xfrm>
              <a:off x="1717475" y="4395850"/>
              <a:ext cx="20825" cy="21250"/>
            </a:xfrm>
            <a:custGeom>
              <a:avLst/>
              <a:gdLst/>
              <a:ahLst/>
              <a:cxnLst/>
              <a:rect l="l" t="t" r="r" b="b"/>
              <a:pathLst>
                <a:path w="833" h="850" extrusionOk="0">
                  <a:moveTo>
                    <a:pt x="326" y="1"/>
                  </a:moveTo>
                  <a:cubicBezTo>
                    <a:pt x="314" y="1"/>
                    <a:pt x="302" y="1"/>
                    <a:pt x="290" y="3"/>
                  </a:cubicBezTo>
                  <a:cubicBezTo>
                    <a:pt x="0" y="42"/>
                    <a:pt x="250" y="849"/>
                    <a:pt x="516" y="849"/>
                  </a:cubicBezTo>
                  <a:cubicBezTo>
                    <a:pt x="531" y="849"/>
                    <a:pt x="545" y="847"/>
                    <a:pt x="560" y="842"/>
                  </a:cubicBezTo>
                  <a:cubicBezTo>
                    <a:pt x="832" y="747"/>
                    <a:pt x="692" y="1"/>
                    <a:pt x="3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30"/>
            <p:cNvSpPr/>
            <p:nvPr/>
          </p:nvSpPr>
          <p:spPr>
            <a:xfrm>
              <a:off x="1708300" y="4284850"/>
              <a:ext cx="89500" cy="97050"/>
            </a:xfrm>
            <a:custGeom>
              <a:avLst/>
              <a:gdLst/>
              <a:ahLst/>
              <a:cxnLst/>
              <a:rect l="l" t="t" r="r" b="b"/>
              <a:pathLst>
                <a:path w="3580" h="3882" extrusionOk="0">
                  <a:moveTo>
                    <a:pt x="2484" y="1"/>
                  </a:moveTo>
                  <a:cubicBezTo>
                    <a:pt x="1771" y="1"/>
                    <a:pt x="822" y="620"/>
                    <a:pt x="449" y="1432"/>
                  </a:cubicBezTo>
                  <a:cubicBezTo>
                    <a:pt x="1" y="2403"/>
                    <a:pt x="341" y="3801"/>
                    <a:pt x="667" y="3876"/>
                  </a:cubicBezTo>
                  <a:cubicBezTo>
                    <a:pt x="683" y="3880"/>
                    <a:pt x="698" y="3882"/>
                    <a:pt x="712" y="3882"/>
                  </a:cubicBezTo>
                  <a:cubicBezTo>
                    <a:pt x="900" y="3882"/>
                    <a:pt x="912" y="3558"/>
                    <a:pt x="1053" y="3211"/>
                  </a:cubicBezTo>
                  <a:cubicBezTo>
                    <a:pt x="1203" y="2839"/>
                    <a:pt x="1643" y="2260"/>
                    <a:pt x="2475" y="1502"/>
                  </a:cubicBezTo>
                  <a:cubicBezTo>
                    <a:pt x="3308" y="744"/>
                    <a:pt x="3580" y="392"/>
                    <a:pt x="2875" y="77"/>
                  </a:cubicBezTo>
                  <a:cubicBezTo>
                    <a:pt x="2759" y="25"/>
                    <a:pt x="2626" y="1"/>
                    <a:pt x="24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2222"/>
        <p:cNvGrpSpPr/>
        <p:nvPr/>
      </p:nvGrpSpPr>
      <p:grpSpPr>
        <a:xfrm>
          <a:off x="0" y="0"/>
          <a:ext cx="0" cy="0"/>
          <a:chOff x="0" y="0"/>
          <a:chExt cx="0" cy="0"/>
        </a:xfrm>
      </p:grpSpPr>
      <p:sp>
        <p:nvSpPr>
          <p:cNvPr id="2223" name="Google Shape;2223;p31"/>
          <p:cNvSpPr/>
          <p:nvPr/>
        </p:nvSpPr>
        <p:spPr>
          <a:xfrm>
            <a:off x="2206450" y="-311975"/>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31"/>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2225" name="Google Shape;2225;p31"/>
          <p:cNvSpPr txBox="1">
            <a:spLocks noGrp="1"/>
          </p:cNvSpPr>
          <p:nvPr>
            <p:ph type="title" idx="2"/>
          </p:nvPr>
        </p:nvSpPr>
        <p:spPr>
          <a:xfrm>
            <a:off x="720000" y="2320950"/>
            <a:ext cx="2560800" cy="4476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226" name="Google Shape;2226;p31"/>
          <p:cNvSpPr txBox="1">
            <a:spLocks noGrp="1"/>
          </p:cNvSpPr>
          <p:nvPr>
            <p:ph type="subTitle" idx="1"/>
          </p:nvPr>
        </p:nvSpPr>
        <p:spPr>
          <a:xfrm>
            <a:off x="720000" y="2737597"/>
            <a:ext cx="2560800" cy="69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227" name="Google Shape;2227;p31"/>
          <p:cNvSpPr txBox="1">
            <a:spLocks noGrp="1"/>
          </p:cNvSpPr>
          <p:nvPr>
            <p:ph type="title" idx="3"/>
          </p:nvPr>
        </p:nvSpPr>
        <p:spPr>
          <a:xfrm>
            <a:off x="3289575" y="2320950"/>
            <a:ext cx="2560800" cy="4476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228" name="Google Shape;2228;p31"/>
          <p:cNvSpPr txBox="1">
            <a:spLocks noGrp="1"/>
          </p:cNvSpPr>
          <p:nvPr>
            <p:ph type="subTitle" idx="4"/>
          </p:nvPr>
        </p:nvSpPr>
        <p:spPr>
          <a:xfrm>
            <a:off x="3289575" y="2737597"/>
            <a:ext cx="2560800" cy="69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229" name="Google Shape;2229;p31"/>
          <p:cNvSpPr txBox="1">
            <a:spLocks noGrp="1"/>
          </p:cNvSpPr>
          <p:nvPr>
            <p:ph type="title" idx="5"/>
          </p:nvPr>
        </p:nvSpPr>
        <p:spPr>
          <a:xfrm>
            <a:off x="5850373" y="2320950"/>
            <a:ext cx="2560800" cy="4476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230" name="Google Shape;2230;p31"/>
          <p:cNvSpPr txBox="1">
            <a:spLocks noGrp="1"/>
          </p:cNvSpPr>
          <p:nvPr>
            <p:ph type="subTitle" idx="6"/>
          </p:nvPr>
        </p:nvSpPr>
        <p:spPr>
          <a:xfrm>
            <a:off x="5850381" y="2737597"/>
            <a:ext cx="2560800" cy="69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2231" name="Google Shape;2231;p31"/>
          <p:cNvGrpSpPr/>
          <p:nvPr/>
        </p:nvGrpSpPr>
        <p:grpSpPr>
          <a:xfrm rot="-8613387">
            <a:off x="6793797" y="4199074"/>
            <a:ext cx="4315651" cy="1970623"/>
            <a:chOff x="-3059700" y="625402"/>
            <a:chExt cx="4192360" cy="1914325"/>
          </a:xfrm>
        </p:grpSpPr>
        <p:sp>
          <p:nvSpPr>
            <p:cNvPr id="2232" name="Google Shape;2232;p31"/>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31"/>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31"/>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31"/>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31"/>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31"/>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31"/>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31"/>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31"/>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31"/>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31"/>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31"/>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31"/>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31"/>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31"/>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31"/>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31"/>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31"/>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31"/>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31"/>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52" name="Google Shape;2252;p31"/>
          <p:cNvSpPr/>
          <p:nvPr/>
        </p:nvSpPr>
        <p:spPr>
          <a:xfrm>
            <a:off x="-311925" y="37909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53" name="Google Shape;2253;p31"/>
          <p:cNvGrpSpPr/>
          <p:nvPr/>
        </p:nvGrpSpPr>
        <p:grpSpPr>
          <a:xfrm rot="10800000">
            <a:off x="0" y="3924256"/>
            <a:ext cx="2128088" cy="1621874"/>
            <a:chOff x="4512348" y="-152057"/>
            <a:chExt cx="2075171" cy="1581544"/>
          </a:xfrm>
        </p:grpSpPr>
        <p:sp>
          <p:nvSpPr>
            <p:cNvPr id="2254" name="Google Shape;2254;p31"/>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31"/>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31"/>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31"/>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31"/>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31"/>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31"/>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31"/>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31"/>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31"/>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31"/>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31"/>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31"/>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31"/>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31"/>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31"/>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31"/>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31"/>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31"/>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31"/>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31"/>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75" name="Google Shape;2275;p31"/>
          <p:cNvGrpSpPr/>
          <p:nvPr/>
        </p:nvGrpSpPr>
        <p:grpSpPr>
          <a:xfrm rot="10800000">
            <a:off x="7380611" y="-198089"/>
            <a:ext cx="1835183" cy="1947187"/>
            <a:chOff x="-1188433" y="3637086"/>
            <a:chExt cx="1835183" cy="1947187"/>
          </a:xfrm>
        </p:grpSpPr>
        <p:sp>
          <p:nvSpPr>
            <p:cNvPr id="2276" name="Google Shape;2276;p31"/>
            <p:cNvSpPr/>
            <p:nvPr/>
          </p:nvSpPr>
          <p:spPr>
            <a:xfrm>
              <a:off x="-1188433" y="4190434"/>
              <a:ext cx="1420134" cy="1198711"/>
            </a:xfrm>
            <a:custGeom>
              <a:avLst/>
              <a:gdLst/>
              <a:ahLst/>
              <a:cxnLst/>
              <a:rect l="l" t="t" r="r" b="b"/>
              <a:pathLst>
                <a:path w="13225" h="11163" extrusionOk="0">
                  <a:moveTo>
                    <a:pt x="171" y="11152"/>
                  </a:moveTo>
                  <a:cubicBezTo>
                    <a:pt x="168" y="11156"/>
                    <a:pt x="167" y="11158"/>
                    <a:pt x="167" y="11158"/>
                  </a:cubicBezTo>
                  <a:cubicBezTo>
                    <a:pt x="167" y="11158"/>
                    <a:pt x="169" y="11155"/>
                    <a:pt x="171" y="11152"/>
                  </a:cubicBezTo>
                  <a:close/>
                  <a:moveTo>
                    <a:pt x="13128" y="1"/>
                  </a:moveTo>
                  <a:cubicBezTo>
                    <a:pt x="13088" y="1"/>
                    <a:pt x="13045" y="29"/>
                    <a:pt x="13026" y="91"/>
                  </a:cubicBezTo>
                  <a:cubicBezTo>
                    <a:pt x="11128" y="6370"/>
                    <a:pt x="5878" y="8713"/>
                    <a:pt x="116" y="10971"/>
                  </a:cubicBezTo>
                  <a:cubicBezTo>
                    <a:pt x="0" y="11015"/>
                    <a:pt x="25" y="11162"/>
                    <a:pt x="123" y="11162"/>
                  </a:cubicBezTo>
                  <a:cubicBezTo>
                    <a:pt x="138" y="11162"/>
                    <a:pt x="154" y="11159"/>
                    <a:pt x="171" y="11152"/>
                  </a:cubicBezTo>
                  <a:cubicBezTo>
                    <a:pt x="6004" y="8713"/>
                    <a:pt x="11369" y="6646"/>
                    <a:pt x="13201" y="134"/>
                  </a:cubicBezTo>
                  <a:cubicBezTo>
                    <a:pt x="13225" y="49"/>
                    <a:pt x="13180" y="1"/>
                    <a:pt x="13128"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31"/>
            <p:cNvSpPr/>
            <p:nvPr/>
          </p:nvSpPr>
          <p:spPr>
            <a:xfrm>
              <a:off x="158265" y="3786242"/>
              <a:ext cx="214872" cy="445208"/>
            </a:xfrm>
            <a:custGeom>
              <a:avLst/>
              <a:gdLst/>
              <a:ahLst/>
              <a:cxnLst/>
              <a:rect l="l" t="t" r="r" b="b"/>
              <a:pathLst>
                <a:path w="2001" h="4146" extrusionOk="0">
                  <a:moveTo>
                    <a:pt x="1382" y="1"/>
                  </a:moveTo>
                  <a:cubicBezTo>
                    <a:pt x="804" y="493"/>
                    <a:pt x="332" y="958"/>
                    <a:pt x="165" y="1725"/>
                  </a:cubicBezTo>
                  <a:cubicBezTo>
                    <a:pt x="0" y="2492"/>
                    <a:pt x="261" y="3193"/>
                    <a:pt x="460" y="3925"/>
                  </a:cubicBezTo>
                  <a:lnTo>
                    <a:pt x="554" y="4145"/>
                  </a:lnTo>
                  <a:cubicBezTo>
                    <a:pt x="1250" y="3659"/>
                    <a:pt x="1682" y="3055"/>
                    <a:pt x="1841" y="2215"/>
                  </a:cubicBezTo>
                  <a:cubicBezTo>
                    <a:pt x="2001" y="1377"/>
                    <a:pt x="1791" y="726"/>
                    <a:pt x="1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31"/>
            <p:cNvSpPr/>
            <p:nvPr/>
          </p:nvSpPr>
          <p:spPr>
            <a:xfrm>
              <a:off x="-39751" y="3961062"/>
              <a:ext cx="194577" cy="418147"/>
            </a:xfrm>
            <a:custGeom>
              <a:avLst/>
              <a:gdLst/>
              <a:ahLst/>
              <a:cxnLst/>
              <a:rect l="l" t="t" r="r" b="b"/>
              <a:pathLst>
                <a:path w="1812" h="3894" extrusionOk="0">
                  <a:moveTo>
                    <a:pt x="151" y="1"/>
                  </a:moveTo>
                  <a:cubicBezTo>
                    <a:pt x="21" y="744"/>
                    <a:pt x="0" y="1452"/>
                    <a:pt x="183" y="2214"/>
                  </a:cubicBezTo>
                  <a:cubicBezTo>
                    <a:pt x="379" y="3031"/>
                    <a:pt x="815" y="3619"/>
                    <a:pt x="1639" y="3894"/>
                  </a:cubicBezTo>
                  <a:lnTo>
                    <a:pt x="1615" y="3866"/>
                  </a:lnTo>
                  <a:cubicBezTo>
                    <a:pt x="1811" y="2336"/>
                    <a:pt x="1220" y="1114"/>
                    <a:pt x="151"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31"/>
            <p:cNvSpPr/>
            <p:nvPr/>
          </p:nvSpPr>
          <p:spPr>
            <a:xfrm>
              <a:off x="138613" y="4304154"/>
              <a:ext cx="457664" cy="155597"/>
            </a:xfrm>
            <a:custGeom>
              <a:avLst/>
              <a:gdLst/>
              <a:ahLst/>
              <a:cxnLst/>
              <a:rect l="l" t="t" r="r" b="b"/>
              <a:pathLst>
                <a:path w="4262" h="1449" extrusionOk="0">
                  <a:moveTo>
                    <a:pt x="2587" y="0"/>
                  </a:moveTo>
                  <a:cubicBezTo>
                    <a:pt x="1711" y="0"/>
                    <a:pt x="911" y="315"/>
                    <a:pt x="1" y="865"/>
                  </a:cubicBezTo>
                  <a:cubicBezTo>
                    <a:pt x="697" y="1211"/>
                    <a:pt x="1369" y="1449"/>
                    <a:pt x="2148" y="1449"/>
                  </a:cubicBezTo>
                  <a:cubicBezTo>
                    <a:pt x="2187" y="1449"/>
                    <a:pt x="2227" y="1448"/>
                    <a:pt x="2266" y="1447"/>
                  </a:cubicBezTo>
                  <a:cubicBezTo>
                    <a:pt x="3155" y="1419"/>
                    <a:pt x="3780" y="1098"/>
                    <a:pt x="4262" y="349"/>
                  </a:cubicBezTo>
                  <a:lnTo>
                    <a:pt x="4140" y="301"/>
                  </a:lnTo>
                  <a:cubicBezTo>
                    <a:pt x="3578" y="96"/>
                    <a:pt x="3071" y="0"/>
                    <a:pt x="258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31"/>
            <p:cNvSpPr/>
            <p:nvPr/>
          </p:nvSpPr>
          <p:spPr>
            <a:xfrm>
              <a:off x="-166786" y="4170139"/>
              <a:ext cx="197369" cy="451221"/>
            </a:xfrm>
            <a:custGeom>
              <a:avLst/>
              <a:gdLst/>
              <a:ahLst/>
              <a:cxnLst/>
              <a:rect l="l" t="t" r="r" b="b"/>
              <a:pathLst>
                <a:path w="1838" h="4202" extrusionOk="0">
                  <a:moveTo>
                    <a:pt x="236" y="0"/>
                  </a:moveTo>
                  <a:cubicBezTo>
                    <a:pt x="75" y="777"/>
                    <a:pt x="0" y="1412"/>
                    <a:pt x="142" y="2222"/>
                  </a:cubicBezTo>
                  <a:cubicBezTo>
                    <a:pt x="293" y="3088"/>
                    <a:pt x="700" y="3792"/>
                    <a:pt x="1545" y="4166"/>
                  </a:cubicBezTo>
                  <a:lnTo>
                    <a:pt x="1585" y="4202"/>
                  </a:lnTo>
                  <a:cubicBezTo>
                    <a:pt x="1838" y="2537"/>
                    <a:pt x="1375" y="1263"/>
                    <a:pt x="23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31"/>
            <p:cNvSpPr/>
            <p:nvPr/>
          </p:nvSpPr>
          <p:spPr>
            <a:xfrm>
              <a:off x="-234" y="4547700"/>
              <a:ext cx="450255" cy="167195"/>
            </a:xfrm>
            <a:custGeom>
              <a:avLst/>
              <a:gdLst/>
              <a:ahLst/>
              <a:cxnLst/>
              <a:rect l="l" t="t" r="r" b="b"/>
              <a:pathLst>
                <a:path w="4193" h="1557" extrusionOk="0">
                  <a:moveTo>
                    <a:pt x="2368" y="0"/>
                  </a:moveTo>
                  <a:cubicBezTo>
                    <a:pt x="1578" y="0"/>
                    <a:pt x="835" y="293"/>
                    <a:pt x="1" y="836"/>
                  </a:cubicBezTo>
                  <a:cubicBezTo>
                    <a:pt x="700" y="1206"/>
                    <a:pt x="1305" y="1539"/>
                    <a:pt x="2127" y="1556"/>
                  </a:cubicBezTo>
                  <a:cubicBezTo>
                    <a:pt x="2147" y="1557"/>
                    <a:pt x="2166" y="1557"/>
                    <a:pt x="2185" y="1557"/>
                  </a:cubicBezTo>
                  <a:cubicBezTo>
                    <a:pt x="3038" y="1557"/>
                    <a:pt x="3695" y="1185"/>
                    <a:pt x="4193" y="477"/>
                  </a:cubicBezTo>
                  <a:lnTo>
                    <a:pt x="4083" y="416"/>
                  </a:lnTo>
                  <a:cubicBezTo>
                    <a:pt x="3461" y="134"/>
                    <a:pt x="2904" y="0"/>
                    <a:pt x="2368"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31"/>
            <p:cNvSpPr/>
            <p:nvPr/>
          </p:nvSpPr>
          <p:spPr>
            <a:xfrm>
              <a:off x="-312505" y="4360530"/>
              <a:ext cx="184054" cy="469798"/>
            </a:xfrm>
            <a:custGeom>
              <a:avLst/>
              <a:gdLst/>
              <a:ahLst/>
              <a:cxnLst/>
              <a:rect l="l" t="t" r="r" b="b"/>
              <a:pathLst>
                <a:path w="1714" h="4375" extrusionOk="0">
                  <a:moveTo>
                    <a:pt x="276" y="0"/>
                  </a:moveTo>
                  <a:cubicBezTo>
                    <a:pt x="69" y="806"/>
                    <a:pt x="1" y="1531"/>
                    <a:pt x="17" y="2382"/>
                  </a:cubicBezTo>
                  <a:cubicBezTo>
                    <a:pt x="36" y="3248"/>
                    <a:pt x="409" y="3908"/>
                    <a:pt x="1169" y="4313"/>
                  </a:cubicBezTo>
                  <a:lnTo>
                    <a:pt x="1169" y="4313"/>
                  </a:lnTo>
                  <a:cubicBezTo>
                    <a:pt x="1714" y="2671"/>
                    <a:pt x="1393" y="1321"/>
                    <a:pt x="276" y="0"/>
                  </a:cubicBezTo>
                  <a:close/>
                  <a:moveTo>
                    <a:pt x="1169" y="4313"/>
                  </a:moveTo>
                  <a:cubicBezTo>
                    <a:pt x="1164" y="4328"/>
                    <a:pt x="1159" y="4343"/>
                    <a:pt x="1154" y="4357"/>
                  </a:cubicBezTo>
                  <a:lnTo>
                    <a:pt x="1292" y="4374"/>
                  </a:lnTo>
                  <a:cubicBezTo>
                    <a:pt x="1250" y="4355"/>
                    <a:pt x="1209" y="4334"/>
                    <a:pt x="1169" y="4313"/>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31"/>
            <p:cNvSpPr/>
            <p:nvPr/>
          </p:nvSpPr>
          <p:spPr>
            <a:xfrm>
              <a:off x="-175376" y="4775783"/>
              <a:ext cx="514040" cy="167087"/>
            </a:xfrm>
            <a:custGeom>
              <a:avLst/>
              <a:gdLst/>
              <a:ahLst/>
              <a:cxnLst/>
              <a:rect l="l" t="t" r="r" b="b"/>
              <a:pathLst>
                <a:path w="4787" h="1556" extrusionOk="0">
                  <a:moveTo>
                    <a:pt x="2817" y="0"/>
                  </a:moveTo>
                  <a:cubicBezTo>
                    <a:pt x="1885" y="0"/>
                    <a:pt x="976" y="283"/>
                    <a:pt x="1" y="678"/>
                  </a:cubicBezTo>
                  <a:cubicBezTo>
                    <a:pt x="756" y="1134"/>
                    <a:pt x="1536" y="1556"/>
                    <a:pt x="2424" y="1556"/>
                  </a:cubicBezTo>
                  <a:cubicBezTo>
                    <a:pt x="2451" y="1556"/>
                    <a:pt x="2478" y="1556"/>
                    <a:pt x="2504" y="1555"/>
                  </a:cubicBezTo>
                  <a:cubicBezTo>
                    <a:pt x="3491" y="1527"/>
                    <a:pt x="4176" y="1213"/>
                    <a:pt x="4787" y="460"/>
                  </a:cubicBezTo>
                  <a:lnTo>
                    <a:pt x="4670" y="399"/>
                  </a:lnTo>
                  <a:cubicBezTo>
                    <a:pt x="4028" y="118"/>
                    <a:pt x="3418" y="0"/>
                    <a:pt x="281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31"/>
            <p:cNvSpPr/>
            <p:nvPr/>
          </p:nvSpPr>
          <p:spPr>
            <a:xfrm>
              <a:off x="-485822" y="4551566"/>
              <a:ext cx="164510" cy="465611"/>
            </a:xfrm>
            <a:custGeom>
              <a:avLst/>
              <a:gdLst/>
              <a:ahLst/>
              <a:cxnLst/>
              <a:rect l="l" t="t" r="r" b="b"/>
              <a:pathLst>
                <a:path w="1532" h="4336" extrusionOk="0">
                  <a:moveTo>
                    <a:pt x="626" y="1"/>
                  </a:moveTo>
                  <a:cubicBezTo>
                    <a:pt x="347" y="729"/>
                    <a:pt x="82" y="1439"/>
                    <a:pt x="43" y="2233"/>
                  </a:cubicBezTo>
                  <a:cubicBezTo>
                    <a:pt x="0" y="3084"/>
                    <a:pt x="186" y="3769"/>
                    <a:pt x="847" y="4335"/>
                  </a:cubicBezTo>
                  <a:lnTo>
                    <a:pt x="747" y="4219"/>
                  </a:lnTo>
                  <a:cubicBezTo>
                    <a:pt x="1532" y="2699"/>
                    <a:pt x="1500" y="1474"/>
                    <a:pt x="626"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31"/>
            <p:cNvSpPr/>
            <p:nvPr/>
          </p:nvSpPr>
          <p:spPr>
            <a:xfrm>
              <a:off x="-407432" y="4984644"/>
              <a:ext cx="454443" cy="192537"/>
            </a:xfrm>
            <a:custGeom>
              <a:avLst/>
              <a:gdLst/>
              <a:ahLst/>
              <a:cxnLst/>
              <a:rect l="l" t="t" r="r" b="b"/>
              <a:pathLst>
                <a:path w="4232" h="1793" extrusionOk="0">
                  <a:moveTo>
                    <a:pt x="1500" y="1"/>
                  </a:moveTo>
                  <a:cubicBezTo>
                    <a:pt x="1025" y="1"/>
                    <a:pt x="530" y="81"/>
                    <a:pt x="0" y="229"/>
                  </a:cubicBezTo>
                  <a:cubicBezTo>
                    <a:pt x="589" y="750"/>
                    <a:pt x="1116" y="1468"/>
                    <a:pt x="1913" y="1695"/>
                  </a:cubicBezTo>
                  <a:cubicBezTo>
                    <a:pt x="2142" y="1761"/>
                    <a:pt x="2366" y="1793"/>
                    <a:pt x="2585" y="1793"/>
                  </a:cubicBezTo>
                  <a:cubicBezTo>
                    <a:pt x="3182" y="1793"/>
                    <a:pt x="3737" y="1558"/>
                    <a:pt x="4231" y="1134"/>
                  </a:cubicBezTo>
                  <a:lnTo>
                    <a:pt x="4143" y="1039"/>
                  </a:lnTo>
                  <a:cubicBezTo>
                    <a:pt x="3283" y="313"/>
                    <a:pt x="2433" y="1"/>
                    <a:pt x="1500"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31"/>
            <p:cNvSpPr/>
            <p:nvPr/>
          </p:nvSpPr>
          <p:spPr>
            <a:xfrm>
              <a:off x="-661072" y="4699433"/>
              <a:ext cx="163436" cy="434362"/>
            </a:xfrm>
            <a:custGeom>
              <a:avLst/>
              <a:gdLst/>
              <a:ahLst/>
              <a:cxnLst/>
              <a:rect l="l" t="t" r="r" b="b"/>
              <a:pathLst>
                <a:path w="1522" h="4045" extrusionOk="0">
                  <a:moveTo>
                    <a:pt x="896" y="0"/>
                  </a:moveTo>
                  <a:lnTo>
                    <a:pt x="896" y="0"/>
                  </a:lnTo>
                  <a:cubicBezTo>
                    <a:pt x="551" y="616"/>
                    <a:pt x="332" y="1114"/>
                    <a:pt x="186" y="1834"/>
                  </a:cubicBezTo>
                  <a:cubicBezTo>
                    <a:pt x="28" y="2605"/>
                    <a:pt x="0" y="3412"/>
                    <a:pt x="574" y="4044"/>
                  </a:cubicBezTo>
                  <a:lnTo>
                    <a:pt x="497" y="3924"/>
                  </a:lnTo>
                  <a:cubicBezTo>
                    <a:pt x="1464" y="2585"/>
                    <a:pt x="1521" y="1521"/>
                    <a:pt x="89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31"/>
            <p:cNvSpPr/>
            <p:nvPr/>
          </p:nvSpPr>
          <p:spPr>
            <a:xfrm>
              <a:off x="-631112" y="5130579"/>
              <a:ext cx="441235" cy="179329"/>
            </a:xfrm>
            <a:custGeom>
              <a:avLst/>
              <a:gdLst/>
              <a:ahLst/>
              <a:cxnLst/>
              <a:rect l="l" t="t" r="r" b="b"/>
              <a:pathLst>
                <a:path w="4109" h="1670" extrusionOk="0">
                  <a:moveTo>
                    <a:pt x="1054" y="1"/>
                  </a:moveTo>
                  <a:cubicBezTo>
                    <a:pt x="717" y="1"/>
                    <a:pt x="367" y="22"/>
                    <a:pt x="1" y="56"/>
                  </a:cubicBezTo>
                  <a:cubicBezTo>
                    <a:pt x="521" y="656"/>
                    <a:pt x="903" y="1185"/>
                    <a:pt x="1688" y="1493"/>
                  </a:cubicBezTo>
                  <a:cubicBezTo>
                    <a:pt x="1989" y="1611"/>
                    <a:pt x="2293" y="1669"/>
                    <a:pt x="2593" y="1669"/>
                  </a:cubicBezTo>
                  <a:cubicBezTo>
                    <a:pt x="3129" y="1669"/>
                    <a:pt x="3650" y="1481"/>
                    <a:pt x="4108" y="1107"/>
                  </a:cubicBezTo>
                  <a:lnTo>
                    <a:pt x="4023" y="1019"/>
                  </a:lnTo>
                  <a:cubicBezTo>
                    <a:pt x="3097" y="226"/>
                    <a:pt x="2141" y="1"/>
                    <a:pt x="105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31"/>
            <p:cNvSpPr/>
            <p:nvPr/>
          </p:nvSpPr>
          <p:spPr>
            <a:xfrm>
              <a:off x="-898712" y="4827434"/>
              <a:ext cx="197906" cy="412993"/>
            </a:xfrm>
            <a:custGeom>
              <a:avLst/>
              <a:gdLst/>
              <a:ahLst/>
              <a:cxnLst/>
              <a:rect l="l" t="t" r="r" b="b"/>
              <a:pathLst>
                <a:path w="1843" h="3846" extrusionOk="0">
                  <a:moveTo>
                    <a:pt x="857" y="1"/>
                  </a:moveTo>
                  <a:lnTo>
                    <a:pt x="857" y="1"/>
                  </a:lnTo>
                  <a:cubicBezTo>
                    <a:pt x="509" y="609"/>
                    <a:pt x="259" y="1161"/>
                    <a:pt x="142" y="1868"/>
                  </a:cubicBezTo>
                  <a:cubicBezTo>
                    <a:pt x="15" y="2624"/>
                    <a:pt x="1" y="3250"/>
                    <a:pt x="556" y="3846"/>
                  </a:cubicBezTo>
                  <a:lnTo>
                    <a:pt x="565" y="3797"/>
                  </a:lnTo>
                  <a:cubicBezTo>
                    <a:pt x="1843" y="2362"/>
                    <a:pt x="1631" y="1687"/>
                    <a:pt x="857"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31"/>
            <p:cNvSpPr/>
            <p:nvPr/>
          </p:nvSpPr>
          <p:spPr>
            <a:xfrm>
              <a:off x="-856618" y="5252030"/>
              <a:ext cx="481611" cy="183517"/>
            </a:xfrm>
            <a:custGeom>
              <a:avLst/>
              <a:gdLst/>
              <a:ahLst/>
              <a:cxnLst/>
              <a:rect l="l" t="t" r="r" b="b"/>
              <a:pathLst>
                <a:path w="4485" h="1709" extrusionOk="0">
                  <a:moveTo>
                    <a:pt x="594" y="1"/>
                  </a:moveTo>
                  <a:cubicBezTo>
                    <a:pt x="400" y="1"/>
                    <a:pt x="202" y="5"/>
                    <a:pt x="1" y="13"/>
                  </a:cubicBezTo>
                  <a:cubicBezTo>
                    <a:pt x="563" y="663"/>
                    <a:pt x="1044" y="1166"/>
                    <a:pt x="1884" y="1483"/>
                  </a:cubicBezTo>
                  <a:cubicBezTo>
                    <a:pt x="2266" y="1628"/>
                    <a:pt x="2648" y="1709"/>
                    <a:pt x="3023" y="1709"/>
                  </a:cubicBezTo>
                  <a:cubicBezTo>
                    <a:pt x="3528" y="1709"/>
                    <a:pt x="4020" y="1563"/>
                    <a:pt x="4485" y="1236"/>
                  </a:cubicBezTo>
                  <a:lnTo>
                    <a:pt x="4399" y="1150"/>
                  </a:lnTo>
                  <a:cubicBezTo>
                    <a:pt x="3225" y="239"/>
                    <a:pt x="1997" y="1"/>
                    <a:pt x="59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31"/>
            <p:cNvSpPr/>
            <p:nvPr/>
          </p:nvSpPr>
          <p:spPr>
            <a:xfrm>
              <a:off x="-1174366" y="4944375"/>
              <a:ext cx="268241" cy="404080"/>
            </a:xfrm>
            <a:custGeom>
              <a:avLst/>
              <a:gdLst/>
              <a:ahLst/>
              <a:cxnLst/>
              <a:rect l="l" t="t" r="r" b="b"/>
              <a:pathLst>
                <a:path w="2498" h="3763" extrusionOk="0">
                  <a:moveTo>
                    <a:pt x="1879" y="1"/>
                  </a:moveTo>
                  <a:lnTo>
                    <a:pt x="1879" y="1"/>
                  </a:lnTo>
                  <a:cubicBezTo>
                    <a:pt x="1402" y="569"/>
                    <a:pt x="925" y="1125"/>
                    <a:pt x="565" y="1781"/>
                  </a:cubicBezTo>
                  <a:cubicBezTo>
                    <a:pt x="180" y="2481"/>
                    <a:pt x="1" y="3074"/>
                    <a:pt x="491" y="3763"/>
                  </a:cubicBezTo>
                  <a:lnTo>
                    <a:pt x="424" y="3640"/>
                  </a:lnTo>
                  <a:cubicBezTo>
                    <a:pt x="1963" y="2417"/>
                    <a:pt x="2498" y="2013"/>
                    <a:pt x="1879"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31"/>
            <p:cNvSpPr/>
            <p:nvPr/>
          </p:nvSpPr>
          <p:spPr>
            <a:xfrm>
              <a:off x="-1129158" y="5363816"/>
              <a:ext cx="460241" cy="220456"/>
            </a:xfrm>
            <a:custGeom>
              <a:avLst/>
              <a:gdLst/>
              <a:ahLst/>
              <a:cxnLst/>
              <a:rect l="l" t="t" r="r" b="b"/>
              <a:pathLst>
                <a:path w="4286" h="2053" extrusionOk="0">
                  <a:moveTo>
                    <a:pt x="132" y="1"/>
                  </a:moveTo>
                  <a:cubicBezTo>
                    <a:pt x="89" y="1"/>
                    <a:pt x="44" y="1"/>
                    <a:pt x="0" y="2"/>
                  </a:cubicBezTo>
                  <a:cubicBezTo>
                    <a:pt x="496" y="699"/>
                    <a:pt x="1002" y="1241"/>
                    <a:pt x="1776" y="1651"/>
                  </a:cubicBezTo>
                  <a:cubicBezTo>
                    <a:pt x="2258" y="1907"/>
                    <a:pt x="2731" y="2053"/>
                    <a:pt x="3214" y="2053"/>
                  </a:cubicBezTo>
                  <a:cubicBezTo>
                    <a:pt x="3564" y="2053"/>
                    <a:pt x="3919" y="1976"/>
                    <a:pt x="4285" y="1810"/>
                  </a:cubicBezTo>
                  <a:lnTo>
                    <a:pt x="4206" y="1709"/>
                  </a:lnTo>
                  <a:cubicBezTo>
                    <a:pt x="3113" y="397"/>
                    <a:pt x="1786" y="1"/>
                    <a:pt x="13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31"/>
            <p:cNvSpPr/>
            <p:nvPr/>
          </p:nvSpPr>
          <p:spPr>
            <a:xfrm>
              <a:off x="261997" y="3637086"/>
              <a:ext cx="55195" cy="295087"/>
            </a:xfrm>
            <a:custGeom>
              <a:avLst/>
              <a:gdLst/>
              <a:ahLst/>
              <a:cxnLst/>
              <a:rect l="l" t="t" r="r" b="b"/>
              <a:pathLst>
                <a:path w="514" h="2748" extrusionOk="0">
                  <a:moveTo>
                    <a:pt x="35" y="0"/>
                  </a:moveTo>
                  <a:cubicBezTo>
                    <a:pt x="19" y="0"/>
                    <a:pt x="1" y="18"/>
                    <a:pt x="12" y="37"/>
                  </a:cubicBezTo>
                  <a:cubicBezTo>
                    <a:pt x="353" y="673"/>
                    <a:pt x="473" y="1421"/>
                    <a:pt x="358" y="2132"/>
                  </a:cubicBezTo>
                  <a:cubicBezTo>
                    <a:pt x="324" y="2332"/>
                    <a:pt x="274" y="2527"/>
                    <a:pt x="205" y="2718"/>
                  </a:cubicBezTo>
                  <a:cubicBezTo>
                    <a:pt x="199" y="2736"/>
                    <a:pt x="213" y="2747"/>
                    <a:pt x="228" y="2747"/>
                  </a:cubicBezTo>
                  <a:cubicBezTo>
                    <a:pt x="238" y="2747"/>
                    <a:pt x="248" y="2742"/>
                    <a:pt x="253" y="2730"/>
                  </a:cubicBezTo>
                  <a:cubicBezTo>
                    <a:pt x="501" y="2044"/>
                    <a:pt x="514" y="1278"/>
                    <a:pt x="294" y="583"/>
                  </a:cubicBezTo>
                  <a:cubicBezTo>
                    <a:pt x="232" y="386"/>
                    <a:pt x="151" y="195"/>
                    <a:pt x="54" y="12"/>
                  </a:cubicBezTo>
                  <a:cubicBezTo>
                    <a:pt x="50" y="4"/>
                    <a:pt x="43" y="0"/>
                    <a:pt x="35"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31"/>
            <p:cNvSpPr/>
            <p:nvPr/>
          </p:nvSpPr>
          <p:spPr>
            <a:xfrm>
              <a:off x="382481" y="4266569"/>
              <a:ext cx="264268" cy="173423"/>
            </a:xfrm>
            <a:custGeom>
              <a:avLst/>
              <a:gdLst/>
              <a:ahLst/>
              <a:cxnLst/>
              <a:rect l="l" t="t" r="r" b="b"/>
              <a:pathLst>
                <a:path w="2461" h="1615" extrusionOk="0">
                  <a:moveTo>
                    <a:pt x="2425" y="1"/>
                  </a:moveTo>
                  <a:cubicBezTo>
                    <a:pt x="2418" y="1"/>
                    <a:pt x="2411" y="4"/>
                    <a:pt x="2406" y="12"/>
                  </a:cubicBezTo>
                  <a:cubicBezTo>
                    <a:pt x="2001" y="662"/>
                    <a:pt x="1368" y="1161"/>
                    <a:pt x="647" y="1414"/>
                  </a:cubicBezTo>
                  <a:cubicBezTo>
                    <a:pt x="447" y="1484"/>
                    <a:pt x="240" y="1535"/>
                    <a:pt x="31" y="1567"/>
                  </a:cubicBezTo>
                  <a:cubicBezTo>
                    <a:pt x="1" y="1570"/>
                    <a:pt x="12" y="1615"/>
                    <a:pt x="41" y="1615"/>
                  </a:cubicBezTo>
                  <a:cubicBezTo>
                    <a:pt x="42" y="1615"/>
                    <a:pt x="43" y="1615"/>
                    <a:pt x="44" y="1615"/>
                  </a:cubicBezTo>
                  <a:cubicBezTo>
                    <a:pt x="807" y="1501"/>
                    <a:pt x="1524" y="1119"/>
                    <a:pt x="2050" y="556"/>
                  </a:cubicBezTo>
                  <a:cubicBezTo>
                    <a:pt x="2199" y="397"/>
                    <a:pt x="2334" y="223"/>
                    <a:pt x="2448" y="38"/>
                  </a:cubicBezTo>
                  <a:cubicBezTo>
                    <a:pt x="2461" y="19"/>
                    <a:pt x="2443" y="1"/>
                    <a:pt x="2425"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31"/>
            <p:cNvSpPr/>
            <p:nvPr/>
          </p:nvSpPr>
          <p:spPr>
            <a:xfrm>
              <a:off x="468066" y="4230703"/>
              <a:ext cx="136913" cy="125101"/>
            </a:xfrm>
            <a:custGeom>
              <a:avLst/>
              <a:gdLst/>
              <a:ahLst/>
              <a:cxnLst/>
              <a:rect l="l" t="t" r="r" b="b"/>
              <a:pathLst>
                <a:path w="1275" h="1165" extrusionOk="0">
                  <a:moveTo>
                    <a:pt x="1239" y="0"/>
                  </a:moveTo>
                  <a:cubicBezTo>
                    <a:pt x="1232" y="0"/>
                    <a:pt x="1225" y="4"/>
                    <a:pt x="1220" y="11"/>
                  </a:cubicBezTo>
                  <a:cubicBezTo>
                    <a:pt x="929" y="480"/>
                    <a:pt x="513" y="865"/>
                    <a:pt x="24" y="1119"/>
                  </a:cubicBezTo>
                  <a:cubicBezTo>
                    <a:pt x="0" y="1132"/>
                    <a:pt x="14" y="1165"/>
                    <a:pt x="37" y="1165"/>
                  </a:cubicBezTo>
                  <a:cubicBezTo>
                    <a:pt x="41" y="1165"/>
                    <a:pt x="45" y="1164"/>
                    <a:pt x="49" y="1162"/>
                  </a:cubicBezTo>
                  <a:cubicBezTo>
                    <a:pt x="544" y="903"/>
                    <a:pt x="967" y="511"/>
                    <a:pt x="1263" y="37"/>
                  </a:cubicBezTo>
                  <a:cubicBezTo>
                    <a:pt x="1274" y="18"/>
                    <a:pt x="1257" y="0"/>
                    <a:pt x="1239"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31"/>
            <p:cNvSpPr/>
            <p:nvPr/>
          </p:nvSpPr>
          <p:spPr>
            <a:xfrm>
              <a:off x="-26865" y="3808148"/>
              <a:ext cx="44349" cy="300349"/>
            </a:xfrm>
            <a:custGeom>
              <a:avLst/>
              <a:gdLst/>
              <a:ahLst/>
              <a:cxnLst/>
              <a:rect l="l" t="t" r="r" b="b"/>
              <a:pathLst>
                <a:path w="413" h="2797" extrusionOk="0">
                  <a:moveTo>
                    <a:pt x="382" y="1"/>
                  </a:moveTo>
                  <a:cubicBezTo>
                    <a:pt x="372" y="1"/>
                    <a:pt x="363" y="6"/>
                    <a:pt x="359" y="18"/>
                  </a:cubicBezTo>
                  <a:cubicBezTo>
                    <a:pt x="153" y="712"/>
                    <a:pt x="36" y="1430"/>
                    <a:pt x="9" y="2152"/>
                  </a:cubicBezTo>
                  <a:cubicBezTo>
                    <a:pt x="1" y="2359"/>
                    <a:pt x="1" y="2565"/>
                    <a:pt x="9" y="2772"/>
                  </a:cubicBezTo>
                  <a:cubicBezTo>
                    <a:pt x="10" y="2788"/>
                    <a:pt x="23" y="2797"/>
                    <a:pt x="35" y="2797"/>
                  </a:cubicBezTo>
                  <a:cubicBezTo>
                    <a:pt x="47" y="2797"/>
                    <a:pt x="59" y="2789"/>
                    <a:pt x="58" y="2773"/>
                  </a:cubicBezTo>
                  <a:cubicBezTo>
                    <a:pt x="33" y="2052"/>
                    <a:pt x="98" y="1329"/>
                    <a:pt x="254" y="623"/>
                  </a:cubicBezTo>
                  <a:cubicBezTo>
                    <a:pt x="298" y="425"/>
                    <a:pt x="349" y="228"/>
                    <a:pt x="407" y="32"/>
                  </a:cubicBezTo>
                  <a:cubicBezTo>
                    <a:pt x="412" y="13"/>
                    <a:pt x="397" y="1"/>
                    <a:pt x="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31"/>
            <p:cNvSpPr/>
            <p:nvPr/>
          </p:nvSpPr>
          <p:spPr>
            <a:xfrm>
              <a:off x="18022" y="3860229"/>
              <a:ext cx="57235" cy="233986"/>
            </a:xfrm>
            <a:custGeom>
              <a:avLst/>
              <a:gdLst/>
              <a:ahLst/>
              <a:cxnLst/>
              <a:rect l="l" t="t" r="r" b="b"/>
              <a:pathLst>
                <a:path w="533" h="2179" extrusionOk="0">
                  <a:moveTo>
                    <a:pt x="502" y="1"/>
                  </a:moveTo>
                  <a:cubicBezTo>
                    <a:pt x="493" y="1"/>
                    <a:pt x="484" y="6"/>
                    <a:pt x="481" y="18"/>
                  </a:cubicBezTo>
                  <a:cubicBezTo>
                    <a:pt x="322" y="728"/>
                    <a:pt x="163" y="1437"/>
                    <a:pt x="4" y="2148"/>
                  </a:cubicBezTo>
                  <a:cubicBezTo>
                    <a:pt x="1" y="2167"/>
                    <a:pt x="16" y="2178"/>
                    <a:pt x="30" y="2178"/>
                  </a:cubicBezTo>
                  <a:cubicBezTo>
                    <a:pt x="39" y="2178"/>
                    <a:pt x="49" y="2173"/>
                    <a:pt x="52" y="2161"/>
                  </a:cubicBezTo>
                  <a:cubicBezTo>
                    <a:pt x="211" y="1451"/>
                    <a:pt x="370" y="742"/>
                    <a:pt x="529" y="31"/>
                  </a:cubicBezTo>
                  <a:cubicBezTo>
                    <a:pt x="533" y="13"/>
                    <a:pt x="517" y="1"/>
                    <a:pt x="50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97" name="Google Shape;2297;p31"/>
          <p:cNvSpPr/>
          <p:nvPr/>
        </p:nvSpPr>
        <p:spPr>
          <a:xfrm>
            <a:off x="337515" y="1178470"/>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98" name="Google Shape;2298;p31"/>
          <p:cNvGrpSpPr/>
          <p:nvPr/>
        </p:nvGrpSpPr>
        <p:grpSpPr>
          <a:xfrm>
            <a:off x="-56583" y="1912776"/>
            <a:ext cx="884404" cy="959040"/>
            <a:chOff x="2632490" y="4369980"/>
            <a:chExt cx="884404" cy="959040"/>
          </a:xfrm>
        </p:grpSpPr>
        <p:sp>
          <p:nvSpPr>
            <p:cNvPr id="2299" name="Google Shape;2299;p31"/>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31"/>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31"/>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2302"/>
        <p:cNvGrpSpPr/>
        <p:nvPr/>
      </p:nvGrpSpPr>
      <p:grpSpPr>
        <a:xfrm>
          <a:off x="0" y="0"/>
          <a:ext cx="0" cy="0"/>
          <a:chOff x="0" y="0"/>
          <a:chExt cx="0" cy="0"/>
        </a:xfrm>
      </p:grpSpPr>
      <p:sp>
        <p:nvSpPr>
          <p:cNvPr id="2303" name="Google Shape;2303;p32"/>
          <p:cNvSpPr/>
          <p:nvPr/>
        </p:nvSpPr>
        <p:spPr>
          <a:xfrm>
            <a:off x="1959800" y="-311975"/>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32"/>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2305" name="Google Shape;2305;p32"/>
          <p:cNvSpPr txBox="1">
            <a:spLocks noGrp="1"/>
          </p:cNvSpPr>
          <p:nvPr>
            <p:ph type="title" idx="2"/>
          </p:nvPr>
        </p:nvSpPr>
        <p:spPr>
          <a:xfrm>
            <a:off x="1418817" y="1802825"/>
            <a:ext cx="2867100" cy="4263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306" name="Google Shape;2306;p32"/>
          <p:cNvSpPr txBox="1">
            <a:spLocks noGrp="1"/>
          </p:cNvSpPr>
          <p:nvPr>
            <p:ph type="subTitle" idx="1"/>
          </p:nvPr>
        </p:nvSpPr>
        <p:spPr>
          <a:xfrm>
            <a:off x="1418806" y="2159263"/>
            <a:ext cx="2867100" cy="564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07" name="Google Shape;2307;p32"/>
          <p:cNvSpPr txBox="1">
            <a:spLocks noGrp="1"/>
          </p:cNvSpPr>
          <p:nvPr>
            <p:ph type="title" idx="3"/>
          </p:nvPr>
        </p:nvSpPr>
        <p:spPr>
          <a:xfrm>
            <a:off x="4858085" y="1802825"/>
            <a:ext cx="2867100" cy="4263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308" name="Google Shape;2308;p32"/>
          <p:cNvSpPr txBox="1">
            <a:spLocks noGrp="1"/>
          </p:cNvSpPr>
          <p:nvPr>
            <p:ph type="subTitle" idx="4"/>
          </p:nvPr>
        </p:nvSpPr>
        <p:spPr>
          <a:xfrm>
            <a:off x="4858091" y="2159263"/>
            <a:ext cx="28671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09" name="Google Shape;2309;p32"/>
          <p:cNvSpPr txBox="1">
            <a:spLocks noGrp="1"/>
          </p:cNvSpPr>
          <p:nvPr>
            <p:ph type="title" idx="5"/>
          </p:nvPr>
        </p:nvSpPr>
        <p:spPr>
          <a:xfrm>
            <a:off x="1418817" y="3545575"/>
            <a:ext cx="2867100" cy="4299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310" name="Google Shape;2310;p32"/>
          <p:cNvSpPr txBox="1">
            <a:spLocks noGrp="1"/>
          </p:cNvSpPr>
          <p:nvPr>
            <p:ph type="subTitle" idx="6"/>
          </p:nvPr>
        </p:nvSpPr>
        <p:spPr>
          <a:xfrm>
            <a:off x="1418806" y="3905850"/>
            <a:ext cx="28671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11" name="Google Shape;2311;p32"/>
          <p:cNvSpPr txBox="1">
            <a:spLocks noGrp="1"/>
          </p:cNvSpPr>
          <p:nvPr>
            <p:ph type="title" idx="7"/>
          </p:nvPr>
        </p:nvSpPr>
        <p:spPr>
          <a:xfrm>
            <a:off x="4858085" y="3545575"/>
            <a:ext cx="2867100" cy="4299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312" name="Google Shape;2312;p32"/>
          <p:cNvSpPr txBox="1">
            <a:spLocks noGrp="1"/>
          </p:cNvSpPr>
          <p:nvPr>
            <p:ph type="subTitle" idx="8"/>
          </p:nvPr>
        </p:nvSpPr>
        <p:spPr>
          <a:xfrm>
            <a:off x="4858091" y="3905850"/>
            <a:ext cx="28671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13" name="Google Shape;2313;p32"/>
          <p:cNvSpPr/>
          <p:nvPr/>
        </p:nvSpPr>
        <p:spPr>
          <a:xfrm>
            <a:off x="-2271650" y="3790950"/>
            <a:ext cx="7758114"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14" name="Google Shape;2314;p32"/>
          <p:cNvGrpSpPr/>
          <p:nvPr/>
        </p:nvGrpSpPr>
        <p:grpSpPr>
          <a:xfrm rot="1383293">
            <a:off x="-1515472" y="1284427"/>
            <a:ext cx="4192223" cy="1914263"/>
            <a:chOff x="-3059700" y="625402"/>
            <a:chExt cx="4192360" cy="1914325"/>
          </a:xfrm>
        </p:grpSpPr>
        <p:sp>
          <p:nvSpPr>
            <p:cNvPr id="2315" name="Google Shape;2315;p32"/>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32"/>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32"/>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32"/>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32"/>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32"/>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32"/>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32"/>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32"/>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32"/>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32"/>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32"/>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32"/>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32"/>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32"/>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32"/>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32"/>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32"/>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32"/>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32"/>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35" name="Google Shape;2335;p32"/>
          <p:cNvGrpSpPr/>
          <p:nvPr/>
        </p:nvGrpSpPr>
        <p:grpSpPr>
          <a:xfrm rot="-264977" flipH="1">
            <a:off x="5305813" y="2368145"/>
            <a:ext cx="3737125" cy="3278103"/>
            <a:chOff x="3492203" y="2242601"/>
            <a:chExt cx="3737241" cy="3278205"/>
          </a:xfrm>
        </p:grpSpPr>
        <p:sp>
          <p:nvSpPr>
            <p:cNvPr id="2336" name="Google Shape;2336;p32"/>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37" name="Google Shape;2337;p32"/>
            <p:cNvGrpSpPr/>
            <p:nvPr/>
          </p:nvGrpSpPr>
          <p:grpSpPr>
            <a:xfrm>
              <a:off x="3492203" y="2242601"/>
              <a:ext cx="3737241" cy="3278205"/>
              <a:chOff x="3492203" y="2242601"/>
              <a:chExt cx="3737241" cy="3278205"/>
            </a:xfrm>
          </p:grpSpPr>
          <p:sp>
            <p:nvSpPr>
              <p:cNvPr id="2338" name="Google Shape;2338;p32"/>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32"/>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32"/>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32"/>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32"/>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32"/>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32"/>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32"/>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32"/>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32"/>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32"/>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32"/>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32"/>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32"/>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32"/>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32"/>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32"/>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32"/>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32"/>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57" name="Google Shape;2357;p32"/>
          <p:cNvGrpSpPr/>
          <p:nvPr/>
        </p:nvGrpSpPr>
        <p:grpSpPr>
          <a:xfrm>
            <a:off x="7067405" y="-103050"/>
            <a:ext cx="2427950" cy="1850407"/>
            <a:chOff x="4512348" y="-152057"/>
            <a:chExt cx="2075171" cy="1581544"/>
          </a:xfrm>
        </p:grpSpPr>
        <p:sp>
          <p:nvSpPr>
            <p:cNvPr id="2358" name="Google Shape;2358;p32"/>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32"/>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32"/>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32"/>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32"/>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32"/>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32"/>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32"/>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32"/>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32"/>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32"/>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32"/>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32"/>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32"/>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32"/>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32"/>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32"/>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32"/>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32"/>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32"/>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32"/>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79" name="Google Shape;2379;p32"/>
          <p:cNvSpPr/>
          <p:nvPr/>
        </p:nvSpPr>
        <p:spPr>
          <a:xfrm>
            <a:off x="5842090" y="4701758"/>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32"/>
          <p:cNvSpPr/>
          <p:nvPr/>
        </p:nvSpPr>
        <p:spPr>
          <a:xfrm>
            <a:off x="8822357" y="1312014"/>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32"/>
          <p:cNvSpPr/>
          <p:nvPr/>
        </p:nvSpPr>
        <p:spPr>
          <a:xfrm>
            <a:off x="2308032" y="4699176"/>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2382"/>
        <p:cNvGrpSpPr/>
        <p:nvPr/>
      </p:nvGrpSpPr>
      <p:grpSpPr>
        <a:xfrm>
          <a:off x="0" y="0"/>
          <a:ext cx="0" cy="0"/>
          <a:chOff x="0" y="0"/>
          <a:chExt cx="0" cy="0"/>
        </a:xfrm>
      </p:grpSpPr>
      <p:sp>
        <p:nvSpPr>
          <p:cNvPr id="2383" name="Google Shape;2383;p33"/>
          <p:cNvSpPr/>
          <p:nvPr/>
        </p:nvSpPr>
        <p:spPr>
          <a:xfrm>
            <a:off x="1959800" y="-3780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33"/>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2385" name="Google Shape;2385;p33"/>
          <p:cNvSpPr txBox="1">
            <a:spLocks noGrp="1"/>
          </p:cNvSpPr>
          <p:nvPr>
            <p:ph type="title" idx="2"/>
          </p:nvPr>
        </p:nvSpPr>
        <p:spPr>
          <a:xfrm>
            <a:off x="720000" y="1835250"/>
            <a:ext cx="2305500" cy="527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386" name="Google Shape;2386;p33"/>
          <p:cNvSpPr txBox="1">
            <a:spLocks noGrp="1"/>
          </p:cNvSpPr>
          <p:nvPr>
            <p:ph type="subTitle" idx="1"/>
          </p:nvPr>
        </p:nvSpPr>
        <p:spPr>
          <a:xfrm>
            <a:off x="720000" y="2281300"/>
            <a:ext cx="2305500" cy="527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87" name="Google Shape;2387;p33"/>
          <p:cNvSpPr txBox="1">
            <a:spLocks noGrp="1"/>
          </p:cNvSpPr>
          <p:nvPr>
            <p:ph type="title" idx="3"/>
          </p:nvPr>
        </p:nvSpPr>
        <p:spPr>
          <a:xfrm>
            <a:off x="3419269" y="1835250"/>
            <a:ext cx="2305500" cy="527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388" name="Google Shape;2388;p33"/>
          <p:cNvSpPr txBox="1">
            <a:spLocks noGrp="1"/>
          </p:cNvSpPr>
          <p:nvPr>
            <p:ph type="subTitle" idx="4"/>
          </p:nvPr>
        </p:nvSpPr>
        <p:spPr>
          <a:xfrm>
            <a:off x="3419271" y="2281300"/>
            <a:ext cx="2305500" cy="527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89" name="Google Shape;2389;p33"/>
          <p:cNvSpPr txBox="1">
            <a:spLocks noGrp="1"/>
          </p:cNvSpPr>
          <p:nvPr>
            <p:ph type="title" idx="5"/>
          </p:nvPr>
        </p:nvSpPr>
        <p:spPr>
          <a:xfrm>
            <a:off x="720000" y="3602675"/>
            <a:ext cx="2305500" cy="527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390" name="Google Shape;2390;p33"/>
          <p:cNvSpPr txBox="1">
            <a:spLocks noGrp="1"/>
          </p:cNvSpPr>
          <p:nvPr>
            <p:ph type="subTitle" idx="6"/>
          </p:nvPr>
        </p:nvSpPr>
        <p:spPr>
          <a:xfrm>
            <a:off x="720000" y="4049275"/>
            <a:ext cx="2305500" cy="53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91" name="Google Shape;2391;p33"/>
          <p:cNvSpPr txBox="1">
            <a:spLocks noGrp="1"/>
          </p:cNvSpPr>
          <p:nvPr>
            <p:ph type="title" idx="7"/>
          </p:nvPr>
        </p:nvSpPr>
        <p:spPr>
          <a:xfrm>
            <a:off x="3419269" y="3602675"/>
            <a:ext cx="2305500" cy="527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392" name="Google Shape;2392;p33"/>
          <p:cNvSpPr txBox="1">
            <a:spLocks noGrp="1"/>
          </p:cNvSpPr>
          <p:nvPr>
            <p:ph type="subTitle" idx="8"/>
          </p:nvPr>
        </p:nvSpPr>
        <p:spPr>
          <a:xfrm>
            <a:off x="3419271" y="4049275"/>
            <a:ext cx="2305500" cy="53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93" name="Google Shape;2393;p33"/>
          <p:cNvSpPr txBox="1">
            <a:spLocks noGrp="1"/>
          </p:cNvSpPr>
          <p:nvPr>
            <p:ph type="title" idx="9"/>
          </p:nvPr>
        </p:nvSpPr>
        <p:spPr>
          <a:xfrm>
            <a:off x="6118545" y="1835250"/>
            <a:ext cx="2305500" cy="527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394" name="Google Shape;2394;p33"/>
          <p:cNvSpPr txBox="1">
            <a:spLocks noGrp="1"/>
          </p:cNvSpPr>
          <p:nvPr>
            <p:ph type="subTitle" idx="13"/>
          </p:nvPr>
        </p:nvSpPr>
        <p:spPr>
          <a:xfrm>
            <a:off x="6118550" y="2281300"/>
            <a:ext cx="2305500" cy="527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95" name="Google Shape;2395;p33"/>
          <p:cNvSpPr txBox="1">
            <a:spLocks noGrp="1"/>
          </p:cNvSpPr>
          <p:nvPr>
            <p:ph type="title" idx="14"/>
          </p:nvPr>
        </p:nvSpPr>
        <p:spPr>
          <a:xfrm>
            <a:off x="6118545" y="3602675"/>
            <a:ext cx="2305500" cy="527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2400"/>
              <a:buNone/>
              <a:defRPr sz="22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396" name="Google Shape;2396;p33"/>
          <p:cNvSpPr txBox="1">
            <a:spLocks noGrp="1"/>
          </p:cNvSpPr>
          <p:nvPr>
            <p:ph type="subTitle" idx="15"/>
          </p:nvPr>
        </p:nvSpPr>
        <p:spPr>
          <a:xfrm>
            <a:off x="6118550" y="4049275"/>
            <a:ext cx="2305500" cy="53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2397" name="Google Shape;2397;p33"/>
          <p:cNvGrpSpPr/>
          <p:nvPr/>
        </p:nvGrpSpPr>
        <p:grpSpPr>
          <a:xfrm rot="-166457">
            <a:off x="7744044" y="2451468"/>
            <a:ext cx="3737136" cy="3278113"/>
            <a:chOff x="3492203" y="2242601"/>
            <a:chExt cx="3737241" cy="3278205"/>
          </a:xfrm>
        </p:grpSpPr>
        <p:sp>
          <p:nvSpPr>
            <p:cNvPr id="2398" name="Google Shape;2398;p33"/>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99" name="Google Shape;2399;p33"/>
            <p:cNvGrpSpPr/>
            <p:nvPr/>
          </p:nvGrpSpPr>
          <p:grpSpPr>
            <a:xfrm>
              <a:off x="3492203" y="2242601"/>
              <a:ext cx="3737241" cy="3278205"/>
              <a:chOff x="3492203" y="2242601"/>
              <a:chExt cx="3737241" cy="3278205"/>
            </a:xfrm>
          </p:grpSpPr>
          <p:sp>
            <p:nvSpPr>
              <p:cNvPr id="2400" name="Google Shape;2400;p33"/>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33"/>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33"/>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33"/>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33"/>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33"/>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33"/>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33"/>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33"/>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33"/>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33"/>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33"/>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33"/>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33"/>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33"/>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33"/>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33"/>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33"/>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33"/>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419" name="Google Shape;2419;p33"/>
          <p:cNvGrpSpPr/>
          <p:nvPr/>
        </p:nvGrpSpPr>
        <p:grpSpPr>
          <a:xfrm rot="1184594">
            <a:off x="-2915256" y="984596"/>
            <a:ext cx="4192289" cy="1914293"/>
            <a:chOff x="-3059700" y="625402"/>
            <a:chExt cx="4192360" cy="1914325"/>
          </a:xfrm>
        </p:grpSpPr>
        <p:sp>
          <p:nvSpPr>
            <p:cNvPr id="2420" name="Google Shape;2420;p33"/>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33"/>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33"/>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33"/>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33"/>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33"/>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33"/>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33"/>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33"/>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33"/>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33"/>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33"/>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33"/>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33"/>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33"/>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33"/>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33"/>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33"/>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33"/>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33"/>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40" name="Google Shape;2440;p33"/>
          <p:cNvGrpSpPr/>
          <p:nvPr/>
        </p:nvGrpSpPr>
        <p:grpSpPr>
          <a:xfrm rot="-9449982">
            <a:off x="6353576" y="-219874"/>
            <a:ext cx="3040879" cy="1452428"/>
            <a:chOff x="4918217" y="4537498"/>
            <a:chExt cx="1829155" cy="873667"/>
          </a:xfrm>
        </p:grpSpPr>
        <p:sp>
          <p:nvSpPr>
            <p:cNvPr id="2441" name="Google Shape;2441;p33"/>
            <p:cNvSpPr/>
            <p:nvPr/>
          </p:nvSpPr>
          <p:spPr>
            <a:xfrm>
              <a:off x="5074675" y="4810575"/>
              <a:ext cx="1672697" cy="600590"/>
            </a:xfrm>
            <a:custGeom>
              <a:avLst/>
              <a:gdLst/>
              <a:ahLst/>
              <a:cxnLst/>
              <a:rect l="l" t="t" r="r" b="b"/>
              <a:pathLst>
                <a:path w="15577" h="5593" extrusionOk="0">
                  <a:moveTo>
                    <a:pt x="7329" y="0"/>
                  </a:moveTo>
                  <a:cubicBezTo>
                    <a:pt x="7023" y="0"/>
                    <a:pt x="6716" y="16"/>
                    <a:pt x="6412" y="47"/>
                  </a:cubicBezTo>
                  <a:cubicBezTo>
                    <a:pt x="5243" y="166"/>
                    <a:pt x="4099" y="504"/>
                    <a:pt x="3052" y="1035"/>
                  </a:cubicBezTo>
                  <a:cubicBezTo>
                    <a:pt x="2011" y="1563"/>
                    <a:pt x="1063" y="2286"/>
                    <a:pt x="296" y="3169"/>
                  </a:cubicBezTo>
                  <a:cubicBezTo>
                    <a:pt x="201" y="3279"/>
                    <a:pt x="108" y="3392"/>
                    <a:pt x="18" y="3507"/>
                  </a:cubicBezTo>
                  <a:cubicBezTo>
                    <a:pt x="0" y="3531"/>
                    <a:pt x="20" y="3561"/>
                    <a:pt x="40" y="3561"/>
                  </a:cubicBezTo>
                  <a:cubicBezTo>
                    <a:pt x="47" y="3561"/>
                    <a:pt x="54" y="3558"/>
                    <a:pt x="59" y="3550"/>
                  </a:cubicBezTo>
                  <a:cubicBezTo>
                    <a:pt x="778" y="2631"/>
                    <a:pt x="1683" y="1868"/>
                    <a:pt x="2696" y="1294"/>
                  </a:cubicBezTo>
                  <a:cubicBezTo>
                    <a:pt x="3708" y="721"/>
                    <a:pt x="4824" y="336"/>
                    <a:pt x="5973" y="162"/>
                  </a:cubicBezTo>
                  <a:cubicBezTo>
                    <a:pt x="6421" y="95"/>
                    <a:pt x="6875" y="61"/>
                    <a:pt x="7327" y="61"/>
                  </a:cubicBezTo>
                  <a:cubicBezTo>
                    <a:pt x="8059" y="61"/>
                    <a:pt x="8791" y="150"/>
                    <a:pt x="9501" y="335"/>
                  </a:cubicBezTo>
                  <a:cubicBezTo>
                    <a:pt x="10171" y="507"/>
                    <a:pt x="10814" y="767"/>
                    <a:pt x="11407" y="1125"/>
                  </a:cubicBezTo>
                  <a:cubicBezTo>
                    <a:pt x="11941" y="1447"/>
                    <a:pt x="12429" y="1839"/>
                    <a:pt x="12878" y="2270"/>
                  </a:cubicBezTo>
                  <a:cubicBezTo>
                    <a:pt x="13787" y="3144"/>
                    <a:pt x="14532" y="4170"/>
                    <a:pt x="15249" y="5201"/>
                  </a:cubicBezTo>
                  <a:cubicBezTo>
                    <a:pt x="15335" y="5326"/>
                    <a:pt x="15423" y="5453"/>
                    <a:pt x="15510" y="5580"/>
                  </a:cubicBezTo>
                  <a:cubicBezTo>
                    <a:pt x="15517" y="5589"/>
                    <a:pt x="15526" y="5593"/>
                    <a:pt x="15535" y="5593"/>
                  </a:cubicBezTo>
                  <a:cubicBezTo>
                    <a:pt x="15556" y="5593"/>
                    <a:pt x="15577" y="5571"/>
                    <a:pt x="15562" y="5549"/>
                  </a:cubicBezTo>
                  <a:cubicBezTo>
                    <a:pt x="14839" y="4499"/>
                    <a:pt x="14105" y="3445"/>
                    <a:pt x="13217" y="2524"/>
                  </a:cubicBezTo>
                  <a:cubicBezTo>
                    <a:pt x="12322" y="1596"/>
                    <a:pt x="11270" y="839"/>
                    <a:pt x="10039" y="430"/>
                  </a:cubicBezTo>
                  <a:cubicBezTo>
                    <a:pt x="9166" y="140"/>
                    <a:pt x="8247" y="0"/>
                    <a:pt x="732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33"/>
            <p:cNvSpPr/>
            <p:nvPr/>
          </p:nvSpPr>
          <p:spPr>
            <a:xfrm>
              <a:off x="5947059" y="4567351"/>
              <a:ext cx="250738" cy="337825"/>
            </a:xfrm>
            <a:custGeom>
              <a:avLst/>
              <a:gdLst/>
              <a:ahLst/>
              <a:cxnLst/>
              <a:rect l="l" t="t" r="r" b="b"/>
              <a:pathLst>
                <a:path w="2335" h="3146" extrusionOk="0">
                  <a:moveTo>
                    <a:pt x="534" y="1"/>
                  </a:moveTo>
                  <a:lnTo>
                    <a:pt x="0" y="2802"/>
                  </a:lnTo>
                  <a:lnTo>
                    <a:pt x="1801" y="3145"/>
                  </a:lnTo>
                  <a:lnTo>
                    <a:pt x="2334" y="344"/>
                  </a:lnTo>
                  <a:lnTo>
                    <a:pt x="1250" y="863"/>
                  </a:lnTo>
                  <a:lnTo>
                    <a:pt x="5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33"/>
            <p:cNvSpPr/>
            <p:nvPr/>
          </p:nvSpPr>
          <p:spPr>
            <a:xfrm>
              <a:off x="4918217" y="4829367"/>
              <a:ext cx="343517" cy="362738"/>
            </a:xfrm>
            <a:custGeom>
              <a:avLst/>
              <a:gdLst/>
              <a:ahLst/>
              <a:cxnLst/>
              <a:rect l="l" t="t" r="r" b="b"/>
              <a:pathLst>
                <a:path w="3199" h="3378" extrusionOk="0">
                  <a:moveTo>
                    <a:pt x="1449" y="1"/>
                  </a:moveTo>
                  <a:lnTo>
                    <a:pt x="1122" y="1158"/>
                  </a:lnTo>
                  <a:lnTo>
                    <a:pt x="0" y="1126"/>
                  </a:lnTo>
                  <a:lnTo>
                    <a:pt x="1751" y="3377"/>
                  </a:lnTo>
                  <a:lnTo>
                    <a:pt x="3199" y="2253"/>
                  </a:lnTo>
                  <a:lnTo>
                    <a:pt x="144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33"/>
            <p:cNvSpPr/>
            <p:nvPr/>
          </p:nvSpPr>
          <p:spPr>
            <a:xfrm>
              <a:off x="5565633" y="4537498"/>
              <a:ext cx="257825" cy="341262"/>
            </a:xfrm>
            <a:custGeom>
              <a:avLst/>
              <a:gdLst/>
              <a:ahLst/>
              <a:cxnLst/>
              <a:rect l="l" t="t" r="r" b="b"/>
              <a:pathLst>
                <a:path w="2401" h="3178" extrusionOk="0">
                  <a:moveTo>
                    <a:pt x="1792" y="0"/>
                  </a:moveTo>
                  <a:lnTo>
                    <a:pt x="999" y="904"/>
                  </a:lnTo>
                  <a:lnTo>
                    <a:pt x="1" y="391"/>
                  </a:lnTo>
                  <a:lnTo>
                    <a:pt x="610" y="3178"/>
                  </a:lnTo>
                  <a:lnTo>
                    <a:pt x="2401" y="2786"/>
                  </a:lnTo>
                  <a:lnTo>
                    <a:pt x="179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33"/>
            <p:cNvSpPr/>
            <p:nvPr/>
          </p:nvSpPr>
          <p:spPr>
            <a:xfrm>
              <a:off x="6280700" y="4734655"/>
              <a:ext cx="342013" cy="363060"/>
            </a:xfrm>
            <a:custGeom>
              <a:avLst/>
              <a:gdLst/>
              <a:ahLst/>
              <a:cxnLst/>
              <a:rect l="l" t="t" r="r" b="b"/>
              <a:pathLst>
                <a:path w="3185" h="3381" extrusionOk="0">
                  <a:moveTo>
                    <a:pt x="1723" y="1"/>
                  </a:moveTo>
                  <a:lnTo>
                    <a:pt x="0" y="2274"/>
                  </a:lnTo>
                  <a:lnTo>
                    <a:pt x="1462" y="3380"/>
                  </a:lnTo>
                  <a:lnTo>
                    <a:pt x="3184" y="1107"/>
                  </a:lnTo>
                  <a:lnTo>
                    <a:pt x="1982" y="1092"/>
                  </a:lnTo>
                  <a:lnTo>
                    <a:pt x="172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33"/>
            <p:cNvSpPr/>
            <p:nvPr/>
          </p:nvSpPr>
          <p:spPr>
            <a:xfrm>
              <a:off x="5230811" y="4627915"/>
              <a:ext cx="310765" cy="361557"/>
            </a:xfrm>
            <a:custGeom>
              <a:avLst/>
              <a:gdLst/>
              <a:ahLst/>
              <a:cxnLst/>
              <a:rect l="l" t="t" r="r" b="b"/>
              <a:pathLst>
                <a:path w="2894" h="3367" extrusionOk="0">
                  <a:moveTo>
                    <a:pt x="1652" y="0"/>
                  </a:moveTo>
                  <a:lnTo>
                    <a:pt x="1091" y="1064"/>
                  </a:lnTo>
                  <a:lnTo>
                    <a:pt x="1" y="799"/>
                  </a:lnTo>
                  <a:lnTo>
                    <a:pt x="1242" y="3366"/>
                  </a:lnTo>
                  <a:lnTo>
                    <a:pt x="2893" y="2568"/>
                  </a:lnTo>
                  <a:lnTo>
                    <a:pt x="1652"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47" name="Google Shape;2447;p33"/>
          <p:cNvSpPr/>
          <p:nvPr/>
        </p:nvSpPr>
        <p:spPr>
          <a:xfrm>
            <a:off x="343862" y="3636913"/>
            <a:ext cx="96215" cy="96215"/>
          </a:xfrm>
          <a:custGeom>
            <a:avLst/>
            <a:gdLst/>
            <a:ahLst/>
            <a:cxnLst/>
            <a:rect l="l" t="t" r="r" b="b"/>
            <a:pathLst>
              <a:path w="896" h="896" extrusionOk="0">
                <a:moveTo>
                  <a:pt x="448" y="0"/>
                </a:moveTo>
                <a:cubicBezTo>
                  <a:pt x="201" y="0"/>
                  <a:pt x="1" y="200"/>
                  <a:pt x="1" y="448"/>
                </a:cubicBezTo>
                <a:cubicBezTo>
                  <a:pt x="1" y="695"/>
                  <a:pt x="201" y="895"/>
                  <a:pt x="448" y="895"/>
                </a:cubicBezTo>
                <a:cubicBezTo>
                  <a:pt x="695" y="895"/>
                  <a:pt x="896" y="695"/>
                  <a:pt x="896" y="448"/>
                </a:cubicBezTo>
                <a:cubicBezTo>
                  <a:pt x="896" y="200"/>
                  <a:pt x="695" y="0"/>
                  <a:pt x="4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33"/>
          <p:cNvSpPr/>
          <p:nvPr/>
        </p:nvSpPr>
        <p:spPr>
          <a:xfrm>
            <a:off x="8375890" y="2856095"/>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2449"/>
        <p:cNvGrpSpPr/>
        <p:nvPr/>
      </p:nvGrpSpPr>
      <p:grpSpPr>
        <a:xfrm>
          <a:off x="0" y="0"/>
          <a:ext cx="0" cy="0"/>
          <a:chOff x="0" y="0"/>
          <a:chExt cx="0" cy="0"/>
        </a:xfrm>
      </p:grpSpPr>
      <p:sp>
        <p:nvSpPr>
          <p:cNvPr id="2450" name="Google Shape;2450;p34"/>
          <p:cNvSpPr/>
          <p:nvPr/>
        </p:nvSpPr>
        <p:spPr>
          <a:xfrm>
            <a:off x="1309625" y="-94950"/>
            <a:ext cx="8126106" cy="2028525"/>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34"/>
          <p:cNvSpPr txBox="1">
            <a:spLocks noGrp="1"/>
          </p:cNvSpPr>
          <p:nvPr>
            <p:ph type="title" hasCustomPrompt="1"/>
          </p:nvPr>
        </p:nvSpPr>
        <p:spPr>
          <a:xfrm rot="-263">
            <a:off x="2609850" y="562800"/>
            <a:ext cx="3924300" cy="798000"/>
          </a:xfrm>
          <a:prstGeom prst="rect">
            <a:avLst/>
          </a:prstGeom>
          <a:solidFill>
            <a:schemeClr val="accent5"/>
          </a:solidFill>
          <a:ln>
            <a:noFill/>
          </a:ln>
        </p:spPr>
        <p:txBody>
          <a:bodyPr spcFirstLastPara="1" wrap="square" lIns="91425" tIns="91425" rIns="91425" bIns="91425" anchor="b" anchorCtr="0">
            <a:noAutofit/>
          </a:bodyPr>
          <a:lstStyle>
            <a:lvl1pPr lvl="0" algn="ctr" rtl="0">
              <a:spcBef>
                <a:spcPts val="0"/>
              </a:spcBef>
              <a:spcAft>
                <a:spcPts val="0"/>
              </a:spcAft>
              <a:buSzPts val="6200"/>
              <a:buNone/>
              <a:defRPr sz="4800">
                <a:solidFill>
                  <a:schemeClr val="lt1"/>
                </a:solidFill>
              </a:defRPr>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452" name="Google Shape;2452;p34"/>
          <p:cNvSpPr txBox="1">
            <a:spLocks noGrp="1"/>
          </p:cNvSpPr>
          <p:nvPr>
            <p:ph type="subTitle" idx="1"/>
          </p:nvPr>
        </p:nvSpPr>
        <p:spPr>
          <a:xfrm>
            <a:off x="2180863" y="1403800"/>
            <a:ext cx="4782300" cy="44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453" name="Google Shape;2453;p34"/>
          <p:cNvSpPr txBox="1">
            <a:spLocks noGrp="1"/>
          </p:cNvSpPr>
          <p:nvPr>
            <p:ph type="title" idx="2" hasCustomPrompt="1"/>
          </p:nvPr>
        </p:nvSpPr>
        <p:spPr>
          <a:xfrm>
            <a:off x="2610472" y="2020574"/>
            <a:ext cx="3923100" cy="795600"/>
          </a:xfrm>
          <a:prstGeom prst="rect">
            <a:avLst/>
          </a:prstGeom>
          <a:solidFill>
            <a:schemeClr val="lt2"/>
          </a:solidFill>
          <a:ln>
            <a:noFill/>
          </a:ln>
        </p:spPr>
        <p:txBody>
          <a:bodyPr spcFirstLastPara="1" wrap="square" lIns="91425" tIns="91425" rIns="91425" bIns="91425" anchor="b" anchorCtr="0">
            <a:noAutofit/>
          </a:bodyPr>
          <a:lstStyle>
            <a:lvl1pPr lvl="0" algn="ctr" rtl="0">
              <a:spcBef>
                <a:spcPts val="0"/>
              </a:spcBef>
              <a:spcAft>
                <a:spcPts val="0"/>
              </a:spcAft>
              <a:buSzPts val="6200"/>
              <a:buNone/>
              <a:defRPr sz="4800">
                <a:solidFill>
                  <a:schemeClr val="lt1"/>
                </a:solidFill>
              </a:defRPr>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454" name="Google Shape;2454;p34"/>
          <p:cNvSpPr txBox="1">
            <a:spLocks noGrp="1"/>
          </p:cNvSpPr>
          <p:nvPr>
            <p:ph type="subTitle" idx="3"/>
          </p:nvPr>
        </p:nvSpPr>
        <p:spPr>
          <a:xfrm>
            <a:off x="2180863" y="2858475"/>
            <a:ext cx="4782300" cy="44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455" name="Google Shape;2455;p34"/>
          <p:cNvSpPr txBox="1">
            <a:spLocks noGrp="1"/>
          </p:cNvSpPr>
          <p:nvPr>
            <p:ph type="title" idx="4" hasCustomPrompt="1"/>
          </p:nvPr>
        </p:nvSpPr>
        <p:spPr>
          <a:xfrm>
            <a:off x="2610472" y="3451425"/>
            <a:ext cx="3923100" cy="795600"/>
          </a:xfrm>
          <a:prstGeom prst="rect">
            <a:avLst/>
          </a:prstGeom>
          <a:solidFill>
            <a:schemeClr val="accent3"/>
          </a:solidFill>
          <a:ln>
            <a:noFill/>
          </a:ln>
        </p:spPr>
        <p:txBody>
          <a:bodyPr spcFirstLastPara="1" wrap="square" lIns="91425" tIns="91425" rIns="91425" bIns="91425" anchor="b" anchorCtr="0">
            <a:noAutofit/>
          </a:bodyPr>
          <a:lstStyle>
            <a:lvl1pPr lvl="0" algn="ctr" rtl="0">
              <a:spcBef>
                <a:spcPts val="0"/>
              </a:spcBef>
              <a:spcAft>
                <a:spcPts val="0"/>
              </a:spcAft>
              <a:buSzPts val="6200"/>
              <a:buNone/>
              <a:defRPr sz="4800">
                <a:solidFill>
                  <a:schemeClr val="lt1"/>
                </a:solidFill>
              </a:defRPr>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456" name="Google Shape;2456;p34"/>
          <p:cNvSpPr txBox="1">
            <a:spLocks noGrp="1"/>
          </p:cNvSpPr>
          <p:nvPr>
            <p:ph type="subTitle" idx="5"/>
          </p:nvPr>
        </p:nvSpPr>
        <p:spPr>
          <a:xfrm>
            <a:off x="2180863" y="4294900"/>
            <a:ext cx="4782300" cy="44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457" name="Google Shape;2457;p34"/>
          <p:cNvSpPr/>
          <p:nvPr/>
        </p:nvSpPr>
        <p:spPr>
          <a:xfrm>
            <a:off x="-311925" y="37909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58" name="Google Shape;2458;p34"/>
          <p:cNvGrpSpPr/>
          <p:nvPr/>
        </p:nvGrpSpPr>
        <p:grpSpPr>
          <a:xfrm>
            <a:off x="6631828" y="2210126"/>
            <a:ext cx="3737241" cy="3278205"/>
            <a:chOff x="3492203" y="2242601"/>
            <a:chExt cx="3737241" cy="3278205"/>
          </a:xfrm>
        </p:grpSpPr>
        <p:sp>
          <p:nvSpPr>
            <p:cNvPr id="2459" name="Google Shape;2459;p34"/>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60" name="Google Shape;2460;p34"/>
            <p:cNvGrpSpPr/>
            <p:nvPr/>
          </p:nvGrpSpPr>
          <p:grpSpPr>
            <a:xfrm>
              <a:off x="3492203" y="2242601"/>
              <a:ext cx="3737241" cy="3278205"/>
              <a:chOff x="3492203" y="2242601"/>
              <a:chExt cx="3737241" cy="3278205"/>
            </a:xfrm>
          </p:grpSpPr>
          <p:sp>
            <p:nvSpPr>
              <p:cNvPr id="2461" name="Google Shape;2461;p34"/>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34"/>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34"/>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34"/>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34"/>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34"/>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34"/>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34"/>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34"/>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34"/>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34"/>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34"/>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34"/>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34"/>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34"/>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34"/>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34"/>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34"/>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34"/>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480" name="Google Shape;2480;p34"/>
          <p:cNvGrpSpPr/>
          <p:nvPr/>
        </p:nvGrpSpPr>
        <p:grpSpPr>
          <a:xfrm>
            <a:off x="6981530" y="-168175"/>
            <a:ext cx="2427950" cy="1850407"/>
            <a:chOff x="4512348" y="-152057"/>
            <a:chExt cx="2075171" cy="1581544"/>
          </a:xfrm>
        </p:grpSpPr>
        <p:sp>
          <p:nvSpPr>
            <p:cNvPr id="2481" name="Google Shape;2481;p34"/>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34"/>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34"/>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34"/>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34"/>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34"/>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34"/>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34"/>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34"/>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34"/>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34"/>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34"/>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34"/>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34"/>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34"/>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34"/>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34"/>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34"/>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34"/>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34"/>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34"/>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02" name="Google Shape;2502;p34"/>
          <p:cNvGrpSpPr/>
          <p:nvPr/>
        </p:nvGrpSpPr>
        <p:grpSpPr>
          <a:xfrm>
            <a:off x="-435175" y="-348913"/>
            <a:ext cx="2568433" cy="1587337"/>
            <a:chOff x="-2911300" y="539999"/>
            <a:chExt cx="2568433" cy="1587337"/>
          </a:xfrm>
        </p:grpSpPr>
        <p:sp>
          <p:nvSpPr>
            <p:cNvPr id="2503" name="Google Shape;2503;p34"/>
            <p:cNvSpPr/>
            <p:nvPr/>
          </p:nvSpPr>
          <p:spPr>
            <a:xfrm>
              <a:off x="-2911300" y="539999"/>
              <a:ext cx="2568433" cy="1124570"/>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04" name="Google Shape;2504;p34"/>
            <p:cNvGrpSpPr/>
            <p:nvPr/>
          </p:nvGrpSpPr>
          <p:grpSpPr>
            <a:xfrm>
              <a:off x="-2451015" y="1475118"/>
              <a:ext cx="516130" cy="564313"/>
              <a:chOff x="4807350" y="2686225"/>
              <a:chExt cx="191025" cy="208850"/>
            </a:xfrm>
          </p:grpSpPr>
          <p:sp>
            <p:nvSpPr>
              <p:cNvPr id="2505" name="Google Shape;2505;p34"/>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34"/>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34"/>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08" name="Google Shape;2508;p34"/>
            <p:cNvGrpSpPr/>
            <p:nvPr/>
          </p:nvGrpSpPr>
          <p:grpSpPr>
            <a:xfrm rot="-1671237">
              <a:off x="-1755339" y="1475145"/>
              <a:ext cx="516139" cy="564311"/>
              <a:chOff x="4807350" y="2686225"/>
              <a:chExt cx="191025" cy="208850"/>
            </a:xfrm>
          </p:grpSpPr>
          <p:sp>
            <p:nvSpPr>
              <p:cNvPr id="2509" name="Google Shape;2509;p34"/>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34"/>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34"/>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12" name="Google Shape;2512;p34"/>
            <p:cNvGrpSpPr/>
            <p:nvPr/>
          </p:nvGrpSpPr>
          <p:grpSpPr>
            <a:xfrm rot="-3482995">
              <a:off x="-1174398" y="1265842"/>
              <a:ext cx="516133" cy="564313"/>
              <a:chOff x="4807350" y="2686225"/>
              <a:chExt cx="191025" cy="208850"/>
            </a:xfrm>
          </p:grpSpPr>
          <p:sp>
            <p:nvSpPr>
              <p:cNvPr id="2513" name="Google Shape;2513;p34"/>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34"/>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34"/>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516" name="Google Shape;2516;p34"/>
          <p:cNvGrpSpPr/>
          <p:nvPr/>
        </p:nvGrpSpPr>
        <p:grpSpPr>
          <a:xfrm rot="9102770" flipH="1">
            <a:off x="6911265" y="3965243"/>
            <a:ext cx="2568481" cy="1587367"/>
            <a:chOff x="-2911300" y="539999"/>
            <a:chExt cx="2568433" cy="1587337"/>
          </a:xfrm>
        </p:grpSpPr>
        <p:sp>
          <p:nvSpPr>
            <p:cNvPr id="2517" name="Google Shape;2517;p34"/>
            <p:cNvSpPr/>
            <p:nvPr/>
          </p:nvSpPr>
          <p:spPr>
            <a:xfrm>
              <a:off x="-2911300" y="539999"/>
              <a:ext cx="2568433" cy="1124570"/>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18" name="Google Shape;2518;p34"/>
            <p:cNvGrpSpPr/>
            <p:nvPr/>
          </p:nvGrpSpPr>
          <p:grpSpPr>
            <a:xfrm>
              <a:off x="-2451015" y="1475118"/>
              <a:ext cx="516130" cy="564313"/>
              <a:chOff x="4807350" y="2686225"/>
              <a:chExt cx="191025" cy="208850"/>
            </a:xfrm>
          </p:grpSpPr>
          <p:sp>
            <p:nvSpPr>
              <p:cNvPr id="2519" name="Google Shape;2519;p34"/>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34"/>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34"/>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22" name="Google Shape;2522;p34"/>
            <p:cNvGrpSpPr/>
            <p:nvPr/>
          </p:nvGrpSpPr>
          <p:grpSpPr>
            <a:xfrm rot="-1671237">
              <a:off x="-1755339" y="1475145"/>
              <a:ext cx="516139" cy="564311"/>
              <a:chOff x="4807350" y="2686225"/>
              <a:chExt cx="191025" cy="208850"/>
            </a:xfrm>
          </p:grpSpPr>
          <p:sp>
            <p:nvSpPr>
              <p:cNvPr id="2523" name="Google Shape;2523;p34"/>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34"/>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34"/>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26" name="Google Shape;2526;p34"/>
            <p:cNvGrpSpPr/>
            <p:nvPr/>
          </p:nvGrpSpPr>
          <p:grpSpPr>
            <a:xfrm rot="-3482995">
              <a:off x="-1174398" y="1265842"/>
              <a:ext cx="516133" cy="564313"/>
              <a:chOff x="4807350" y="2686225"/>
              <a:chExt cx="191025" cy="208850"/>
            </a:xfrm>
          </p:grpSpPr>
          <p:sp>
            <p:nvSpPr>
              <p:cNvPr id="2527" name="Google Shape;2527;p34"/>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34"/>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34"/>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530" name="Google Shape;2530;p34"/>
          <p:cNvGrpSpPr/>
          <p:nvPr/>
        </p:nvGrpSpPr>
        <p:grpSpPr>
          <a:xfrm>
            <a:off x="-197596" y="3531736"/>
            <a:ext cx="1835183" cy="1947187"/>
            <a:chOff x="-1188433" y="3637086"/>
            <a:chExt cx="1835183" cy="1947187"/>
          </a:xfrm>
        </p:grpSpPr>
        <p:sp>
          <p:nvSpPr>
            <p:cNvPr id="2531" name="Google Shape;2531;p34"/>
            <p:cNvSpPr/>
            <p:nvPr/>
          </p:nvSpPr>
          <p:spPr>
            <a:xfrm>
              <a:off x="-1188433" y="4190434"/>
              <a:ext cx="1420134" cy="1198711"/>
            </a:xfrm>
            <a:custGeom>
              <a:avLst/>
              <a:gdLst/>
              <a:ahLst/>
              <a:cxnLst/>
              <a:rect l="l" t="t" r="r" b="b"/>
              <a:pathLst>
                <a:path w="13225" h="11163" extrusionOk="0">
                  <a:moveTo>
                    <a:pt x="171" y="11152"/>
                  </a:moveTo>
                  <a:cubicBezTo>
                    <a:pt x="168" y="11156"/>
                    <a:pt x="167" y="11158"/>
                    <a:pt x="167" y="11158"/>
                  </a:cubicBezTo>
                  <a:cubicBezTo>
                    <a:pt x="167" y="11158"/>
                    <a:pt x="169" y="11155"/>
                    <a:pt x="171" y="11152"/>
                  </a:cubicBezTo>
                  <a:close/>
                  <a:moveTo>
                    <a:pt x="13128" y="1"/>
                  </a:moveTo>
                  <a:cubicBezTo>
                    <a:pt x="13088" y="1"/>
                    <a:pt x="13045" y="29"/>
                    <a:pt x="13026" y="91"/>
                  </a:cubicBezTo>
                  <a:cubicBezTo>
                    <a:pt x="11128" y="6370"/>
                    <a:pt x="5878" y="8713"/>
                    <a:pt x="116" y="10971"/>
                  </a:cubicBezTo>
                  <a:cubicBezTo>
                    <a:pt x="0" y="11015"/>
                    <a:pt x="25" y="11162"/>
                    <a:pt x="123" y="11162"/>
                  </a:cubicBezTo>
                  <a:cubicBezTo>
                    <a:pt x="138" y="11162"/>
                    <a:pt x="154" y="11159"/>
                    <a:pt x="171" y="11152"/>
                  </a:cubicBezTo>
                  <a:cubicBezTo>
                    <a:pt x="6004" y="8713"/>
                    <a:pt x="11369" y="6646"/>
                    <a:pt x="13201" y="134"/>
                  </a:cubicBezTo>
                  <a:cubicBezTo>
                    <a:pt x="13225" y="49"/>
                    <a:pt x="13180" y="1"/>
                    <a:pt x="13128"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34"/>
            <p:cNvSpPr/>
            <p:nvPr/>
          </p:nvSpPr>
          <p:spPr>
            <a:xfrm>
              <a:off x="158265" y="3786242"/>
              <a:ext cx="214872" cy="445208"/>
            </a:xfrm>
            <a:custGeom>
              <a:avLst/>
              <a:gdLst/>
              <a:ahLst/>
              <a:cxnLst/>
              <a:rect l="l" t="t" r="r" b="b"/>
              <a:pathLst>
                <a:path w="2001" h="4146" extrusionOk="0">
                  <a:moveTo>
                    <a:pt x="1382" y="1"/>
                  </a:moveTo>
                  <a:cubicBezTo>
                    <a:pt x="804" y="493"/>
                    <a:pt x="332" y="958"/>
                    <a:pt x="165" y="1725"/>
                  </a:cubicBezTo>
                  <a:cubicBezTo>
                    <a:pt x="0" y="2492"/>
                    <a:pt x="261" y="3193"/>
                    <a:pt x="460" y="3925"/>
                  </a:cubicBezTo>
                  <a:lnTo>
                    <a:pt x="554" y="4145"/>
                  </a:lnTo>
                  <a:cubicBezTo>
                    <a:pt x="1250" y="3659"/>
                    <a:pt x="1682" y="3055"/>
                    <a:pt x="1841" y="2215"/>
                  </a:cubicBezTo>
                  <a:cubicBezTo>
                    <a:pt x="2001" y="1377"/>
                    <a:pt x="1791" y="726"/>
                    <a:pt x="1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34"/>
            <p:cNvSpPr/>
            <p:nvPr/>
          </p:nvSpPr>
          <p:spPr>
            <a:xfrm>
              <a:off x="-39751" y="3961062"/>
              <a:ext cx="194577" cy="418147"/>
            </a:xfrm>
            <a:custGeom>
              <a:avLst/>
              <a:gdLst/>
              <a:ahLst/>
              <a:cxnLst/>
              <a:rect l="l" t="t" r="r" b="b"/>
              <a:pathLst>
                <a:path w="1812" h="3894" extrusionOk="0">
                  <a:moveTo>
                    <a:pt x="151" y="1"/>
                  </a:moveTo>
                  <a:cubicBezTo>
                    <a:pt x="21" y="744"/>
                    <a:pt x="0" y="1452"/>
                    <a:pt x="183" y="2214"/>
                  </a:cubicBezTo>
                  <a:cubicBezTo>
                    <a:pt x="379" y="3031"/>
                    <a:pt x="815" y="3619"/>
                    <a:pt x="1639" y="3894"/>
                  </a:cubicBezTo>
                  <a:lnTo>
                    <a:pt x="1615" y="3866"/>
                  </a:lnTo>
                  <a:cubicBezTo>
                    <a:pt x="1811" y="2336"/>
                    <a:pt x="1220" y="1114"/>
                    <a:pt x="151"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34"/>
            <p:cNvSpPr/>
            <p:nvPr/>
          </p:nvSpPr>
          <p:spPr>
            <a:xfrm>
              <a:off x="138613" y="4304154"/>
              <a:ext cx="457664" cy="155597"/>
            </a:xfrm>
            <a:custGeom>
              <a:avLst/>
              <a:gdLst/>
              <a:ahLst/>
              <a:cxnLst/>
              <a:rect l="l" t="t" r="r" b="b"/>
              <a:pathLst>
                <a:path w="4262" h="1449" extrusionOk="0">
                  <a:moveTo>
                    <a:pt x="2587" y="0"/>
                  </a:moveTo>
                  <a:cubicBezTo>
                    <a:pt x="1711" y="0"/>
                    <a:pt x="911" y="315"/>
                    <a:pt x="1" y="865"/>
                  </a:cubicBezTo>
                  <a:cubicBezTo>
                    <a:pt x="697" y="1211"/>
                    <a:pt x="1369" y="1449"/>
                    <a:pt x="2148" y="1449"/>
                  </a:cubicBezTo>
                  <a:cubicBezTo>
                    <a:pt x="2187" y="1449"/>
                    <a:pt x="2227" y="1448"/>
                    <a:pt x="2266" y="1447"/>
                  </a:cubicBezTo>
                  <a:cubicBezTo>
                    <a:pt x="3155" y="1419"/>
                    <a:pt x="3780" y="1098"/>
                    <a:pt x="4262" y="349"/>
                  </a:cubicBezTo>
                  <a:lnTo>
                    <a:pt x="4140" y="301"/>
                  </a:lnTo>
                  <a:cubicBezTo>
                    <a:pt x="3578" y="96"/>
                    <a:pt x="3071" y="0"/>
                    <a:pt x="258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34"/>
            <p:cNvSpPr/>
            <p:nvPr/>
          </p:nvSpPr>
          <p:spPr>
            <a:xfrm>
              <a:off x="-166786" y="4170139"/>
              <a:ext cx="197369" cy="451221"/>
            </a:xfrm>
            <a:custGeom>
              <a:avLst/>
              <a:gdLst/>
              <a:ahLst/>
              <a:cxnLst/>
              <a:rect l="l" t="t" r="r" b="b"/>
              <a:pathLst>
                <a:path w="1838" h="4202" extrusionOk="0">
                  <a:moveTo>
                    <a:pt x="236" y="0"/>
                  </a:moveTo>
                  <a:cubicBezTo>
                    <a:pt x="75" y="777"/>
                    <a:pt x="0" y="1412"/>
                    <a:pt x="142" y="2222"/>
                  </a:cubicBezTo>
                  <a:cubicBezTo>
                    <a:pt x="293" y="3088"/>
                    <a:pt x="700" y="3792"/>
                    <a:pt x="1545" y="4166"/>
                  </a:cubicBezTo>
                  <a:lnTo>
                    <a:pt x="1585" y="4202"/>
                  </a:lnTo>
                  <a:cubicBezTo>
                    <a:pt x="1838" y="2537"/>
                    <a:pt x="1375" y="1263"/>
                    <a:pt x="23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34"/>
            <p:cNvSpPr/>
            <p:nvPr/>
          </p:nvSpPr>
          <p:spPr>
            <a:xfrm>
              <a:off x="-234" y="4547700"/>
              <a:ext cx="450255" cy="167195"/>
            </a:xfrm>
            <a:custGeom>
              <a:avLst/>
              <a:gdLst/>
              <a:ahLst/>
              <a:cxnLst/>
              <a:rect l="l" t="t" r="r" b="b"/>
              <a:pathLst>
                <a:path w="4193" h="1557" extrusionOk="0">
                  <a:moveTo>
                    <a:pt x="2368" y="0"/>
                  </a:moveTo>
                  <a:cubicBezTo>
                    <a:pt x="1578" y="0"/>
                    <a:pt x="835" y="293"/>
                    <a:pt x="1" y="836"/>
                  </a:cubicBezTo>
                  <a:cubicBezTo>
                    <a:pt x="700" y="1206"/>
                    <a:pt x="1305" y="1539"/>
                    <a:pt x="2127" y="1556"/>
                  </a:cubicBezTo>
                  <a:cubicBezTo>
                    <a:pt x="2147" y="1557"/>
                    <a:pt x="2166" y="1557"/>
                    <a:pt x="2185" y="1557"/>
                  </a:cubicBezTo>
                  <a:cubicBezTo>
                    <a:pt x="3038" y="1557"/>
                    <a:pt x="3695" y="1185"/>
                    <a:pt x="4193" y="477"/>
                  </a:cubicBezTo>
                  <a:lnTo>
                    <a:pt x="4083" y="416"/>
                  </a:lnTo>
                  <a:cubicBezTo>
                    <a:pt x="3461" y="134"/>
                    <a:pt x="2904" y="0"/>
                    <a:pt x="2368"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34"/>
            <p:cNvSpPr/>
            <p:nvPr/>
          </p:nvSpPr>
          <p:spPr>
            <a:xfrm>
              <a:off x="-312505" y="4360530"/>
              <a:ext cx="184054" cy="469798"/>
            </a:xfrm>
            <a:custGeom>
              <a:avLst/>
              <a:gdLst/>
              <a:ahLst/>
              <a:cxnLst/>
              <a:rect l="l" t="t" r="r" b="b"/>
              <a:pathLst>
                <a:path w="1714" h="4375" extrusionOk="0">
                  <a:moveTo>
                    <a:pt x="276" y="0"/>
                  </a:moveTo>
                  <a:cubicBezTo>
                    <a:pt x="69" y="806"/>
                    <a:pt x="1" y="1531"/>
                    <a:pt x="17" y="2382"/>
                  </a:cubicBezTo>
                  <a:cubicBezTo>
                    <a:pt x="36" y="3248"/>
                    <a:pt x="409" y="3908"/>
                    <a:pt x="1169" y="4313"/>
                  </a:cubicBezTo>
                  <a:lnTo>
                    <a:pt x="1169" y="4313"/>
                  </a:lnTo>
                  <a:cubicBezTo>
                    <a:pt x="1714" y="2671"/>
                    <a:pt x="1393" y="1321"/>
                    <a:pt x="276" y="0"/>
                  </a:cubicBezTo>
                  <a:close/>
                  <a:moveTo>
                    <a:pt x="1169" y="4313"/>
                  </a:moveTo>
                  <a:cubicBezTo>
                    <a:pt x="1164" y="4328"/>
                    <a:pt x="1159" y="4343"/>
                    <a:pt x="1154" y="4357"/>
                  </a:cubicBezTo>
                  <a:lnTo>
                    <a:pt x="1292" y="4374"/>
                  </a:lnTo>
                  <a:cubicBezTo>
                    <a:pt x="1250" y="4355"/>
                    <a:pt x="1209" y="4334"/>
                    <a:pt x="1169" y="4313"/>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34"/>
            <p:cNvSpPr/>
            <p:nvPr/>
          </p:nvSpPr>
          <p:spPr>
            <a:xfrm>
              <a:off x="-175376" y="4775783"/>
              <a:ext cx="514040" cy="167087"/>
            </a:xfrm>
            <a:custGeom>
              <a:avLst/>
              <a:gdLst/>
              <a:ahLst/>
              <a:cxnLst/>
              <a:rect l="l" t="t" r="r" b="b"/>
              <a:pathLst>
                <a:path w="4787" h="1556" extrusionOk="0">
                  <a:moveTo>
                    <a:pt x="2817" y="0"/>
                  </a:moveTo>
                  <a:cubicBezTo>
                    <a:pt x="1885" y="0"/>
                    <a:pt x="976" y="283"/>
                    <a:pt x="1" y="678"/>
                  </a:cubicBezTo>
                  <a:cubicBezTo>
                    <a:pt x="756" y="1134"/>
                    <a:pt x="1536" y="1556"/>
                    <a:pt x="2424" y="1556"/>
                  </a:cubicBezTo>
                  <a:cubicBezTo>
                    <a:pt x="2451" y="1556"/>
                    <a:pt x="2478" y="1556"/>
                    <a:pt x="2504" y="1555"/>
                  </a:cubicBezTo>
                  <a:cubicBezTo>
                    <a:pt x="3491" y="1527"/>
                    <a:pt x="4176" y="1213"/>
                    <a:pt x="4787" y="460"/>
                  </a:cubicBezTo>
                  <a:lnTo>
                    <a:pt x="4670" y="399"/>
                  </a:lnTo>
                  <a:cubicBezTo>
                    <a:pt x="4028" y="118"/>
                    <a:pt x="3418" y="0"/>
                    <a:pt x="281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34"/>
            <p:cNvSpPr/>
            <p:nvPr/>
          </p:nvSpPr>
          <p:spPr>
            <a:xfrm>
              <a:off x="-485822" y="4551566"/>
              <a:ext cx="164510" cy="465611"/>
            </a:xfrm>
            <a:custGeom>
              <a:avLst/>
              <a:gdLst/>
              <a:ahLst/>
              <a:cxnLst/>
              <a:rect l="l" t="t" r="r" b="b"/>
              <a:pathLst>
                <a:path w="1532" h="4336" extrusionOk="0">
                  <a:moveTo>
                    <a:pt x="626" y="1"/>
                  </a:moveTo>
                  <a:cubicBezTo>
                    <a:pt x="347" y="729"/>
                    <a:pt x="82" y="1439"/>
                    <a:pt x="43" y="2233"/>
                  </a:cubicBezTo>
                  <a:cubicBezTo>
                    <a:pt x="0" y="3084"/>
                    <a:pt x="186" y="3769"/>
                    <a:pt x="847" y="4335"/>
                  </a:cubicBezTo>
                  <a:lnTo>
                    <a:pt x="747" y="4219"/>
                  </a:lnTo>
                  <a:cubicBezTo>
                    <a:pt x="1532" y="2699"/>
                    <a:pt x="1500" y="1474"/>
                    <a:pt x="626"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34"/>
            <p:cNvSpPr/>
            <p:nvPr/>
          </p:nvSpPr>
          <p:spPr>
            <a:xfrm>
              <a:off x="-407432" y="4984644"/>
              <a:ext cx="454443" cy="192537"/>
            </a:xfrm>
            <a:custGeom>
              <a:avLst/>
              <a:gdLst/>
              <a:ahLst/>
              <a:cxnLst/>
              <a:rect l="l" t="t" r="r" b="b"/>
              <a:pathLst>
                <a:path w="4232" h="1793" extrusionOk="0">
                  <a:moveTo>
                    <a:pt x="1500" y="1"/>
                  </a:moveTo>
                  <a:cubicBezTo>
                    <a:pt x="1025" y="1"/>
                    <a:pt x="530" y="81"/>
                    <a:pt x="0" y="229"/>
                  </a:cubicBezTo>
                  <a:cubicBezTo>
                    <a:pt x="589" y="750"/>
                    <a:pt x="1116" y="1468"/>
                    <a:pt x="1913" y="1695"/>
                  </a:cubicBezTo>
                  <a:cubicBezTo>
                    <a:pt x="2142" y="1761"/>
                    <a:pt x="2366" y="1793"/>
                    <a:pt x="2585" y="1793"/>
                  </a:cubicBezTo>
                  <a:cubicBezTo>
                    <a:pt x="3182" y="1793"/>
                    <a:pt x="3737" y="1558"/>
                    <a:pt x="4231" y="1134"/>
                  </a:cubicBezTo>
                  <a:lnTo>
                    <a:pt x="4143" y="1039"/>
                  </a:lnTo>
                  <a:cubicBezTo>
                    <a:pt x="3283" y="313"/>
                    <a:pt x="2433" y="1"/>
                    <a:pt x="1500"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34"/>
            <p:cNvSpPr/>
            <p:nvPr/>
          </p:nvSpPr>
          <p:spPr>
            <a:xfrm>
              <a:off x="-661072" y="4699433"/>
              <a:ext cx="163436" cy="434362"/>
            </a:xfrm>
            <a:custGeom>
              <a:avLst/>
              <a:gdLst/>
              <a:ahLst/>
              <a:cxnLst/>
              <a:rect l="l" t="t" r="r" b="b"/>
              <a:pathLst>
                <a:path w="1522" h="4045" extrusionOk="0">
                  <a:moveTo>
                    <a:pt x="896" y="0"/>
                  </a:moveTo>
                  <a:lnTo>
                    <a:pt x="896" y="0"/>
                  </a:lnTo>
                  <a:cubicBezTo>
                    <a:pt x="551" y="616"/>
                    <a:pt x="332" y="1114"/>
                    <a:pt x="186" y="1834"/>
                  </a:cubicBezTo>
                  <a:cubicBezTo>
                    <a:pt x="28" y="2605"/>
                    <a:pt x="0" y="3412"/>
                    <a:pt x="574" y="4044"/>
                  </a:cubicBezTo>
                  <a:lnTo>
                    <a:pt x="497" y="3924"/>
                  </a:lnTo>
                  <a:cubicBezTo>
                    <a:pt x="1464" y="2585"/>
                    <a:pt x="1521" y="1521"/>
                    <a:pt x="89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34"/>
            <p:cNvSpPr/>
            <p:nvPr/>
          </p:nvSpPr>
          <p:spPr>
            <a:xfrm>
              <a:off x="-631112" y="5130579"/>
              <a:ext cx="441235" cy="179329"/>
            </a:xfrm>
            <a:custGeom>
              <a:avLst/>
              <a:gdLst/>
              <a:ahLst/>
              <a:cxnLst/>
              <a:rect l="l" t="t" r="r" b="b"/>
              <a:pathLst>
                <a:path w="4109" h="1670" extrusionOk="0">
                  <a:moveTo>
                    <a:pt x="1054" y="1"/>
                  </a:moveTo>
                  <a:cubicBezTo>
                    <a:pt x="717" y="1"/>
                    <a:pt x="367" y="22"/>
                    <a:pt x="1" y="56"/>
                  </a:cubicBezTo>
                  <a:cubicBezTo>
                    <a:pt x="521" y="656"/>
                    <a:pt x="903" y="1185"/>
                    <a:pt x="1688" y="1493"/>
                  </a:cubicBezTo>
                  <a:cubicBezTo>
                    <a:pt x="1989" y="1611"/>
                    <a:pt x="2293" y="1669"/>
                    <a:pt x="2593" y="1669"/>
                  </a:cubicBezTo>
                  <a:cubicBezTo>
                    <a:pt x="3129" y="1669"/>
                    <a:pt x="3650" y="1481"/>
                    <a:pt x="4108" y="1107"/>
                  </a:cubicBezTo>
                  <a:lnTo>
                    <a:pt x="4023" y="1019"/>
                  </a:lnTo>
                  <a:cubicBezTo>
                    <a:pt x="3097" y="226"/>
                    <a:pt x="2141" y="1"/>
                    <a:pt x="105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34"/>
            <p:cNvSpPr/>
            <p:nvPr/>
          </p:nvSpPr>
          <p:spPr>
            <a:xfrm>
              <a:off x="-898712" y="4827434"/>
              <a:ext cx="197906" cy="412993"/>
            </a:xfrm>
            <a:custGeom>
              <a:avLst/>
              <a:gdLst/>
              <a:ahLst/>
              <a:cxnLst/>
              <a:rect l="l" t="t" r="r" b="b"/>
              <a:pathLst>
                <a:path w="1843" h="3846" extrusionOk="0">
                  <a:moveTo>
                    <a:pt x="857" y="1"/>
                  </a:moveTo>
                  <a:lnTo>
                    <a:pt x="857" y="1"/>
                  </a:lnTo>
                  <a:cubicBezTo>
                    <a:pt x="509" y="609"/>
                    <a:pt x="259" y="1161"/>
                    <a:pt x="142" y="1868"/>
                  </a:cubicBezTo>
                  <a:cubicBezTo>
                    <a:pt x="15" y="2624"/>
                    <a:pt x="1" y="3250"/>
                    <a:pt x="556" y="3846"/>
                  </a:cubicBezTo>
                  <a:lnTo>
                    <a:pt x="565" y="3797"/>
                  </a:lnTo>
                  <a:cubicBezTo>
                    <a:pt x="1843" y="2362"/>
                    <a:pt x="1631" y="1687"/>
                    <a:pt x="857"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34"/>
            <p:cNvSpPr/>
            <p:nvPr/>
          </p:nvSpPr>
          <p:spPr>
            <a:xfrm>
              <a:off x="-856618" y="5252030"/>
              <a:ext cx="481611" cy="183517"/>
            </a:xfrm>
            <a:custGeom>
              <a:avLst/>
              <a:gdLst/>
              <a:ahLst/>
              <a:cxnLst/>
              <a:rect l="l" t="t" r="r" b="b"/>
              <a:pathLst>
                <a:path w="4485" h="1709" extrusionOk="0">
                  <a:moveTo>
                    <a:pt x="594" y="1"/>
                  </a:moveTo>
                  <a:cubicBezTo>
                    <a:pt x="400" y="1"/>
                    <a:pt x="202" y="5"/>
                    <a:pt x="1" y="13"/>
                  </a:cubicBezTo>
                  <a:cubicBezTo>
                    <a:pt x="563" y="663"/>
                    <a:pt x="1044" y="1166"/>
                    <a:pt x="1884" y="1483"/>
                  </a:cubicBezTo>
                  <a:cubicBezTo>
                    <a:pt x="2266" y="1628"/>
                    <a:pt x="2648" y="1709"/>
                    <a:pt x="3023" y="1709"/>
                  </a:cubicBezTo>
                  <a:cubicBezTo>
                    <a:pt x="3528" y="1709"/>
                    <a:pt x="4020" y="1563"/>
                    <a:pt x="4485" y="1236"/>
                  </a:cubicBezTo>
                  <a:lnTo>
                    <a:pt x="4399" y="1150"/>
                  </a:lnTo>
                  <a:cubicBezTo>
                    <a:pt x="3225" y="239"/>
                    <a:pt x="1997" y="1"/>
                    <a:pt x="59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34"/>
            <p:cNvSpPr/>
            <p:nvPr/>
          </p:nvSpPr>
          <p:spPr>
            <a:xfrm>
              <a:off x="-1174366" y="4944375"/>
              <a:ext cx="268241" cy="404080"/>
            </a:xfrm>
            <a:custGeom>
              <a:avLst/>
              <a:gdLst/>
              <a:ahLst/>
              <a:cxnLst/>
              <a:rect l="l" t="t" r="r" b="b"/>
              <a:pathLst>
                <a:path w="2498" h="3763" extrusionOk="0">
                  <a:moveTo>
                    <a:pt x="1879" y="1"/>
                  </a:moveTo>
                  <a:lnTo>
                    <a:pt x="1879" y="1"/>
                  </a:lnTo>
                  <a:cubicBezTo>
                    <a:pt x="1402" y="569"/>
                    <a:pt x="925" y="1125"/>
                    <a:pt x="565" y="1781"/>
                  </a:cubicBezTo>
                  <a:cubicBezTo>
                    <a:pt x="180" y="2481"/>
                    <a:pt x="1" y="3074"/>
                    <a:pt x="491" y="3763"/>
                  </a:cubicBezTo>
                  <a:lnTo>
                    <a:pt x="424" y="3640"/>
                  </a:lnTo>
                  <a:cubicBezTo>
                    <a:pt x="1963" y="2417"/>
                    <a:pt x="2498" y="2013"/>
                    <a:pt x="1879"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34"/>
            <p:cNvSpPr/>
            <p:nvPr/>
          </p:nvSpPr>
          <p:spPr>
            <a:xfrm>
              <a:off x="-1129158" y="5363816"/>
              <a:ext cx="460241" cy="220456"/>
            </a:xfrm>
            <a:custGeom>
              <a:avLst/>
              <a:gdLst/>
              <a:ahLst/>
              <a:cxnLst/>
              <a:rect l="l" t="t" r="r" b="b"/>
              <a:pathLst>
                <a:path w="4286" h="2053" extrusionOk="0">
                  <a:moveTo>
                    <a:pt x="132" y="1"/>
                  </a:moveTo>
                  <a:cubicBezTo>
                    <a:pt x="89" y="1"/>
                    <a:pt x="44" y="1"/>
                    <a:pt x="0" y="2"/>
                  </a:cubicBezTo>
                  <a:cubicBezTo>
                    <a:pt x="496" y="699"/>
                    <a:pt x="1002" y="1241"/>
                    <a:pt x="1776" y="1651"/>
                  </a:cubicBezTo>
                  <a:cubicBezTo>
                    <a:pt x="2258" y="1907"/>
                    <a:pt x="2731" y="2053"/>
                    <a:pt x="3214" y="2053"/>
                  </a:cubicBezTo>
                  <a:cubicBezTo>
                    <a:pt x="3564" y="2053"/>
                    <a:pt x="3919" y="1976"/>
                    <a:pt x="4285" y="1810"/>
                  </a:cubicBezTo>
                  <a:lnTo>
                    <a:pt x="4206" y="1709"/>
                  </a:lnTo>
                  <a:cubicBezTo>
                    <a:pt x="3113" y="397"/>
                    <a:pt x="1786" y="1"/>
                    <a:pt x="13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34"/>
            <p:cNvSpPr/>
            <p:nvPr/>
          </p:nvSpPr>
          <p:spPr>
            <a:xfrm>
              <a:off x="261997" y="3637086"/>
              <a:ext cx="55195" cy="295087"/>
            </a:xfrm>
            <a:custGeom>
              <a:avLst/>
              <a:gdLst/>
              <a:ahLst/>
              <a:cxnLst/>
              <a:rect l="l" t="t" r="r" b="b"/>
              <a:pathLst>
                <a:path w="514" h="2748" extrusionOk="0">
                  <a:moveTo>
                    <a:pt x="35" y="0"/>
                  </a:moveTo>
                  <a:cubicBezTo>
                    <a:pt x="19" y="0"/>
                    <a:pt x="1" y="18"/>
                    <a:pt x="12" y="37"/>
                  </a:cubicBezTo>
                  <a:cubicBezTo>
                    <a:pt x="353" y="673"/>
                    <a:pt x="473" y="1421"/>
                    <a:pt x="358" y="2132"/>
                  </a:cubicBezTo>
                  <a:cubicBezTo>
                    <a:pt x="324" y="2332"/>
                    <a:pt x="274" y="2527"/>
                    <a:pt x="205" y="2718"/>
                  </a:cubicBezTo>
                  <a:cubicBezTo>
                    <a:pt x="199" y="2736"/>
                    <a:pt x="213" y="2747"/>
                    <a:pt x="228" y="2747"/>
                  </a:cubicBezTo>
                  <a:cubicBezTo>
                    <a:pt x="238" y="2747"/>
                    <a:pt x="248" y="2742"/>
                    <a:pt x="253" y="2730"/>
                  </a:cubicBezTo>
                  <a:cubicBezTo>
                    <a:pt x="501" y="2044"/>
                    <a:pt x="514" y="1278"/>
                    <a:pt x="294" y="583"/>
                  </a:cubicBezTo>
                  <a:cubicBezTo>
                    <a:pt x="232" y="386"/>
                    <a:pt x="151" y="195"/>
                    <a:pt x="54" y="12"/>
                  </a:cubicBezTo>
                  <a:cubicBezTo>
                    <a:pt x="50" y="4"/>
                    <a:pt x="43" y="0"/>
                    <a:pt x="35"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34"/>
            <p:cNvSpPr/>
            <p:nvPr/>
          </p:nvSpPr>
          <p:spPr>
            <a:xfrm>
              <a:off x="382481" y="4266569"/>
              <a:ext cx="264268" cy="173423"/>
            </a:xfrm>
            <a:custGeom>
              <a:avLst/>
              <a:gdLst/>
              <a:ahLst/>
              <a:cxnLst/>
              <a:rect l="l" t="t" r="r" b="b"/>
              <a:pathLst>
                <a:path w="2461" h="1615" extrusionOk="0">
                  <a:moveTo>
                    <a:pt x="2425" y="1"/>
                  </a:moveTo>
                  <a:cubicBezTo>
                    <a:pt x="2418" y="1"/>
                    <a:pt x="2411" y="4"/>
                    <a:pt x="2406" y="12"/>
                  </a:cubicBezTo>
                  <a:cubicBezTo>
                    <a:pt x="2001" y="662"/>
                    <a:pt x="1368" y="1161"/>
                    <a:pt x="647" y="1414"/>
                  </a:cubicBezTo>
                  <a:cubicBezTo>
                    <a:pt x="447" y="1484"/>
                    <a:pt x="240" y="1535"/>
                    <a:pt x="31" y="1567"/>
                  </a:cubicBezTo>
                  <a:cubicBezTo>
                    <a:pt x="1" y="1570"/>
                    <a:pt x="12" y="1615"/>
                    <a:pt x="41" y="1615"/>
                  </a:cubicBezTo>
                  <a:cubicBezTo>
                    <a:pt x="42" y="1615"/>
                    <a:pt x="43" y="1615"/>
                    <a:pt x="44" y="1615"/>
                  </a:cubicBezTo>
                  <a:cubicBezTo>
                    <a:pt x="807" y="1501"/>
                    <a:pt x="1524" y="1119"/>
                    <a:pt x="2050" y="556"/>
                  </a:cubicBezTo>
                  <a:cubicBezTo>
                    <a:pt x="2199" y="397"/>
                    <a:pt x="2334" y="223"/>
                    <a:pt x="2448" y="38"/>
                  </a:cubicBezTo>
                  <a:cubicBezTo>
                    <a:pt x="2461" y="19"/>
                    <a:pt x="2443" y="1"/>
                    <a:pt x="2425"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34"/>
            <p:cNvSpPr/>
            <p:nvPr/>
          </p:nvSpPr>
          <p:spPr>
            <a:xfrm>
              <a:off x="468066" y="4230703"/>
              <a:ext cx="136913" cy="125101"/>
            </a:xfrm>
            <a:custGeom>
              <a:avLst/>
              <a:gdLst/>
              <a:ahLst/>
              <a:cxnLst/>
              <a:rect l="l" t="t" r="r" b="b"/>
              <a:pathLst>
                <a:path w="1275" h="1165" extrusionOk="0">
                  <a:moveTo>
                    <a:pt x="1239" y="0"/>
                  </a:moveTo>
                  <a:cubicBezTo>
                    <a:pt x="1232" y="0"/>
                    <a:pt x="1225" y="4"/>
                    <a:pt x="1220" y="11"/>
                  </a:cubicBezTo>
                  <a:cubicBezTo>
                    <a:pt x="929" y="480"/>
                    <a:pt x="513" y="865"/>
                    <a:pt x="24" y="1119"/>
                  </a:cubicBezTo>
                  <a:cubicBezTo>
                    <a:pt x="0" y="1132"/>
                    <a:pt x="14" y="1165"/>
                    <a:pt x="37" y="1165"/>
                  </a:cubicBezTo>
                  <a:cubicBezTo>
                    <a:pt x="41" y="1165"/>
                    <a:pt x="45" y="1164"/>
                    <a:pt x="49" y="1162"/>
                  </a:cubicBezTo>
                  <a:cubicBezTo>
                    <a:pt x="544" y="903"/>
                    <a:pt x="967" y="511"/>
                    <a:pt x="1263" y="37"/>
                  </a:cubicBezTo>
                  <a:cubicBezTo>
                    <a:pt x="1274" y="18"/>
                    <a:pt x="1257" y="0"/>
                    <a:pt x="1239"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34"/>
            <p:cNvSpPr/>
            <p:nvPr/>
          </p:nvSpPr>
          <p:spPr>
            <a:xfrm>
              <a:off x="-26865" y="3808148"/>
              <a:ext cx="44349" cy="300349"/>
            </a:xfrm>
            <a:custGeom>
              <a:avLst/>
              <a:gdLst/>
              <a:ahLst/>
              <a:cxnLst/>
              <a:rect l="l" t="t" r="r" b="b"/>
              <a:pathLst>
                <a:path w="413" h="2797" extrusionOk="0">
                  <a:moveTo>
                    <a:pt x="382" y="1"/>
                  </a:moveTo>
                  <a:cubicBezTo>
                    <a:pt x="372" y="1"/>
                    <a:pt x="363" y="6"/>
                    <a:pt x="359" y="18"/>
                  </a:cubicBezTo>
                  <a:cubicBezTo>
                    <a:pt x="153" y="712"/>
                    <a:pt x="36" y="1430"/>
                    <a:pt x="9" y="2152"/>
                  </a:cubicBezTo>
                  <a:cubicBezTo>
                    <a:pt x="1" y="2359"/>
                    <a:pt x="1" y="2565"/>
                    <a:pt x="9" y="2772"/>
                  </a:cubicBezTo>
                  <a:cubicBezTo>
                    <a:pt x="10" y="2788"/>
                    <a:pt x="23" y="2797"/>
                    <a:pt x="35" y="2797"/>
                  </a:cubicBezTo>
                  <a:cubicBezTo>
                    <a:pt x="47" y="2797"/>
                    <a:pt x="59" y="2789"/>
                    <a:pt x="58" y="2773"/>
                  </a:cubicBezTo>
                  <a:cubicBezTo>
                    <a:pt x="33" y="2052"/>
                    <a:pt x="98" y="1329"/>
                    <a:pt x="254" y="623"/>
                  </a:cubicBezTo>
                  <a:cubicBezTo>
                    <a:pt x="298" y="425"/>
                    <a:pt x="349" y="228"/>
                    <a:pt x="407" y="32"/>
                  </a:cubicBezTo>
                  <a:cubicBezTo>
                    <a:pt x="412" y="13"/>
                    <a:pt x="397" y="1"/>
                    <a:pt x="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34"/>
            <p:cNvSpPr/>
            <p:nvPr/>
          </p:nvSpPr>
          <p:spPr>
            <a:xfrm>
              <a:off x="18022" y="3860229"/>
              <a:ext cx="57235" cy="233986"/>
            </a:xfrm>
            <a:custGeom>
              <a:avLst/>
              <a:gdLst/>
              <a:ahLst/>
              <a:cxnLst/>
              <a:rect l="l" t="t" r="r" b="b"/>
              <a:pathLst>
                <a:path w="533" h="2179" extrusionOk="0">
                  <a:moveTo>
                    <a:pt x="502" y="1"/>
                  </a:moveTo>
                  <a:cubicBezTo>
                    <a:pt x="493" y="1"/>
                    <a:pt x="484" y="6"/>
                    <a:pt x="481" y="18"/>
                  </a:cubicBezTo>
                  <a:cubicBezTo>
                    <a:pt x="322" y="728"/>
                    <a:pt x="163" y="1437"/>
                    <a:pt x="4" y="2148"/>
                  </a:cubicBezTo>
                  <a:cubicBezTo>
                    <a:pt x="1" y="2167"/>
                    <a:pt x="16" y="2178"/>
                    <a:pt x="30" y="2178"/>
                  </a:cubicBezTo>
                  <a:cubicBezTo>
                    <a:pt x="39" y="2178"/>
                    <a:pt x="49" y="2173"/>
                    <a:pt x="52" y="2161"/>
                  </a:cubicBezTo>
                  <a:cubicBezTo>
                    <a:pt x="211" y="1451"/>
                    <a:pt x="370" y="742"/>
                    <a:pt x="529" y="31"/>
                  </a:cubicBezTo>
                  <a:cubicBezTo>
                    <a:pt x="533" y="13"/>
                    <a:pt x="517" y="1"/>
                    <a:pt x="50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52" name="Google Shape;2552;p34"/>
          <p:cNvGrpSpPr/>
          <p:nvPr/>
        </p:nvGrpSpPr>
        <p:grpSpPr>
          <a:xfrm>
            <a:off x="1217990" y="4517655"/>
            <a:ext cx="884404" cy="959040"/>
            <a:chOff x="2632490" y="4369980"/>
            <a:chExt cx="884404" cy="959040"/>
          </a:xfrm>
        </p:grpSpPr>
        <p:sp>
          <p:nvSpPr>
            <p:cNvPr id="2553" name="Google Shape;2553;p34"/>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34"/>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34"/>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56" name="Google Shape;2556;p34"/>
          <p:cNvSpPr/>
          <p:nvPr/>
        </p:nvSpPr>
        <p:spPr>
          <a:xfrm>
            <a:off x="466182" y="2290139"/>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Numbers and text 1">
  <p:cSld name="TITLE_AND_TWO_COLUMNS_1">
    <p:spTree>
      <p:nvGrpSpPr>
        <p:cNvPr id="1" name="Shape 2557"/>
        <p:cNvGrpSpPr/>
        <p:nvPr/>
      </p:nvGrpSpPr>
      <p:grpSpPr>
        <a:xfrm>
          <a:off x="0" y="0"/>
          <a:ext cx="0" cy="0"/>
          <a:chOff x="0" y="0"/>
          <a:chExt cx="0" cy="0"/>
        </a:xfrm>
      </p:grpSpPr>
      <p:sp>
        <p:nvSpPr>
          <p:cNvPr id="2558" name="Google Shape;2558;p35"/>
          <p:cNvSpPr/>
          <p:nvPr/>
        </p:nvSpPr>
        <p:spPr>
          <a:xfrm>
            <a:off x="4174550" y="-94950"/>
            <a:ext cx="8126106" cy="2342831"/>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35"/>
          <p:cNvSpPr txBox="1">
            <a:spLocks noGrp="1"/>
          </p:cNvSpPr>
          <p:nvPr>
            <p:ph type="subTitle" idx="1"/>
          </p:nvPr>
        </p:nvSpPr>
        <p:spPr>
          <a:xfrm>
            <a:off x="1443163" y="4108200"/>
            <a:ext cx="2907600" cy="495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560" name="Google Shape;2560;p35"/>
          <p:cNvSpPr txBox="1">
            <a:spLocks noGrp="1"/>
          </p:cNvSpPr>
          <p:nvPr>
            <p:ph type="subTitle" idx="2"/>
          </p:nvPr>
        </p:nvSpPr>
        <p:spPr>
          <a:xfrm>
            <a:off x="4793238" y="4108200"/>
            <a:ext cx="2907600" cy="495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561" name="Google Shape;2561;p35"/>
          <p:cNvSpPr txBox="1">
            <a:spLocks noGrp="1"/>
          </p:cNvSpPr>
          <p:nvPr>
            <p:ph type="title" hasCustomPrompt="1"/>
          </p:nvPr>
        </p:nvSpPr>
        <p:spPr>
          <a:xfrm>
            <a:off x="1443163" y="3143175"/>
            <a:ext cx="2907600" cy="9912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6200"/>
              <a:buNone/>
              <a:defRPr sz="62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562" name="Google Shape;2562;p35"/>
          <p:cNvSpPr txBox="1">
            <a:spLocks noGrp="1"/>
          </p:cNvSpPr>
          <p:nvPr>
            <p:ph type="title" idx="3" hasCustomPrompt="1"/>
          </p:nvPr>
        </p:nvSpPr>
        <p:spPr>
          <a:xfrm>
            <a:off x="4793238" y="3143175"/>
            <a:ext cx="2907600" cy="9912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6200"/>
              <a:buNone/>
              <a:defRPr sz="62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563" name="Google Shape;2563;p35"/>
          <p:cNvSpPr txBox="1">
            <a:spLocks noGrp="1"/>
          </p:cNvSpPr>
          <p:nvPr>
            <p:ph type="title" idx="4"/>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grpSp>
        <p:nvGrpSpPr>
          <p:cNvPr id="2564" name="Google Shape;2564;p35"/>
          <p:cNvGrpSpPr/>
          <p:nvPr/>
        </p:nvGrpSpPr>
        <p:grpSpPr>
          <a:xfrm rot="9624101" flipH="1">
            <a:off x="1254170" y="4006372"/>
            <a:ext cx="4192060" cy="1914189"/>
            <a:chOff x="-3059700" y="625402"/>
            <a:chExt cx="4192360" cy="1914325"/>
          </a:xfrm>
        </p:grpSpPr>
        <p:sp>
          <p:nvSpPr>
            <p:cNvPr id="2565" name="Google Shape;2565;p35"/>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35"/>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35"/>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35"/>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35"/>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35"/>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35"/>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35"/>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35"/>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35"/>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35"/>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35"/>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35"/>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35"/>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35"/>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35"/>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35"/>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35"/>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35"/>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35"/>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85" name="Google Shape;2585;p35"/>
          <p:cNvSpPr/>
          <p:nvPr/>
        </p:nvSpPr>
        <p:spPr>
          <a:xfrm>
            <a:off x="4697026" y="4603494"/>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35"/>
          <p:cNvSpPr/>
          <p:nvPr/>
        </p:nvSpPr>
        <p:spPr>
          <a:xfrm>
            <a:off x="8437825" y="3398219"/>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2587"/>
        <p:cNvGrpSpPr/>
        <p:nvPr/>
      </p:nvGrpSpPr>
      <p:grpSpPr>
        <a:xfrm>
          <a:off x="0" y="0"/>
          <a:ext cx="0" cy="0"/>
          <a:chOff x="0" y="0"/>
          <a:chExt cx="0" cy="0"/>
        </a:xfrm>
      </p:grpSpPr>
      <p:sp>
        <p:nvSpPr>
          <p:cNvPr id="2588" name="Google Shape;2588;p36"/>
          <p:cNvSpPr/>
          <p:nvPr/>
        </p:nvSpPr>
        <p:spPr>
          <a:xfrm>
            <a:off x="1740712" y="-326050"/>
            <a:ext cx="8126106" cy="1703946"/>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36"/>
          <p:cNvSpPr txBox="1"/>
          <p:nvPr/>
        </p:nvSpPr>
        <p:spPr>
          <a:xfrm>
            <a:off x="2779400" y="3597850"/>
            <a:ext cx="3585300" cy="7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i" sz="1100" b="1">
                <a:solidFill>
                  <a:schemeClr val="dk1"/>
                </a:solidFill>
                <a:latin typeface="Montserrat"/>
                <a:ea typeface="Montserrat"/>
                <a:cs typeface="Montserrat"/>
                <a:sym typeface="Montserrat"/>
              </a:rPr>
              <a:t>CREDITS:</a:t>
            </a:r>
            <a:r>
              <a:rPr lang="fi" sz="1100">
                <a:solidFill>
                  <a:schemeClr val="dk1"/>
                </a:solidFill>
                <a:latin typeface="Montserrat"/>
                <a:ea typeface="Montserrat"/>
                <a:cs typeface="Montserrat"/>
                <a:sym typeface="Montserrat"/>
              </a:rPr>
              <a:t> This presentation template was created by </a:t>
            </a:r>
            <a:r>
              <a:rPr lang="fi" sz="1100" b="1">
                <a:solidFill>
                  <a:schemeClr val="dk1"/>
                </a:solidFill>
                <a:uFill>
                  <a:noFill/>
                </a:uFill>
                <a:latin typeface="Montserrat"/>
                <a:ea typeface="Montserrat"/>
                <a:cs typeface="Montserrat"/>
                <a:sym typeface="Montserrat"/>
                <a:hlinkClick r:id="rId2">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Slidesgo</a:t>
            </a:r>
            <a:r>
              <a:rPr lang="fi" sz="1100" b="1">
                <a:solidFill>
                  <a:schemeClr val="dk1"/>
                </a:solidFill>
                <a:latin typeface="Montserrat"/>
                <a:ea typeface="Montserrat"/>
                <a:cs typeface="Montserrat"/>
                <a:sym typeface="Montserrat"/>
              </a:rPr>
              <a:t>,</a:t>
            </a:r>
            <a:r>
              <a:rPr lang="fi" sz="1100">
                <a:solidFill>
                  <a:schemeClr val="dk1"/>
                </a:solidFill>
                <a:latin typeface="Montserrat"/>
                <a:ea typeface="Montserrat"/>
                <a:cs typeface="Montserrat"/>
                <a:sym typeface="Montserrat"/>
              </a:rPr>
              <a:t> including icons by </a:t>
            </a:r>
            <a:r>
              <a:rPr lang="fi" sz="1100" b="1">
                <a:solidFill>
                  <a:schemeClr val="dk1"/>
                </a:solidFill>
                <a:uFill>
                  <a:noFill/>
                </a:uFill>
                <a:latin typeface="Montserrat"/>
                <a:ea typeface="Montserrat"/>
                <a:cs typeface="Montserrat"/>
                <a:sym typeface="Montserrat"/>
                <a:hlinkClick r:id="rId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Flaticon</a:t>
            </a:r>
            <a:r>
              <a:rPr lang="fi" sz="1100" b="1">
                <a:solidFill>
                  <a:schemeClr val="dk1"/>
                </a:solidFill>
                <a:latin typeface="Montserrat"/>
                <a:ea typeface="Montserrat"/>
                <a:cs typeface="Montserrat"/>
                <a:sym typeface="Montserrat"/>
              </a:rPr>
              <a:t>,</a:t>
            </a:r>
            <a:r>
              <a:rPr lang="fi" sz="1100">
                <a:solidFill>
                  <a:schemeClr val="dk1"/>
                </a:solidFill>
                <a:latin typeface="Montserrat"/>
                <a:ea typeface="Montserrat"/>
                <a:cs typeface="Montserrat"/>
                <a:sym typeface="Montserrat"/>
              </a:rPr>
              <a:t> and infographics &amp; images by </a:t>
            </a:r>
            <a:r>
              <a:rPr lang="fi" sz="1100" b="1">
                <a:solidFill>
                  <a:schemeClr val="dk1"/>
                </a:solidFill>
                <a:uFill>
                  <a:noFill/>
                </a:uFill>
                <a:latin typeface="Montserrat"/>
                <a:ea typeface="Montserrat"/>
                <a:cs typeface="Montserrat"/>
                <a:sym typeface="Montserrat"/>
                <a:hlinkClick r:id="rId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Freepik</a:t>
            </a:r>
            <a:endParaRPr sz="1100" b="1">
              <a:solidFill>
                <a:schemeClr val="dk1"/>
              </a:solidFill>
              <a:latin typeface="Montserrat"/>
              <a:ea typeface="Montserrat"/>
              <a:cs typeface="Montserrat"/>
              <a:sym typeface="Montserrat"/>
            </a:endParaRPr>
          </a:p>
        </p:txBody>
      </p:sp>
      <p:sp>
        <p:nvSpPr>
          <p:cNvPr id="2590" name="Google Shape;2590;p36"/>
          <p:cNvSpPr txBox="1">
            <a:spLocks noGrp="1"/>
          </p:cNvSpPr>
          <p:nvPr>
            <p:ph type="ctrTitle"/>
          </p:nvPr>
        </p:nvSpPr>
        <p:spPr>
          <a:xfrm>
            <a:off x="2571751" y="612300"/>
            <a:ext cx="4000500" cy="11265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5200"/>
              <a:buNone/>
              <a:defRPr sz="8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2591" name="Google Shape;2591;p36"/>
          <p:cNvSpPr txBox="1">
            <a:spLocks noGrp="1"/>
          </p:cNvSpPr>
          <p:nvPr>
            <p:ph type="subTitle" idx="1"/>
          </p:nvPr>
        </p:nvSpPr>
        <p:spPr>
          <a:xfrm>
            <a:off x="2679300" y="1783295"/>
            <a:ext cx="3785400" cy="12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600">
                <a:solidFill>
                  <a:schemeClr val="dk1"/>
                </a:solidFill>
              </a:defRPr>
            </a:lvl1pPr>
            <a:lvl2pPr lvl="1" algn="ctr" rtl="0">
              <a:lnSpc>
                <a:spcPct val="100000"/>
              </a:lnSpc>
              <a:spcBef>
                <a:spcPts val="0"/>
              </a:spcBef>
              <a:spcAft>
                <a:spcPts val="0"/>
              </a:spcAft>
              <a:buClr>
                <a:schemeClr val="dk1"/>
              </a:buClr>
              <a:buSzPts val="1800"/>
              <a:buNone/>
              <a:defRPr sz="1800">
                <a:solidFill>
                  <a:schemeClr val="dk1"/>
                </a:solidFill>
              </a:defRPr>
            </a:lvl2pPr>
            <a:lvl3pPr lvl="2" algn="ctr" rtl="0">
              <a:lnSpc>
                <a:spcPct val="100000"/>
              </a:lnSpc>
              <a:spcBef>
                <a:spcPts val="0"/>
              </a:spcBef>
              <a:spcAft>
                <a:spcPts val="0"/>
              </a:spcAft>
              <a:buClr>
                <a:schemeClr val="dk1"/>
              </a:buClr>
              <a:buSzPts val="1800"/>
              <a:buNone/>
              <a:defRPr sz="1800">
                <a:solidFill>
                  <a:schemeClr val="dk1"/>
                </a:solidFill>
              </a:defRPr>
            </a:lvl3pPr>
            <a:lvl4pPr lvl="3" algn="ctr" rtl="0">
              <a:lnSpc>
                <a:spcPct val="100000"/>
              </a:lnSpc>
              <a:spcBef>
                <a:spcPts val="0"/>
              </a:spcBef>
              <a:spcAft>
                <a:spcPts val="0"/>
              </a:spcAft>
              <a:buClr>
                <a:schemeClr val="dk1"/>
              </a:buClr>
              <a:buSzPts val="1800"/>
              <a:buNone/>
              <a:defRPr sz="1800">
                <a:solidFill>
                  <a:schemeClr val="dk1"/>
                </a:solidFill>
              </a:defRPr>
            </a:lvl4pPr>
            <a:lvl5pPr lvl="4" algn="ctr" rtl="0">
              <a:lnSpc>
                <a:spcPct val="100000"/>
              </a:lnSpc>
              <a:spcBef>
                <a:spcPts val="0"/>
              </a:spcBef>
              <a:spcAft>
                <a:spcPts val="0"/>
              </a:spcAft>
              <a:buClr>
                <a:schemeClr val="dk1"/>
              </a:buClr>
              <a:buSzPts val="1800"/>
              <a:buNone/>
              <a:defRPr sz="1800">
                <a:solidFill>
                  <a:schemeClr val="dk1"/>
                </a:solidFill>
              </a:defRPr>
            </a:lvl5pPr>
            <a:lvl6pPr lvl="5" algn="ctr" rtl="0">
              <a:lnSpc>
                <a:spcPct val="100000"/>
              </a:lnSpc>
              <a:spcBef>
                <a:spcPts val="0"/>
              </a:spcBef>
              <a:spcAft>
                <a:spcPts val="0"/>
              </a:spcAft>
              <a:buClr>
                <a:schemeClr val="dk1"/>
              </a:buClr>
              <a:buSzPts val="1800"/>
              <a:buNone/>
              <a:defRPr sz="1800">
                <a:solidFill>
                  <a:schemeClr val="dk1"/>
                </a:solidFill>
              </a:defRPr>
            </a:lvl6pPr>
            <a:lvl7pPr lvl="6" algn="ctr" rtl="0">
              <a:lnSpc>
                <a:spcPct val="100000"/>
              </a:lnSpc>
              <a:spcBef>
                <a:spcPts val="0"/>
              </a:spcBef>
              <a:spcAft>
                <a:spcPts val="0"/>
              </a:spcAft>
              <a:buClr>
                <a:schemeClr val="dk1"/>
              </a:buClr>
              <a:buSzPts val="1800"/>
              <a:buNone/>
              <a:defRPr sz="1800">
                <a:solidFill>
                  <a:schemeClr val="dk1"/>
                </a:solidFill>
              </a:defRPr>
            </a:lvl7pPr>
            <a:lvl8pPr lvl="7" algn="ctr" rtl="0">
              <a:lnSpc>
                <a:spcPct val="100000"/>
              </a:lnSpc>
              <a:spcBef>
                <a:spcPts val="0"/>
              </a:spcBef>
              <a:spcAft>
                <a:spcPts val="0"/>
              </a:spcAft>
              <a:buClr>
                <a:schemeClr val="dk1"/>
              </a:buClr>
              <a:buSzPts val="1800"/>
              <a:buNone/>
              <a:defRPr sz="1800">
                <a:solidFill>
                  <a:schemeClr val="dk1"/>
                </a:solidFill>
              </a:defRPr>
            </a:lvl8pPr>
            <a:lvl9pPr lvl="8" algn="ctr" rtl="0">
              <a:lnSpc>
                <a:spcPct val="100000"/>
              </a:lnSpc>
              <a:spcBef>
                <a:spcPts val="0"/>
              </a:spcBef>
              <a:spcAft>
                <a:spcPts val="0"/>
              </a:spcAft>
              <a:buClr>
                <a:schemeClr val="dk1"/>
              </a:buClr>
              <a:buSzPts val="1800"/>
              <a:buNone/>
              <a:defRPr sz="1800">
                <a:solidFill>
                  <a:schemeClr val="dk1"/>
                </a:solidFill>
              </a:defRPr>
            </a:lvl9pPr>
          </a:lstStyle>
          <a:p>
            <a:endParaRPr/>
          </a:p>
        </p:txBody>
      </p:sp>
      <p:sp>
        <p:nvSpPr>
          <p:cNvPr id="2592" name="Google Shape;2592;p36"/>
          <p:cNvSpPr txBox="1">
            <a:spLocks noGrp="1"/>
          </p:cNvSpPr>
          <p:nvPr>
            <p:ph type="subTitle" idx="2"/>
          </p:nvPr>
        </p:nvSpPr>
        <p:spPr>
          <a:xfrm rot="-962">
            <a:off x="2963720" y="4334617"/>
            <a:ext cx="3216600" cy="3732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100"/>
              <a:buNone/>
              <a:defRPr sz="1200"/>
            </a:lvl1pPr>
            <a:lvl2pPr lvl="1" algn="ctr" rtl="0">
              <a:lnSpc>
                <a:spcPct val="100000"/>
              </a:lnSpc>
              <a:spcBef>
                <a:spcPts val="0"/>
              </a:spcBef>
              <a:spcAft>
                <a:spcPts val="0"/>
              </a:spcAft>
              <a:buClr>
                <a:schemeClr val="dk1"/>
              </a:buClr>
              <a:buSzPts val="1100"/>
              <a:buNone/>
              <a:defRPr sz="1100">
                <a:solidFill>
                  <a:schemeClr val="dk1"/>
                </a:solidFill>
              </a:defRPr>
            </a:lvl2pPr>
            <a:lvl3pPr lvl="2" algn="ctr" rtl="0">
              <a:lnSpc>
                <a:spcPct val="100000"/>
              </a:lnSpc>
              <a:spcBef>
                <a:spcPts val="0"/>
              </a:spcBef>
              <a:spcAft>
                <a:spcPts val="0"/>
              </a:spcAft>
              <a:buClr>
                <a:schemeClr val="dk1"/>
              </a:buClr>
              <a:buSzPts val="1100"/>
              <a:buNone/>
              <a:defRPr sz="1100">
                <a:solidFill>
                  <a:schemeClr val="dk1"/>
                </a:solidFill>
              </a:defRPr>
            </a:lvl3pPr>
            <a:lvl4pPr lvl="3" algn="ctr" rtl="0">
              <a:lnSpc>
                <a:spcPct val="100000"/>
              </a:lnSpc>
              <a:spcBef>
                <a:spcPts val="0"/>
              </a:spcBef>
              <a:spcAft>
                <a:spcPts val="0"/>
              </a:spcAft>
              <a:buClr>
                <a:schemeClr val="dk1"/>
              </a:buClr>
              <a:buSzPts val="1100"/>
              <a:buNone/>
              <a:defRPr sz="1100">
                <a:solidFill>
                  <a:schemeClr val="dk1"/>
                </a:solidFill>
              </a:defRPr>
            </a:lvl4pPr>
            <a:lvl5pPr lvl="4" algn="ctr" rtl="0">
              <a:lnSpc>
                <a:spcPct val="100000"/>
              </a:lnSpc>
              <a:spcBef>
                <a:spcPts val="0"/>
              </a:spcBef>
              <a:spcAft>
                <a:spcPts val="0"/>
              </a:spcAft>
              <a:buClr>
                <a:schemeClr val="dk1"/>
              </a:buClr>
              <a:buSzPts val="1100"/>
              <a:buNone/>
              <a:defRPr sz="1100">
                <a:solidFill>
                  <a:schemeClr val="dk1"/>
                </a:solidFill>
              </a:defRPr>
            </a:lvl5pPr>
            <a:lvl6pPr lvl="5" algn="ctr" rtl="0">
              <a:lnSpc>
                <a:spcPct val="100000"/>
              </a:lnSpc>
              <a:spcBef>
                <a:spcPts val="0"/>
              </a:spcBef>
              <a:spcAft>
                <a:spcPts val="0"/>
              </a:spcAft>
              <a:buClr>
                <a:schemeClr val="dk1"/>
              </a:buClr>
              <a:buSzPts val="1100"/>
              <a:buNone/>
              <a:defRPr sz="1100">
                <a:solidFill>
                  <a:schemeClr val="dk1"/>
                </a:solidFill>
              </a:defRPr>
            </a:lvl6pPr>
            <a:lvl7pPr lvl="6" algn="ctr" rtl="0">
              <a:lnSpc>
                <a:spcPct val="100000"/>
              </a:lnSpc>
              <a:spcBef>
                <a:spcPts val="0"/>
              </a:spcBef>
              <a:spcAft>
                <a:spcPts val="0"/>
              </a:spcAft>
              <a:buClr>
                <a:schemeClr val="dk1"/>
              </a:buClr>
              <a:buSzPts val="1100"/>
              <a:buNone/>
              <a:defRPr sz="1100">
                <a:solidFill>
                  <a:schemeClr val="dk1"/>
                </a:solidFill>
              </a:defRPr>
            </a:lvl7pPr>
            <a:lvl8pPr lvl="7" algn="ctr" rtl="0">
              <a:lnSpc>
                <a:spcPct val="100000"/>
              </a:lnSpc>
              <a:spcBef>
                <a:spcPts val="0"/>
              </a:spcBef>
              <a:spcAft>
                <a:spcPts val="0"/>
              </a:spcAft>
              <a:buClr>
                <a:schemeClr val="dk1"/>
              </a:buClr>
              <a:buSzPts val="1100"/>
              <a:buNone/>
              <a:defRPr sz="1100">
                <a:solidFill>
                  <a:schemeClr val="dk1"/>
                </a:solidFill>
              </a:defRPr>
            </a:lvl8pPr>
            <a:lvl9pPr lvl="8" algn="ctr" rtl="0">
              <a:lnSpc>
                <a:spcPct val="100000"/>
              </a:lnSpc>
              <a:spcBef>
                <a:spcPts val="0"/>
              </a:spcBef>
              <a:spcAft>
                <a:spcPts val="0"/>
              </a:spcAft>
              <a:buClr>
                <a:schemeClr val="dk1"/>
              </a:buClr>
              <a:buSzPts val="1100"/>
              <a:buNone/>
              <a:defRPr sz="1100">
                <a:solidFill>
                  <a:schemeClr val="dk1"/>
                </a:solidFill>
              </a:defRPr>
            </a:lvl9pPr>
          </a:lstStyle>
          <a:p>
            <a:endParaRPr/>
          </a:p>
        </p:txBody>
      </p:sp>
      <p:grpSp>
        <p:nvGrpSpPr>
          <p:cNvPr id="2593" name="Google Shape;2593;p36"/>
          <p:cNvGrpSpPr/>
          <p:nvPr/>
        </p:nvGrpSpPr>
        <p:grpSpPr>
          <a:xfrm rot="2186615">
            <a:off x="-1288344" y="376037"/>
            <a:ext cx="4192141" cy="1914225"/>
            <a:chOff x="-3059700" y="625402"/>
            <a:chExt cx="4192360" cy="1914325"/>
          </a:xfrm>
        </p:grpSpPr>
        <p:sp>
          <p:nvSpPr>
            <p:cNvPr id="2594" name="Google Shape;2594;p36"/>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36"/>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36"/>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36"/>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36"/>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36"/>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36"/>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36"/>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36"/>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36"/>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36"/>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36"/>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36"/>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36"/>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36"/>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36"/>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36"/>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36"/>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36"/>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36"/>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14" name="Google Shape;2614;p36"/>
          <p:cNvGrpSpPr/>
          <p:nvPr/>
        </p:nvGrpSpPr>
        <p:grpSpPr>
          <a:xfrm>
            <a:off x="6350428" y="2198501"/>
            <a:ext cx="3737241" cy="3278205"/>
            <a:chOff x="3492203" y="2242601"/>
            <a:chExt cx="3737241" cy="3278205"/>
          </a:xfrm>
        </p:grpSpPr>
        <p:sp>
          <p:nvSpPr>
            <p:cNvPr id="2615" name="Google Shape;2615;p36"/>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16" name="Google Shape;2616;p36"/>
            <p:cNvGrpSpPr/>
            <p:nvPr/>
          </p:nvGrpSpPr>
          <p:grpSpPr>
            <a:xfrm>
              <a:off x="3492203" y="2242601"/>
              <a:ext cx="3737241" cy="3278205"/>
              <a:chOff x="3492203" y="2242601"/>
              <a:chExt cx="3737241" cy="3278205"/>
            </a:xfrm>
          </p:grpSpPr>
          <p:sp>
            <p:nvSpPr>
              <p:cNvPr id="2617" name="Google Shape;2617;p36"/>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36"/>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36"/>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36"/>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36"/>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36"/>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36"/>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36"/>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36"/>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36"/>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36"/>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36"/>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36"/>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36"/>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36"/>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36"/>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36"/>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36"/>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36"/>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36" name="Google Shape;2636;p36"/>
          <p:cNvSpPr/>
          <p:nvPr/>
        </p:nvSpPr>
        <p:spPr>
          <a:xfrm>
            <a:off x="-311925" y="4239449"/>
            <a:ext cx="7198519" cy="1126509"/>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37" name="Google Shape;2637;p36"/>
          <p:cNvGrpSpPr/>
          <p:nvPr/>
        </p:nvGrpSpPr>
        <p:grpSpPr>
          <a:xfrm>
            <a:off x="7467455" y="-225325"/>
            <a:ext cx="2427950" cy="1850407"/>
            <a:chOff x="4512348" y="-152057"/>
            <a:chExt cx="2075171" cy="1581544"/>
          </a:xfrm>
        </p:grpSpPr>
        <p:sp>
          <p:nvSpPr>
            <p:cNvPr id="2638" name="Google Shape;2638;p36"/>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36"/>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36"/>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36"/>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36"/>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36"/>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36"/>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36"/>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36"/>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36"/>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36"/>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36"/>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36"/>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36"/>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36"/>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36"/>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36"/>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36"/>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36"/>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36"/>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36"/>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59" name="Google Shape;2659;p36"/>
          <p:cNvSpPr/>
          <p:nvPr/>
        </p:nvSpPr>
        <p:spPr>
          <a:xfrm>
            <a:off x="521407" y="4138076"/>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36"/>
          <p:cNvSpPr/>
          <p:nvPr/>
        </p:nvSpPr>
        <p:spPr>
          <a:xfrm>
            <a:off x="8751007" y="1509826"/>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661"/>
        <p:cNvGrpSpPr/>
        <p:nvPr/>
      </p:nvGrpSpPr>
      <p:grpSpPr>
        <a:xfrm>
          <a:off x="0" y="0"/>
          <a:ext cx="0" cy="0"/>
          <a:chOff x="0" y="0"/>
          <a:chExt cx="0" cy="0"/>
        </a:xfrm>
      </p:grpSpPr>
      <p:grpSp>
        <p:nvGrpSpPr>
          <p:cNvPr id="2662" name="Google Shape;2662;p37"/>
          <p:cNvGrpSpPr/>
          <p:nvPr/>
        </p:nvGrpSpPr>
        <p:grpSpPr>
          <a:xfrm rot="2186615">
            <a:off x="-1055382" y="1718937"/>
            <a:ext cx="4192141" cy="1914225"/>
            <a:chOff x="-3059700" y="625402"/>
            <a:chExt cx="4192360" cy="1914325"/>
          </a:xfrm>
        </p:grpSpPr>
        <p:sp>
          <p:nvSpPr>
            <p:cNvPr id="2663" name="Google Shape;2663;p37"/>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37"/>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37"/>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37"/>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37"/>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37"/>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37"/>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37"/>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37"/>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37"/>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37"/>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37"/>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37"/>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37"/>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37"/>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37"/>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37"/>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37"/>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37"/>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37"/>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3" name="Google Shape;2683;p37"/>
          <p:cNvGrpSpPr/>
          <p:nvPr/>
        </p:nvGrpSpPr>
        <p:grpSpPr>
          <a:xfrm>
            <a:off x="5792278" y="2089201"/>
            <a:ext cx="3737241" cy="3278205"/>
            <a:chOff x="3492203" y="2242601"/>
            <a:chExt cx="3737241" cy="3278205"/>
          </a:xfrm>
        </p:grpSpPr>
        <p:sp>
          <p:nvSpPr>
            <p:cNvPr id="2684" name="Google Shape;2684;p37"/>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85" name="Google Shape;2685;p37"/>
            <p:cNvGrpSpPr/>
            <p:nvPr/>
          </p:nvGrpSpPr>
          <p:grpSpPr>
            <a:xfrm>
              <a:off x="3492203" y="2242601"/>
              <a:ext cx="3737241" cy="3278205"/>
              <a:chOff x="3492203" y="2242601"/>
              <a:chExt cx="3737241" cy="3278205"/>
            </a:xfrm>
          </p:grpSpPr>
          <p:sp>
            <p:nvSpPr>
              <p:cNvPr id="2686" name="Google Shape;2686;p37"/>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37"/>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37"/>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37"/>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37"/>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37"/>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37"/>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37"/>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37"/>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37"/>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37"/>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37"/>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37"/>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37"/>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37"/>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37"/>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37"/>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37"/>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37"/>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705" name="Google Shape;2705;p37"/>
          <p:cNvSpPr/>
          <p:nvPr/>
        </p:nvSpPr>
        <p:spPr>
          <a:xfrm>
            <a:off x="1959800" y="-37800"/>
            <a:ext cx="8126106" cy="1516187"/>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06" name="Google Shape;2706;p37"/>
          <p:cNvGrpSpPr/>
          <p:nvPr/>
        </p:nvGrpSpPr>
        <p:grpSpPr>
          <a:xfrm rot="-1004102">
            <a:off x="6545731" y="-539651"/>
            <a:ext cx="2792629" cy="1738583"/>
            <a:chOff x="5032258" y="-117264"/>
            <a:chExt cx="2427918" cy="1511528"/>
          </a:xfrm>
        </p:grpSpPr>
        <p:sp>
          <p:nvSpPr>
            <p:cNvPr id="2707" name="Google Shape;2707;p37"/>
            <p:cNvSpPr/>
            <p:nvPr/>
          </p:nvSpPr>
          <p:spPr>
            <a:xfrm>
              <a:off x="5032258" y="-117264"/>
              <a:ext cx="2427918" cy="1105610"/>
            </a:xfrm>
            <a:custGeom>
              <a:avLst/>
              <a:gdLst/>
              <a:ahLst/>
              <a:cxnLst/>
              <a:rect l="l" t="t" r="r" b="b"/>
              <a:pathLst>
                <a:path w="22610" h="10296" extrusionOk="0">
                  <a:moveTo>
                    <a:pt x="61" y="1"/>
                  </a:moveTo>
                  <a:cubicBezTo>
                    <a:pt x="32" y="1"/>
                    <a:pt x="1" y="33"/>
                    <a:pt x="18" y="69"/>
                  </a:cubicBezTo>
                  <a:cubicBezTo>
                    <a:pt x="846" y="1777"/>
                    <a:pt x="1691" y="3495"/>
                    <a:pt x="2788" y="5052"/>
                  </a:cubicBezTo>
                  <a:cubicBezTo>
                    <a:pt x="3884" y="6606"/>
                    <a:pt x="5245" y="7957"/>
                    <a:pt x="6942" y="8844"/>
                  </a:cubicBezTo>
                  <a:cubicBezTo>
                    <a:pt x="8582" y="9700"/>
                    <a:pt x="10413" y="10173"/>
                    <a:pt x="12257" y="10275"/>
                  </a:cubicBezTo>
                  <a:cubicBezTo>
                    <a:pt x="12514" y="10289"/>
                    <a:pt x="12772" y="10296"/>
                    <a:pt x="13030" y="10296"/>
                  </a:cubicBezTo>
                  <a:cubicBezTo>
                    <a:pt x="14540" y="10296"/>
                    <a:pt x="16051" y="10054"/>
                    <a:pt x="17485" y="9586"/>
                  </a:cubicBezTo>
                  <a:cubicBezTo>
                    <a:pt x="19163" y="9040"/>
                    <a:pt x="20740" y="8179"/>
                    <a:pt x="22085" y="7036"/>
                  </a:cubicBezTo>
                  <a:cubicBezTo>
                    <a:pt x="22253" y="6893"/>
                    <a:pt x="22418" y="6747"/>
                    <a:pt x="22578" y="6595"/>
                  </a:cubicBezTo>
                  <a:cubicBezTo>
                    <a:pt x="22610" y="6565"/>
                    <a:pt x="22579" y="6520"/>
                    <a:pt x="22543" y="6520"/>
                  </a:cubicBezTo>
                  <a:cubicBezTo>
                    <a:pt x="22534" y="6520"/>
                    <a:pt x="22523" y="6523"/>
                    <a:pt x="22514" y="6532"/>
                  </a:cubicBezTo>
                  <a:cubicBezTo>
                    <a:pt x="21227" y="7743"/>
                    <a:pt x="19692" y="8677"/>
                    <a:pt x="18037" y="9299"/>
                  </a:cubicBezTo>
                  <a:cubicBezTo>
                    <a:pt x="16441" y="9897"/>
                    <a:pt x="14737" y="10208"/>
                    <a:pt x="13033" y="10208"/>
                  </a:cubicBezTo>
                  <a:cubicBezTo>
                    <a:pt x="12977" y="10208"/>
                    <a:pt x="12921" y="10208"/>
                    <a:pt x="12865" y="10207"/>
                  </a:cubicBezTo>
                  <a:cubicBezTo>
                    <a:pt x="11065" y="10186"/>
                    <a:pt x="9271" y="9814"/>
                    <a:pt x="7628" y="9078"/>
                  </a:cubicBezTo>
                  <a:cubicBezTo>
                    <a:pt x="6706" y="8665"/>
                    <a:pt x="5843" y="8135"/>
                    <a:pt x="5074" y="7479"/>
                  </a:cubicBezTo>
                  <a:cubicBezTo>
                    <a:pt x="4375" y="6882"/>
                    <a:pt x="3754" y="6199"/>
                    <a:pt x="3201" y="5467"/>
                  </a:cubicBezTo>
                  <a:cubicBezTo>
                    <a:pt x="2073" y="3978"/>
                    <a:pt x="1211" y="2310"/>
                    <a:pt x="394" y="638"/>
                  </a:cubicBezTo>
                  <a:cubicBezTo>
                    <a:pt x="293" y="432"/>
                    <a:pt x="193" y="229"/>
                    <a:pt x="94" y="24"/>
                  </a:cubicBezTo>
                  <a:cubicBezTo>
                    <a:pt x="86" y="7"/>
                    <a:pt x="74" y="1"/>
                    <a:pt x="6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37"/>
            <p:cNvSpPr/>
            <p:nvPr/>
          </p:nvSpPr>
          <p:spPr>
            <a:xfrm>
              <a:off x="6313560" y="917700"/>
              <a:ext cx="323543" cy="476564"/>
            </a:xfrm>
            <a:custGeom>
              <a:avLst/>
              <a:gdLst/>
              <a:ahLst/>
              <a:cxnLst/>
              <a:rect l="l" t="t" r="r" b="b"/>
              <a:pathLst>
                <a:path w="3013" h="4438" extrusionOk="0">
                  <a:moveTo>
                    <a:pt x="2740" y="0"/>
                  </a:moveTo>
                  <a:lnTo>
                    <a:pt x="1" y="175"/>
                  </a:lnTo>
                  <a:lnTo>
                    <a:pt x="272" y="4438"/>
                  </a:lnTo>
                  <a:lnTo>
                    <a:pt x="1650" y="3280"/>
                  </a:lnTo>
                  <a:lnTo>
                    <a:pt x="3013" y="4263"/>
                  </a:lnTo>
                  <a:lnTo>
                    <a:pt x="274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37"/>
            <p:cNvSpPr/>
            <p:nvPr/>
          </p:nvSpPr>
          <p:spPr>
            <a:xfrm>
              <a:off x="5090997" y="416325"/>
              <a:ext cx="534550" cy="531329"/>
            </a:xfrm>
            <a:custGeom>
              <a:avLst/>
              <a:gdLst/>
              <a:ahLst/>
              <a:cxnLst/>
              <a:rect l="l" t="t" r="r" b="b"/>
              <a:pathLst>
                <a:path w="4978" h="4948" extrusionOk="0">
                  <a:moveTo>
                    <a:pt x="3063" y="1"/>
                  </a:moveTo>
                  <a:lnTo>
                    <a:pt x="0" y="2978"/>
                  </a:lnTo>
                  <a:lnTo>
                    <a:pt x="1775" y="3273"/>
                  </a:lnTo>
                  <a:lnTo>
                    <a:pt x="1913" y="4948"/>
                  </a:lnTo>
                  <a:lnTo>
                    <a:pt x="4978" y="1971"/>
                  </a:lnTo>
                  <a:lnTo>
                    <a:pt x="30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37"/>
            <p:cNvSpPr/>
            <p:nvPr/>
          </p:nvSpPr>
          <p:spPr>
            <a:xfrm>
              <a:off x="5663781" y="768866"/>
              <a:ext cx="431033" cy="530792"/>
            </a:xfrm>
            <a:custGeom>
              <a:avLst/>
              <a:gdLst/>
              <a:ahLst/>
              <a:cxnLst/>
              <a:rect l="l" t="t" r="r" b="b"/>
              <a:pathLst>
                <a:path w="4014" h="4943" extrusionOk="0">
                  <a:moveTo>
                    <a:pt x="1424" y="1"/>
                  </a:moveTo>
                  <a:lnTo>
                    <a:pt x="1" y="4029"/>
                  </a:lnTo>
                  <a:lnTo>
                    <a:pt x="1724" y="3504"/>
                  </a:lnTo>
                  <a:lnTo>
                    <a:pt x="2590" y="4943"/>
                  </a:lnTo>
                  <a:lnTo>
                    <a:pt x="4014" y="916"/>
                  </a:lnTo>
                  <a:lnTo>
                    <a:pt x="14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1" name="Google Shape;2711;p37"/>
          <p:cNvGrpSpPr/>
          <p:nvPr/>
        </p:nvGrpSpPr>
        <p:grpSpPr>
          <a:xfrm>
            <a:off x="3970715" y="4517655"/>
            <a:ext cx="884404" cy="959040"/>
            <a:chOff x="2632490" y="4369980"/>
            <a:chExt cx="884404" cy="959040"/>
          </a:xfrm>
        </p:grpSpPr>
        <p:sp>
          <p:nvSpPr>
            <p:cNvPr id="2712" name="Google Shape;2712;p37"/>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37"/>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37"/>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5" name="Google Shape;2715;p37"/>
          <p:cNvGrpSpPr/>
          <p:nvPr/>
        </p:nvGrpSpPr>
        <p:grpSpPr>
          <a:xfrm rot="634737">
            <a:off x="4048056" y="-525890"/>
            <a:ext cx="1847593" cy="1596350"/>
            <a:chOff x="3933402" y="-316891"/>
            <a:chExt cx="1907762" cy="1648337"/>
          </a:xfrm>
        </p:grpSpPr>
        <p:sp>
          <p:nvSpPr>
            <p:cNvPr id="2716" name="Google Shape;2716;p37"/>
            <p:cNvSpPr/>
            <p:nvPr/>
          </p:nvSpPr>
          <p:spPr>
            <a:xfrm>
              <a:off x="4342533" y="-316891"/>
              <a:ext cx="1498630" cy="1099382"/>
            </a:xfrm>
            <a:custGeom>
              <a:avLst/>
              <a:gdLst/>
              <a:ahLst/>
              <a:cxnLst/>
              <a:rect l="l" t="t" r="r" b="b"/>
              <a:pathLst>
                <a:path w="13956" h="10238" extrusionOk="0">
                  <a:moveTo>
                    <a:pt x="13796" y="2"/>
                  </a:moveTo>
                  <a:lnTo>
                    <a:pt x="13796" y="2"/>
                  </a:lnTo>
                  <a:cubicBezTo>
                    <a:pt x="13795" y="2"/>
                    <a:pt x="13794" y="5"/>
                    <a:pt x="13792" y="8"/>
                  </a:cubicBezTo>
                  <a:cubicBezTo>
                    <a:pt x="13795" y="4"/>
                    <a:pt x="13796" y="2"/>
                    <a:pt x="13796" y="2"/>
                  </a:cubicBezTo>
                  <a:close/>
                  <a:moveTo>
                    <a:pt x="13833" y="1"/>
                  </a:moveTo>
                  <a:cubicBezTo>
                    <a:pt x="13821" y="1"/>
                    <a:pt x="13807" y="3"/>
                    <a:pt x="13792" y="8"/>
                  </a:cubicBezTo>
                  <a:cubicBezTo>
                    <a:pt x="7803" y="2037"/>
                    <a:pt x="2309" y="3730"/>
                    <a:pt x="32" y="10099"/>
                  </a:cubicBezTo>
                  <a:cubicBezTo>
                    <a:pt x="1" y="10185"/>
                    <a:pt x="47" y="10238"/>
                    <a:pt x="102" y="10238"/>
                  </a:cubicBezTo>
                  <a:cubicBezTo>
                    <a:pt x="140" y="10238"/>
                    <a:pt x="181" y="10212"/>
                    <a:pt x="204" y="10154"/>
                  </a:cubicBezTo>
                  <a:cubicBezTo>
                    <a:pt x="2532" y="4021"/>
                    <a:pt x="7930" y="2046"/>
                    <a:pt x="13834" y="193"/>
                  </a:cubicBezTo>
                  <a:cubicBezTo>
                    <a:pt x="13955" y="155"/>
                    <a:pt x="13936" y="1"/>
                    <a:pt x="138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37"/>
            <p:cNvSpPr/>
            <p:nvPr/>
          </p:nvSpPr>
          <p:spPr>
            <a:xfrm>
              <a:off x="4183391" y="741698"/>
              <a:ext cx="222819" cy="437906"/>
            </a:xfrm>
            <a:custGeom>
              <a:avLst/>
              <a:gdLst/>
              <a:ahLst/>
              <a:cxnLst/>
              <a:rect l="l" t="t" r="r" b="b"/>
              <a:pathLst>
                <a:path w="2075" h="4078" extrusionOk="0">
                  <a:moveTo>
                    <a:pt x="1634" y="1"/>
                  </a:moveTo>
                  <a:cubicBezTo>
                    <a:pt x="908" y="437"/>
                    <a:pt x="435" y="1010"/>
                    <a:pt x="218" y="1836"/>
                  </a:cubicBezTo>
                  <a:cubicBezTo>
                    <a:pt x="1" y="2662"/>
                    <a:pt x="166" y="3325"/>
                    <a:pt x="524" y="4077"/>
                  </a:cubicBezTo>
                  <a:cubicBezTo>
                    <a:pt x="1133" y="3627"/>
                    <a:pt x="1637" y="3194"/>
                    <a:pt x="1855" y="2442"/>
                  </a:cubicBezTo>
                  <a:cubicBezTo>
                    <a:pt x="2074" y="1690"/>
                    <a:pt x="1861" y="972"/>
                    <a:pt x="1713" y="227"/>
                  </a:cubicBezTo>
                  <a:lnTo>
                    <a:pt x="16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37"/>
            <p:cNvSpPr/>
            <p:nvPr/>
          </p:nvSpPr>
          <p:spPr>
            <a:xfrm>
              <a:off x="4420172" y="600059"/>
              <a:ext cx="187597" cy="428241"/>
            </a:xfrm>
            <a:custGeom>
              <a:avLst/>
              <a:gdLst/>
              <a:ahLst/>
              <a:cxnLst/>
              <a:rect l="l" t="t" r="r" b="b"/>
              <a:pathLst>
                <a:path w="1747" h="3988" extrusionOk="0">
                  <a:moveTo>
                    <a:pt x="281" y="0"/>
                  </a:moveTo>
                  <a:lnTo>
                    <a:pt x="303" y="30"/>
                  </a:lnTo>
                  <a:cubicBezTo>
                    <a:pt x="1" y="1542"/>
                    <a:pt x="508" y="2802"/>
                    <a:pt x="1497" y="3988"/>
                  </a:cubicBezTo>
                  <a:cubicBezTo>
                    <a:pt x="1676" y="3255"/>
                    <a:pt x="1746" y="2551"/>
                    <a:pt x="1616" y="1777"/>
                  </a:cubicBezTo>
                  <a:cubicBezTo>
                    <a:pt x="1477" y="948"/>
                    <a:pt x="1083" y="333"/>
                    <a:pt x="2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37"/>
            <p:cNvSpPr/>
            <p:nvPr/>
          </p:nvSpPr>
          <p:spPr>
            <a:xfrm>
              <a:off x="3989027" y="502555"/>
              <a:ext cx="460241" cy="153879"/>
            </a:xfrm>
            <a:custGeom>
              <a:avLst/>
              <a:gdLst/>
              <a:ahLst/>
              <a:cxnLst/>
              <a:rect l="l" t="t" r="r" b="b"/>
              <a:pathLst>
                <a:path w="4286" h="1433" extrusionOk="0">
                  <a:moveTo>
                    <a:pt x="1929" y="1"/>
                  </a:moveTo>
                  <a:cubicBezTo>
                    <a:pt x="1111" y="1"/>
                    <a:pt x="505" y="285"/>
                    <a:pt x="1" y="961"/>
                  </a:cubicBezTo>
                  <a:lnTo>
                    <a:pt x="118" y="1018"/>
                  </a:lnTo>
                  <a:cubicBezTo>
                    <a:pt x="759" y="1303"/>
                    <a:pt x="1335" y="1433"/>
                    <a:pt x="1896" y="1433"/>
                  </a:cubicBezTo>
                  <a:cubicBezTo>
                    <a:pt x="2679" y="1433"/>
                    <a:pt x="3431" y="1180"/>
                    <a:pt x="4286" y="740"/>
                  </a:cubicBezTo>
                  <a:cubicBezTo>
                    <a:pt x="3581" y="329"/>
                    <a:pt x="2896" y="35"/>
                    <a:pt x="2067" y="4"/>
                  </a:cubicBezTo>
                  <a:cubicBezTo>
                    <a:pt x="2020" y="2"/>
                    <a:pt x="1974" y="1"/>
                    <a:pt x="19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37"/>
            <p:cNvSpPr/>
            <p:nvPr/>
          </p:nvSpPr>
          <p:spPr>
            <a:xfrm>
              <a:off x="4560307" y="367573"/>
              <a:ext cx="188564" cy="460134"/>
            </a:xfrm>
            <a:custGeom>
              <a:avLst/>
              <a:gdLst/>
              <a:ahLst/>
              <a:cxnLst/>
              <a:rect l="l" t="t" r="r" b="b"/>
              <a:pathLst>
                <a:path w="1756" h="4285" extrusionOk="0">
                  <a:moveTo>
                    <a:pt x="368" y="0"/>
                  </a:moveTo>
                  <a:lnTo>
                    <a:pt x="368" y="0"/>
                  </a:lnTo>
                  <a:cubicBezTo>
                    <a:pt x="0" y="1644"/>
                    <a:pt x="374" y="2948"/>
                    <a:pt x="1423" y="4284"/>
                  </a:cubicBezTo>
                  <a:cubicBezTo>
                    <a:pt x="1637" y="3522"/>
                    <a:pt x="1755" y="2894"/>
                    <a:pt x="1671" y="2075"/>
                  </a:cubicBezTo>
                  <a:cubicBezTo>
                    <a:pt x="1581" y="1200"/>
                    <a:pt x="1222" y="470"/>
                    <a:pt x="405" y="40"/>
                  </a:cubicBezTo>
                  <a:lnTo>
                    <a:pt x="3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37"/>
            <p:cNvSpPr/>
            <p:nvPr/>
          </p:nvSpPr>
          <p:spPr>
            <a:xfrm>
              <a:off x="4152679" y="257720"/>
              <a:ext cx="451758" cy="166980"/>
            </a:xfrm>
            <a:custGeom>
              <a:avLst/>
              <a:gdLst/>
              <a:ahLst/>
              <a:cxnLst/>
              <a:rect l="l" t="t" r="r" b="b"/>
              <a:pathLst>
                <a:path w="4207" h="1555" extrusionOk="0">
                  <a:moveTo>
                    <a:pt x="1885" y="1"/>
                  </a:moveTo>
                  <a:cubicBezTo>
                    <a:pt x="1123" y="1"/>
                    <a:pt x="503" y="326"/>
                    <a:pt x="1" y="947"/>
                  </a:cubicBezTo>
                  <a:lnTo>
                    <a:pt x="107" y="1015"/>
                  </a:lnTo>
                  <a:cubicBezTo>
                    <a:pt x="790" y="1382"/>
                    <a:pt x="1403" y="1554"/>
                    <a:pt x="2007" y="1554"/>
                  </a:cubicBezTo>
                  <a:cubicBezTo>
                    <a:pt x="2718" y="1554"/>
                    <a:pt x="3417" y="1316"/>
                    <a:pt x="4206" y="877"/>
                  </a:cubicBezTo>
                  <a:cubicBezTo>
                    <a:pt x="3535" y="460"/>
                    <a:pt x="2956" y="85"/>
                    <a:pt x="2135" y="12"/>
                  </a:cubicBezTo>
                  <a:cubicBezTo>
                    <a:pt x="2050" y="4"/>
                    <a:pt x="1967" y="1"/>
                    <a:pt x="188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37"/>
            <p:cNvSpPr/>
            <p:nvPr/>
          </p:nvSpPr>
          <p:spPr>
            <a:xfrm>
              <a:off x="4733195" y="171598"/>
              <a:ext cx="184054" cy="476134"/>
            </a:xfrm>
            <a:custGeom>
              <a:avLst/>
              <a:gdLst/>
              <a:ahLst/>
              <a:cxnLst/>
              <a:rect l="l" t="t" r="r" b="b"/>
              <a:pathLst>
                <a:path w="1714" h="4434" extrusionOk="0">
                  <a:moveTo>
                    <a:pt x="538" y="0"/>
                  </a:moveTo>
                  <a:lnTo>
                    <a:pt x="538" y="0"/>
                  </a:lnTo>
                  <a:cubicBezTo>
                    <a:pt x="579" y="23"/>
                    <a:pt x="618" y="46"/>
                    <a:pt x="657" y="70"/>
                  </a:cubicBezTo>
                  <a:lnTo>
                    <a:pt x="657" y="70"/>
                  </a:lnTo>
                  <a:cubicBezTo>
                    <a:pt x="663" y="56"/>
                    <a:pt x="669" y="41"/>
                    <a:pt x="675" y="27"/>
                  </a:cubicBezTo>
                  <a:lnTo>
                    <a:pt x="538" y="0"/>
                  </a:lnTo>
                  <a:close/>
                  <a:moveTo>
                    <a:pt x="657" y="70"/>
                  </a:moveTo>
                  <a:cubicBezTo>
                    <a:pt x="0" y="1669"/>
                    <a:pt x="227" y="3039"/>
                    <a:pt x="1250" y="4434"/>
                  </a:cubicBezTo>
                  <a:cubicBezTo>
                    <a:pt x="1512" y="3643"/>
                    <a:pt x="1631" y="2927"/>
                    <a:pt x="1672" y="2075"/>
                  </a:cubicBezTo>
                  <a:cubicBezTo>
                    <a:pt x="1714" y="1211"/>
                    <a:pt x="1387" y="527"/>
                    <a:pt x="657" y="7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37"/>
            <p:cNvSpPr/>
            <p:nvPr/>
          </p:nvSpPr>
          <p:spPr>
            <a:xfrm>
              <a:off x="4279499" y="40375"/>
              <a:ext cx="514255" cy="165906"/>
            </a:xfrm>
            <a:custGeom>
              <a:avLst/>
              <a:gdLst/>
              <a:ahLst/>
              <a:cxnLst/>
              <a:rect l="l" t="t" r="r" b="b"/>
              <a:pathLst>
                <a:path w="4789" h="1545" extrusionOk="0">
                  <a:moveTo>
                    <a:pt x="2164" y="0"/>
                  </a:moveTo>
                  <a:cubicBezTo>
                    <a:pt x="1276" y="0"/>
                    <a:pt x="618" y="275"/>
                    <a:pt x="1" y="939"/>
                  </a:cubicBezTo>
                  <a:lnTo>
                    <a:pt x="112" y="1007"/>
                  </a:lnTo>
                  <a:cubicBezTo>
                    <a:pt x="846" y="1392"/>
                    <a:pt x="1552" y="1545"/>
                    <a:pt x="2260" y="1545"/>
                  </a:cubicBezTo>
                  <a:cubicBezTo>
                    <a:pt x="3081" y="1545"/>
                    <a:pt x="3907" y="1340"/>
                    <a:pt x="4789" y="1051"/>
                  </a:cubicBezTo>
                  <a:cubicBezTo>
                    <a:pt x="4044" y="529"/>
                    <a:pt x="3273" y="41"/>
                    <a:pt x="2353" y="4"/>
                  </a:cubicBezTo>
                  <a:cubicBezTo>
                    <a:pt x="2289" y="2"/>
                    <a:pt x="2226" y="0"/>
                    <a:pt x="21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37"/>
            <p:cNvSpPr/>
            <p:nvPr/>
          </p:nvSpPr>
          <p:spPr>
            <a:xfrm>
              <a:off x="4933143" y="428"/>
              <a:ext cx="172671" cy="466040"/>
            </a:xfrm>
            <a:custGeom>
              <a:avLst/>
              <a:gdLst/>
              <a:ahLst/>
              <a:cxnLst/>
              <a:rect l="l" t="t" r="r" b="b"/>
              <a:pathLst>
                <a:path w="1608" h="4340" extrusionOk="0">
                  <a:moveTo>
                    <a:pt x="851" y="0"/>
                  </a:moveTo>
                  <a:lnTo>
                    <a:pt x="942" y="123"/>
                  </a:lnTo>
                  <a:cubicBezTo>
                    <a:pt x="53" y="1585"/>
                    <a:pt x="0" y="2809"/>
                    <a:pt x="771" y="4340"/>
                  </a:cubicBezTo>
                  <a:cubicBezTo>
                    <a:pt x="1101" y="3631"/>
                    <a:pt x="1413" y="2943"/>
                    <a:pt x="1507" y="2153"/>
                  </a:cubicBezTo>
                  <a:cubicBezTo>
                    <a:pt x="1608" y="1306"/>
                    <a:pt x="1470" y="612"/>
                    <a:pt x="8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37"/>
            <p:cNvSpPr/>
            <p:nvPr/>
          </p:nvSpPr>
          <p:spPr>
            <a:xfrm>
              <a:off x="5116554" y="-101694"/>
              <a:ext cx="177074" cy="430711"/>
            </a:xfrm>
            <a:custGeom>
              <a:avLst/>
              <a:gdLst/>
              <a:ahLst/>
              <a:cxnLst/>
              <a:rect l="l" t="t" r="r" b="b"/>
              <a:pathLst>
                <a:path w="1649" h="4011" extrusionOk="0">
                  <a:moveTo>
                    <a:pt x="1119" y="0"/>
                  </a:moveTo>
                  <a:lnTo>
                    <a:pt x="1188" y="123"/>
                  </a:lnTo>
                  <a:cubicBezTo>
                    <a:pt x="130" y="1393"/>
                    <a:pt x="1" y="2451"/>
                    <a:pt x="518" y="4010"/>
                  </a:cubicBezTo>
                  <a:cubicBezTo>
                    <a:pt x="906" y="3420"/>
                    <a:pt x="1157" y="2939"/>
                    <a:pt x="1355" y="2231"/>
                  </a:cubicBezTo>
                  <a:cubicBezTo>
                    <a:pt x="1565" y="1473"/>
                    <a:pt x="1648" y="671"/>
                    <a:pt x="11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37"/>
            <p:cNvSpPr/>
            <p:nvPr/>
          </p:nvSpPr>
          <p:spPr>
            <a:xfrm>
              <a:off x="5334006" y="-191681"/>
              <a:ext cx="204242" cy="409664"/>
            </a:xfrm>
            <a:custGeom>
              <a:avLst/>
              <a:gdLst/>
              <a:ahLst/>
              <a:cxnLst/>
              <a:rect l="l" t="t" r="r" b="b"/>
              <a:pathLst>
                <a:path w="1902" h="3815" extrusionOk="0">
                  <a:moveTo>
                    <a:pt x="1390" y="1"/>
                  </a:moveTo>
                  <a:lnTo>
                    <a:pt x="1375" y="48"/>
                  </a:lnTo>
                  <a:cubicBezTo>
                    <a:pt x="1" y="1392"/>
                    <a:pt x="167" y="2081"/>
                    <a:pt x="823" y="3814"/>
                  </a:cubicBezTo>
                  <a:cubicBezTo>
                    <a:pt x="1211" y="3232"/>
                    <a:pt x="1499" y="2698"/>
                    <a:pt x="1666" y="2002"/>
                  </a:cubicBezTo>
                  <a:cubicBezTo>
                    <a:pt x="1845" y="1257"/>
                    <a:pt x="1902" y="632"/>
                    <a:pt x="13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37"/>
            <p:cNvSpPr/>
            <p:nvPr/>
          </p:nvSpPr>
          <p:spPr>
            <a:xfrm>
              <a:off x="4228277" y="1035393"/>
              <a:ext cx="45638" cy="296054"/>
            </a:xfrm>
            <a:custGeom>
              <a:avLst/>
              <a:gdLst/>
              <a:ahLst/>
              <a:cxnLst/>
              <a:rect l="l" t="t" r="r" b="b"/>
              <a:pathLst>
                <a:path w="425" h="2757" extrusionOk="0">
                  <a:moveTo>
                    <a:pt x="381" y="0"/>
                  </a:moveTo>
                  <a:cubicBezTo>
                    <a:pt x="374" y="0"/>
                    <a:pt x="367" y="4"/>
                    <a:pt x="363" y="13"/>
                  </a:cubicBezTo>
                  <a:cubicBezTo>
                    <a:pt x="67" y="686"/>
                    <a:pt x="1" y="1451"/>
                    <a:pt x="173" y="2164"/>
                  </a:cubicBezTo>
                  <a:cubicBezTo>
                    <a:pt x="220" y="2364"/>
                    <a:pt x="288" y="2558"/>
                    <a:pt x="373" y="2744"/>
                  </a:cubicBezTo>
                  <a:cubicBezTo>
                    <a:pt x="377" y="2753"/>
                    <a:pt x="384" y="2757"/>
                    <a:pt x="391" y="2757"/>
                  </a:cubicBezTo>
                  <a:cubicBezTo>
                    <a:pt x="407" y="2757"/>
                    <a:pt x="425" y="2739"/>
                    <a:pt x="415" y="2719"/>
                  </a:cubicBezTo>
                  <a:cubicBezTo>
                    <a:pt x="120" y="2063"/>
                    <a:pt x="53" y="1315"/>
                    <a:pt x="214" y="616"/>
                  </a:cubicBezTo>
                  <a:cubicBezTo>
                    <a:pt x="260" y="416"/>
                    <a:pt x="324" y="224"/>
                    <a:pt x="406" y="38"/>
                  </a:cubicBezTo>
                  <a:cubicBezTo>
                    <a:pt x="414" y="18"/>
                    <a:pt x="397" y="0"/>
                    <a:pt x="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37"/>
            <p:cNvSpPr/>
            <p:nvPr/>
          </p:nvSpPr>
          <p:spPr>
            <a:xfrm>
              <a:off x="3933402" y="522098"/>
              <a:ext cx="275007" cy="155168"/>
            </a:xfrm>
            <a:custGeom>
              <a:avLst/>
              <a:gdLst/>
              <a:ahLst/>
              <a:cxnLst/>
              <a:rect l="l" t="t" r="r" b="b"/>
              <a:pathLst>
                <a:path w="2561" h="1445" extrusionOk="0">
                  <a:moveTo>
                    <a:pt x="2531" y="0"/>
                  </a:moveTo>
                  <a:cubicBezTo>
                    <a:pt x="2530" y="0"/>
                    <a:pt x="2529" y="0"/>
                    <a:pt x="2529" y="1"/>
                  </a:cubicBezTo>
                  <a:cubicBezTo>
                    <a:pt x="1756" y="62"/>
                    <a:pt x="1011" y="393"/>
                    <a:pt x="444" y="922"/>
                  </a:cubicBezTo>
                  <a:cubicBezTo>
                    <a:pt x="286" y="1070"/>
                    <a:pt x="143" y="1233"/>
                    <a:pt x="14" y="1409"/>
                  </a:cubicBezTo>
                  <a:cubicBezTo>
                    <a:pt x="1" y="1427"/>
                    <a:pt x="18" y="1445"/>
                    <a:pt x="36" y="1445"/>
                  </a:cubicBezTo>
                  <a:cubicBezTo>
                    <a:pt x="44" y="1445"/>
                    <a:pt x="51" y="1442"/>
                    <a:pt x="57" y="1435"/>
                  </a:cubicBezTo>
                  <a:cubicBezTo>
                    <a:pt x="503" y="819"/>
                    <a:pt x="1163" y="367"/>
                    <a:pt x="1893" y="162"/>
                  </a:cubicBezTo>
                  <a:cubicBezTo>
                    <a:pt x="2101" y="104"/>
                    <a:pt x="2313" y="65"/>
                    <a:pt x="2527" y="49"/>
                  </a:cubicBezTo>
                  <a:cubicBezTo>
                    <a:pt x="2560" y="47"/>
                    <a:pt x="2561" y="0"/>
                    <a:pt x="25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37"/>
            <p:cNvSpPr/>
            <p:nvPr/>
          </p:nvSpPr>
          <p:spPr>
            <a:xfrm>
              <a:off x="3972704" y="600274"/>
              <a:ext cx="145289" cy="115758"/>
            </a:xfrm>
            <a:custGeom>
              <a:avLst/>
              <a:gdLst/>
              <a:ahLst/>
              <a:cxnLst/>
              <a:rect l="l" t="t" r="r" b="b"/>
              <a:pathLst>
                <a:path w="1353" h="1078" extrusionOk="0">
                  <a:moveTo>
                    <a:pt x="1312" y="0"/>
                  </a:moveTo>
                  <a:cubicBezTo>
                    <a:pt x="1309" y="0"/>
                    <a:pt x="1305" y="1"/>
                    <a:pt x="1302" y="2"/>
                  </a:cubicBezTo>
                  <a:cubicBezTo>
                    <a:pt x="788" y="226"/>
                    <a:pt x="341" y="587"/>
                    <a:pt x="14" y="1041"/>
                  </a:cubicBezTo>
                  <a:cubicBezTo>
                    <a:pt x="0" y="1060"/>
                    <a:pt x="17" y="1077"/>
                    <a:pt x="35" y="1077"/>
                  </a:cubicBezTo>
                  <a:cubicBezTo>
                    <a:pt x="43" y="1077"/>
                    <a:pt x="51" y="1074"/>
                    <a:pt x="56" y="1067"/>
                  </a:cubicBezTo>
                  <a:cubicBezTo>
                    <a:pt x="379" y="619"/>
                    <a:pt x="821" y="264"/>
                    <a:pt x="1327" y="45"/>
                  </a:cubicBezTo>
                  <a:cubicBezTo>
                    <a:pt x="1352" y="34"/>
                    <a:pt x="1336" y="0"/>
                    <a:pt x="13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37"/>
            <p:cNvSpPr/>
            <p:nvPr/>
          </p:nvSpPr>
          <p:spPr>
            <a:xfrm>
              <a:off x="4529703" y="881082"/>
              <a:ext cx="63893" cy="296913"/>
            </a:xfrm>
            <a:custGeom>
              <a:avLst/>
              <a:gdLst/>
              <a:ahLst/>
              <a:cxnLst/>
              <a:rect l="l" t="t" r="r" b="b"/>
              <a:pathLst>
                <a:path w="595" h="2765" extrusionOk="0">
                  <a:moveTo>
                    <a:pt x="570" y="1"/>
                  </a:moveTo>
                  <a:cubicBezTo>
                    <a:pt x="558" y="1"/>
                    <a:pt x="545" y="9"/>
                    <a:pt x="545" y="24"/>
                  </a:cubicBezTo>
                  <a:cubicBezTo>
                    <a:pt x="520" y="746"/>
                    <a:pt x="404" y="1462"/>
                    <a:pt x="201" y="2154"/>
                  </a:cubicBezTo>
                  <a:cubicBezTo>
                    <a:pt x="144" y="2350"/>
                    <a:pt x="79" y="2544"/>
                    <a:pt x="7" y="2735"/>
                  </a:cubicBezTo>
                  <a:cubicBezTo>
                    <a:pt x="1" y="2753"/>
                    <a:pt x="15" y="2764"/>
                    <a:pt x="30" y="2764"/>
                  </a:cubicBezTo>
                  <a:cubicBezTo>
                    <a:pt x="40" y="2764"/>
                    <a:pt x="50" y="2759"/>
                    <a:pt x="55" y="2747"/>
                  </a:cubicBezTo>
                  <a:cubicBezTo>
                    <a:pt x="308" y="2070"/>
                    <a:pt x="474" y="1363"/>
                    <a:pt x="550" y="644"/>
                  </a:cubicBezTo>
                  <a:cubicBezTo>
                    <a:pt x="572" y="437"/>
                    <a:pt x="585" y="231"/>
                    <a:pt x="594" y="24"/>
                  </a:cubicBezTo>
                  <a:cubicBezTo>
                    <a:pt x="594" y="9"/>
                    <a:pt x="582" y="1"/>
                    <a:pt x="5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37"/>
            <p:cNvSpPr/>
            <p:nvPr/>
          </p:nvSpPr>
          <p:spPr>
            <a:xfrm>
              <a:off x="4475689" y="892358"/>
              <a:ext cx="73127" cy="229799"/>
            </a:xfrm>
            <a:custGeom>
              <a:avLst/>
              <a:gdLst/>
              <a:ahLst/>
              <a:cxnLst/>
              <a:rect l="l" t="t" r="r" b="b"/>
              <a:pathLst>
                <a:path w="681" h="2140" extrusionOk="0">
                  <a:moveTo>
                    <a:pt x="651" y="0"/>
                  </a:moveTo>
                  <a:cubicBezTo>
                    <a:pt x="641" y="0"/>
                    <a:pt x="631" y="5"/>
                    <a:pt x="627" y="17"/>
                  </a:cubicBezTo>
                  <a:cubicBezTo>
                    <a:pt x="420" y="715"/>
                    <a:pt x="213" y="1412"/>
                    <a:pt x="6" y="2109"/>
                  </a:cubicBezTo>
                  <a:cubicBezTo>
                    <a:pt x="0" y="2127"/>
                    <a:pt x="15" y="2140"/>
                    <a:pt x="30" y="2140"/>
                  </a:cubicBezTo>
                  <a:cubicBezTo>
                    <a:pt x="40" y="2140"/>
                    <a:pt x="50" y="2134"/>
                    <a:pt x="53" y="2122"/>
                  </a:cubicBezTo>
                  <a:cubicBezTo>
                    <a:pt x="261" y="1424"/>
                    <a:pt x="468" y="729"/>
                    <a:pt x="675" y="31"/>
                  </a:cubicBezTo>
                  <a:cubicBezTo>
                    <a:pt x="681" y="12"/>
                    <a:pt x="666" y="0"/>
                    <a:pt x="6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32" name="Google Shape;2732;p37"/>
          <p:cNvSpPr/>
          <p:nvPr/>
        </p:nvSpPr>
        <p:spPr>
          <a:xfrm>
            <a:off x="5855815" y="4793095"/>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37"/>
          <p:cNvSpPr/>
          <p:nvPr/>
        </p:nvSpPr>
        <p:spPr>
          <a:xfrm>
            <a:off x="5691007" y="489314"/>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37"/>
          <p:cNvSpPr/>
          <p:nvPr/>
        </p:nvSpPr>
        <p:spPr>
          <a:xfrm>
            <a:off x="386937" y="672176"/>
            <a:ext cx="96215" cy="96215"/>
          </a:xfrm>
          <a:custGeom>
            <a:avLst/>
            <a:gdLst/>
            <a:ahLst/>
            <a:cxnLst/>
            <a:rect l="l" t="t" r="r" b="b"/>
            <a:pathLst>
              <a:path w="896" h="896" extrusionOk="0">
                <a:moveTo>
                  <a:pt x="448" y="0"/>
                </a:moveTo>
                <a:cubicBezTo>
                  <a:pt x="201" y="0"/>
                  <a:pt x="1" y="200"/>
                  <a:pt x="1" y="448"/>
                </a:cubicBezTo>
                <a:cubicBezTo>
                  <a:pt x="1" y="695"/>
                  <a:pt x="201" y="895"/>
                  <a:pt x="448" y="895"/>
                </a:cubicBezTo>
                <a:cubicBezTo>
                  <a:pt x="695" y="895"/>
                  <a:pt x="896" y="695"/>
                  <a:pt x="896" y="448"/>
                </a:cubicBezTo>
                <a:cubicBezTo>
                  <a:pt x="896" y="200"/>
                  <a:pt x="695" y="0"/>
                  <a:pt x="4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37"/>
          <p:cNvSpPr/>
          <p:nvPr/>
        </p:nvSpPr>
        <p:spPr>
          <a:xfrm>
            <a:off x="384407" y="4746201"/>
            <a:ext cx="101262" cy="101369"/>
          </a:xfrm>
          <a:custGeom>
            <a:avLst/>
            <a:gdLst/>
            <a:ahLst/>
            <a:cxnLst/>
            <a:rect l="l" t="t" r="r" b="b"/>
            <a:pathLst>
              <a:path w="943" h="944" extrusionOk="0">
                <a:moveTo>
                  <a:pt x="472" y="49"/>
                </a:moveTo>
                <a:cubicBezTo>
                  <a:pt x="705" y="49"/>
                  <a:pt x="895" y="239"/>
                  <a:pt x="895" y="472"/>
                </a:cubicBezTo>
                <a:cubicBezTo>
                  <a:pt x="895" y="705"/>
                  <a:pt x="706" y="896"/>
                  <a:pt x="472" y="896"/>
                </a:cubicBezTo>
                <a:cubicBezTo>
                  <a:pt x="239" y="896"/>
                  <a:pt x="48" y="707"/>
                  <a:pt x="48" y="472"/>
                </a:cubicBezTo>
                <a:cubicBezTo>
                  <a:pt x="48" y="239"/>
                  <a:pt x="237" y="49"/>
                  <a:pt x="472" y="49"/>
                </a:cubicBezTo>
                <a:close/>
                <a:moveTo>
                  <a:pt x="472" y="1"/>
                </a:moveTo>
                <a:cubicBezTo>
                  <a:pt x="212" y="1"/>
                  <a:pt x="0" y="213"/>
                  <a:pt x="0" y="472"/>
                </a:cubicBezTo>
                <a:cubicBezTo>
                  <a:pt x="0" y="732"/>
                  <a:pt x="212" y="943"/>
                  <a:pt x="472" y="943"/>
                </a:cubicBezTo>
                <a:cubicBezTo>
                  <a:pt x="731" y="943"/>
                  <a:pt x="941" y="734"/>
                  <a:pt x="943" y="472"/>
                </a:cubicBezTo>
                <a:cubicBezTo>
                  <a:pt x="943" y="213"/>
                  <a:pt x="731" y="1"/>
                  <a:pt x="472"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2736;p37"/>
          <p:cNvSpPr/>
          <p:nvPr/>
        </p:nvSpPr>
        <p:spPr>
          <a:xfrm>
            <a:off x="8750026" y="2089231"/>
            <a:ext cx="96215" cy="96215"/>
          </a:xfrm>
          <a:custGeom>
            <a:avLst/>
            <a:gdLst/>
            <a:ahLst/>
            <a:cxnLst/>
            <a:rect l="l" t="t" r="r" b="b"/>
            <a:pathLst>
              <a:path w="896" h="896" extrusionOk="0">
                <a:moveTo>
                  <a:pt x="449" y="1"/>
                </a:moveTo>
                <a:cubicBezTo>
                  <a:pt x="201" y="1"/>
                  <a:pt x="1" y="200"/>
                  <a:pt x="1" y="448"/>
                </a:cubicBezTo>
                <a:cubicBezTo>
                  <a:pt x="1" y="695"/>
                  <a:pt x="201" y="896"/>
                  <a:pt x="449" y="896"/>
                </a:cubicBezTo>
                <a:cubicBezTo>
                  <a:pt x="696" y="896"/>
                  <a:pt x="896" y="695"/>
                  <a:pt x="896" y="448"/>
                </a:cubicBezTo>
                <a:cubicBezTo>
                  <a:pt x="896" y="200"/>
                  <a:pt x="696" y="1"/>
                  <a:pt x="4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737"/>
        <p:cNvGrpSpPr/>
        <p:nvPr/>
      </p:nvGrpSpPr>
      <p:grpSpPr>
        <a:xfrm>
          <a:off x="0" y="0"/>
          <a:ext cx="0" cy="0"/>
          <a:chOff x="0" y="0"/>
          <a:chExt cx="0" cy="0"/>
        </a:xfrm>
      </p:grpSpPr>
      <p:grpSp>
        <p:nvGrpSpPr>
          <p:cNvPr id="2738" name="Google Shape;2738;p38"/>
          <p:cNvGrpSpPr/>
          <p:nvPr/>
        </p:nvGrpSpPr>
        <p:grpSpPr>
          <a:xfrm rot="2186615">
            <a:off x="-1874532" y="45037"/>
            <a:ext cx="4192141" cy="1914225"/>
            <a:chOff x="-3059700" y="625402"/>
            <a:chExt cx="4192360" cy="1914325"/>
          </a:xfrm>
        </p:grpSpPr>
        <p:sp>
          <p:nvSpPr>
            <p:cNvPr id="2739" name="Google Shape;2739;p38"/>
            <p:cNvSpPr/>
            <p:nvPr/>
          </p:nvSpPr>
          <p:spPr>
            <a:xfrm>
              <a:off x="-3059700" y="1252737"/>
              <a:ext cx="3475220" cy="488053"/>
            </a:xfrm>
            <a:custGeom>
              <a:avLst/>
              <a:gdLst/>
              <a:ahLst/>
              <a:cxnLst/>
              <a:rect l="l" t="t" r="r" b="b"/>
              <a:pathLst>
                <a:path w="32363" h="4545" extrusionOk="0">
                  <a:moveTo>
                    <a:pt x="222" y="3925"/>
                  </a:moveTo>
                  <a:cubicBezTo>
                    <a:pt x="220" y="3925"/>
                    <a:pt x="223" y="3926"/>
                    <a:pt x="233" y="3929"/>
                  </a:cubicBezTo>
                  <a:cubicBezTo>
                    <a:pt x="228" y="3926"/>
                    <a:pt x="223" y="3925"/>
                    <a:pt x="222" y="3925"/>
                  </a:cubicBezTo>
                  <a:close/>
                  <a:moveTo>
                    <a:pt x="18712" y="1"/>
                  </a:moveTo>
                  <a:cubicBezTo>
                    <a:pt x="12750" y="1"/>
                    <a:pt x="6674" y="1960"/>
                    <a:pt x="233" y="3929"/>
                  </a:cubicBezTo>
                  <a:cubicBezTo>
                    <a:pt x="0" y="4000"/>
                    <a:pt x="90" y="4268"/>
                    <a:pt x="291" y="4268"/>
                  </a:cubicBezTo>
                  <a:cubicBezTo>
                    <a:pt x="316" y="4268"/>
                    <a:pt x="343" y="4264"/>
                    <a:pt x="372" y="4255"/>
                  </a:cubicBezTo>
                  <a:cubicBezTo>
                    <a:pt x="6537" y="2215"/>
                    <a:pt x="12503" y="408"/>
                    <a:pt x="18360" y="408"/>
                  </a:cubicBezTo>
                  <a:cubicBezTo>
                    <a:pt x="22951" y="408"/>
                    <a:pt x="27474" y="1519"/>
                    <a:pt x="31974" y="4497"/>
                  </a:cubicBezTo>
                  <a:cubicBezTo>
                    <a:pt x="32024" y="4530"/>
                    <a:pt x="32073" y="4544"/>
                    <a:pt x="32117" y="4544"/>
                  </a:cubicBezTo>
                  <a:cubicBezTo>
                    <a:pt x="32276" y="4544"/>
                    <a:pt x="32362" y="4356"/>
                    <a:pt x="32173" y="4226"/>
                  </a:cubicBezTo>
                  <a:cubicBezTo>
                    <a:pt x="27680" y="1126"/>
                    <a:pt x="23229" y="1"/>
                    <a:pt x="1871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38"/>
            <p:cNvSpPr/>
            <p:nvPr/>
          </p:nvSpPr>
          <p:spPr>
            <a:xfrm>
              <a:off x="347152" y="1678729"/>
              <a:ext cx="659865" cy="537879"/>
            </a:xfrm>
            <a:custGeom>
              <a:avLst/>
              <a:gdLst/>
              <a:ahLst/>
              <a:cxnLst/>
              <a:rect l="l" t="t" r="r" b="b"/>
              <a:pathLst>
                <a:path w="6145" h="5009" extrusionOk="0">
                  <a:moveTo>
                    <a:pt x="615" y="1"/>
                  </a:moveTo>
                  <a:cubicBezTo>
                    <a:pt x="414" y="1"/>
                    <a:pt x="209" y="10"/>
                    <a:pt x="0" y="27"/>
                  </a:cubicBezTo>
                  <a:lnTo>
                    <a:pt x="128" y="457"/>
                  </a:lnTo>
                  <a:cubicBezTo>
                    <a:pt x="715" y="1751"/>
                    <a:pt x="1178" y="3075"/>
                    <a:pt x="2332" y="3979"/>
                  </a:cubicBezTo>
                  <a:cubicBezTo>
                    <a:pt x="3487" y="4883"/>
                    <a:pt x="4726" y="4989"/>
                    <a:pt x="6144" y="5008"/>
                  </a:cubicBezTo>
                  <a:cubicBezTo>
                    <a:pt x="5867" y="3474"/>
                    <a:pt x="5392" y="2286"/>
                    <a:pt x="4159" y="1267"/>
                  </a:cubicBezTo>
                  <a:cubicBezTo>
                    <a:pt x="3090" y="384"/>
                    <a:pt x="1935" y="1"/>
                    <a:pt x="61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38"/>
            <p:cNvSpPr/>
            <p:nvPr/>
          </p:nvSpPr>
          <p:spPr>
            <a:xfrm>
              <a:off x="-38892" y="1566083"/>
              <a:ext cx="384322" cy="793557"/>
            </a:xfrm>
            <a:custGeom>
              <a:avLst/>
              <a:gdLst/>
              <a:ahLst/>
              <a:cxnLst/>
              <a:rect l="l" t="t" r="r" b="b"/>
              <a:pathLst>
                <a:path w="3579" h="7390" extrusionOk="0">
                  <a:moveTo>
                    <a:pt x="858" y="0"/>
                  </a:moveTo>
                  <a:cubicBezTo>
                    <a:pt x="1" y="1381"/>
                    <a:pt x="75" y="2748"/>
                    <a:pt x="770" y="4159"/>
                  </a:cubicBezTo>
                  <a:cubicBezTo>
                    <a:pt x="1419" y="5478"/>
                    <a:pt x="2294" y="6470"/>
                    <a:pt x="3368" y="7389"/>
                  </a:cubicBezTo>
                  <a:cubicBezTo>
                    <a:pt x="3578" y="4508"/>
                    <a:pt x="2970" y="2040"/>
                    <a:pt x="858" y="69"/>
                  </a:cubicBezTo>
                  <a:lnTo>
                    <a:pt x="85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38"/>
            <p:cNvSpPr/>
            <p:nvPr/>
          </p:nvSpPr>
          <p:spPr>
            <a:xfrm>
              <a:off x="35096" y="1044735"/>
              <a:ext cx="725476" cy="492886"/>
            </a:xfrm>
            <a:custGeom>
              <a:avLst/>
              <a:gdLst/>
              <a:ahLst/>
              <a:cxnLst/>
              <a:rect l="l" t="t" r="r" b="b"/>
              <a:pathLst>
                <a:path w="6756" h="4590" extrusionOk="0">
                  <a:moveTo>
                    <a:pt x="5302" y="0"/>
                  </a:moveTo>
                  <a:cubicBezTo>
                    <a:pt x="4335" y="0"/>
                    <a:pt x="3458" y="355"/>
                    <a:pt x="2568" y="1047"/>
                  </a:cubicBezTo>
                  <a:cubicBezTo>
                    <a:pt x="1342" y="2000"/>
                    <a:pt x="621" y="3193"/>
                    <a:pt x="0" y="4589"/>
                  </a:cubicBezTo>
                  <a:cubicBezTo>
                    <a:pt x="3059" y="4132"/>
                    <a:pt x="5051" y="3172"/>
                    <a:pt x="6640" y="457"/>
                  </a:cubicBezTo>
                  <a:lnTo>
                    <a:pt x="6755" y="243"/>
                  </a:lnTo>
                  <a:cubicBezTo>
                    <a:pt x="6243" y="80"/>
                    <a:pt x="5762" y="0"/>
                    <a:pt x="530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38"/>
            <p:cNvSpPr/>
            <p:nvPr/>
          </p:nvSpPr>
          <p:spPr>
            <a:xfrm>
              <a:off x="-511917" y="1376336"/>
              <a:ext cx="428886" cy="823302"/>
            </a:xfrm>
            <a:custGeom>
              <a:avLst/>
              <a:gdLst/>
              <a:ahLst/>
              <a:cxnLst/>
              <a:rect l="l" t="t" r="r" b="b"/>
              <a:pathLst>
                <a:path w="3994" h="7667" extrusionOk="0">
                  <a:moveTo>
                    <a:pt x="785" y="0"/>
                  </a:moveTo>
                  <a:lnTo>
                    <a:pt x="772" y="101"/>
                  </a:lnTo>
                  <a:cubicBezTo>
                    <a:pt x="1" y="1651"/>
                    <a:pt x="254" y="3150"/>
                    <a:pt x="1073" y="4579"/>
                  </a:cubicBezTo>
                  <a:cubicBezTo>
                    <a:pt x="1837" y="5913"/>
                    <a:pt x="2706" y="6741"/>
                    <a:pt x="3863" y="7666"/>
                  </a:cubicBezTo>
                  <a:cubicBezTo>
                    <a:pt x="3994" y="4486"/>
                    <a:pt x="3139" y="2095"/>
                    <a:pt x="78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38"/>
            <p:cNvSpPr/>
            <p:nvPr/>
          </p:nvSpPr>
          <p:spPr>
            <a:xfrm>
              <a:off x="-452104" y="853485"/>
              <a:ext cx="694980" cy="503839"/>
            </a:xfrm>
            <a:custGeom>
              <a:avLst/>
              <a:gdLst/>
              <a:ahLst/>
              <a:cxnLst/>
              <a:rect l="l" t="t" r="r" b="b"/>
              <a:pathLst>
                <a:path w="6472" h="4692" extrusionOk="0">
                  <a:moveTo>
                    <a:pt x="5073" y="0"/>
                  </a:moveTo>
                  <a:cubicBezTo>
                    <a:pt x="4033" y="0"/>
                    <a:pt x="3077" y="359"/>
                    <a:pt x="2206" y="1113"/>
                  </a:cubicBezTo>
                  <a:cubicBezTo>
                    <a:pt x="1039" y="2120"/>
                    <a:pt x="567" y="3325"/>
                    <a:pt x="1" y="4692"/>
                  </a:cubicBezTo>
                  <a:cubicBezTo>
                    <a:pt x="3106" y="4329"/>
                    <a:pt x="4996" y="3265"/>
                    <a:pt x="6384" y="419"/>
                  </a:cubicBezTo>
                  <a:lnTo>
                    <a:pt x="6471" y="199"/>
                  </a:lnTo>
                  <a:cubicBezTo>
                    <a:pt x="5989" y="67"/>
                    <a:pt x="5523" y="0"/>
                    <a:pt x="507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38"/>
            <p:cNvSpPr/>
            <p:nvPr/>
          </p:nvSpPr>
          <p:spPr>
            <a:xfrm>
              <a:off x="-1009103" y="1287315"/>
              <a:ext cx="484080" cy="807087"/>
            </a:xfrm>
            <a:custGeom>
              <a:avLst/>
              <a:gdLst/>
              <a:ahLst/>
              <a:cxnLst/>
              <a:rect l="l" t="t" r="r" b="b"/>
              <a:pathLst>
                <a:path w="4508" h="7516" extrusionOk="0">
                  <a:moveTo>
                    <a:pt x="712" y="0"/>
                  </a:moveTo>
                  <a:lnTo>
                    <a:pt x="534" y="189"/>
                  </a:lnTo>
                  <a:cubicBezTo>
                    <a:pt x="560" y="204"/>
                    <a:pt x="585" y="220"/>
                    <a:pt x="610" y="235"/>
                  </a:cubicBezTo>
                  <a:lnTo>
                    <a:pt x="610" y="235"/>
                  </a:lnTo>
                  <a:cubicBezTo>
                    <a:pt x="641" y="157"/>
                    <a:pt x="676" y="79"/>
                    <a:pt x="712" y="0"/>
                  </a:cubicBezTo>
                  <a:close/>
                  <a:moveTo>
                    <a:pt x="610" y="235"/>
                  </a:moveTo>
                  <a:lnTo>
                    <a:pt x="610" y="235"/>
                  </a:lnTo>
                  <a:cubicBezTo>
                    <a:pt x="0" y="1728"/>
                    <a:pt x="250" y="3124"/>
                    <a:pt x="1259" y="4393"/>
                  </a:cubicBezTo>
                  <a:cubicBezTo>
                    <a:pt x="2251" y="5641"/>
                    <a:pt x="3215" y="6601"/>
                    <a:pt x="4477" y="7516"/>
                  </a:cubicBezTo>
                  <a:cubicBezTo>
                    <a:pt x="4508" y="4278"/>
                    <a:pt x="3357" y="1949"/>
                    <a:pt x="610" y="235"/>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38"/>
            <p:cNvSpPr/>
            <p:nvPr/>
          </p:nvSpPr>
          <p:spPr>
            <a:xfrm>
              <a:off x="-956807" y="668033"/>
              <a:ext cx="768429" cy="594470"/>
            </a:xfrm>
            <a:custGeom>
              <a:avLst/>
              <a:gdLst/>
              <a:ahLst/>
              <a:cxnLst/>
              <a:rect l="l" t="t" r="r" b="b"/>
              <a:pathLst>
                <a:path w="7156" h="5536" extrusionOk="0">
                  <a:moveTo>
                    <a:pt x="5923" y="0"/>
                  </a:moveTo>
                  <a:cubicBezTo>
                    <a:pt x="4707" y="0"/>
                    <a:pt x="3660" y="421"/>
                    <a:pt x="2559" y="1282"/>
                  </a:cubicBezTo>
                  <a:cubicBezTo>
                    <a:pt x="1202" y="2344"/>
                    <a:pt x="561" y="3926"/>
                    <a:pt x="1" y="5535"/>
                  </a:cubicBezTo>
                  <a:cubicBezTo>
                    <a:pt x="3088" y="4555"/>
                    <a:pt x="5558" y="3349"/>
                    <a:pt x="7062" y="356"/>
                  </a:cubicBezTo>
                  <a:lnTo>
                    <a:pt x="7156" y="131"/>
                  </a:lnTo>
                  <a:cubicBezTo>
                    <a:pt x="6723" y="44"/>
                    <a:pt x="6314" y="0"/>
                    <a:pt x="5923"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38"/>
            <p:cNvSpPr/>
            <p:nvPr/>
          </p:nvSpPr>
          <p:spPr>
            <a:xfrm>
              <a:off x="-1504034" y="1282160"/>
              <a:ext cx="552053" cy="698953"/>
            </a:xfrm>
            <a:custGeom>
              <a:avLst/>
              <a:gdLst/>
              <a:ahLst/>
              <a:cxnLst/>
              <a:rect l="l" t="t" r="r" b="b"/>
              <a:pathLst>
                <a:path w="5141" h="6509" extrusionOk="0">
                  <a:moveTo>
                    <a:pt x="277" y="1"/>
                  </a:moveTo>
                  <a:cubicBezTo>
                    <a:pt x="0" y="1606"/>
                    <a:pt x="553" y="2815"/>
                    <a:pt x="1630" y="3989"/>
                  </a:cubicBezTo>
                  <a:cubicBezTo>
                    <a:pt x="2639" y="5087"/>
                    <a:pt x="3867" y="5792"/>
                    <a:pt x="5140" y="6509"/>
                  </a:cubicBezTo>
                  <a:cubicBezTo>
                    <a:pt x="4638" y="3342"/>
                    <a:pt x="3218" y="1538"/>
                    <a:pt x="273" y="288"/>
                  </a:cubicBezTo>
                  <a:lnTo>
                    <a:pt x="277" y="1"/>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38"/>
            <p:cNvSpPr/>
            <p:nvPr/>
          </p:nvSpPr>
          <p:spPr>
            <a:xfrm>
              <a:off x="-1483309" y="625402"/>
              <a:ext cx="538523" cy="683167"/>
            </a:xfrm>
            <a:custGeom>
              <a:avLst/>
              <a:gdLst/>
              <a:ahLst/>
              <a:cxnLst/>
              <a:rect l="l" t="t" r="r" b="b"/>
              <a:pathLst>
                <a:path w="5015" h="6362" extrusionOk="0">
                  <a:moveTo>
                    <a:pt x="4909" y="0"/>
                  </a:moveTo>
                  <a:cubicBezTo>
                    <a:pt x="3289" y="0"/>
                    <a:pt x="1920" y="620"/>
                    <a:pt x="1005" y="1963"/>
                  </a:cubicBezTo>
                  <a:cubicBezTo>
                    <a:pt x="129" y="3244"/>
                    <a:pt x="227" y="4906"/>
                    <a:pt x="0" y="6361"/>
                  </a:cubicBezTo>
                  <a:cubicBezTo>
                    <a:pt x="2791" y="5117"/>
                    <a:pt x="4442" y="3368"/>
                    <a:pt x="5003" y="244"/>
                  </a:cubicBezTo>
                  <a:lnTo>
                    <a:pt x="5015" y="1"/>
                  </a:lnTo>
                  <a:cubicBezTo>
                    <a:pt x="4979" y="1"/>
                    <a:pt x="4944" y="0"/>
                    <a:pt x="4909"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38"/>
            <p:cNvSpPr/>
            <p:nvPr/>
          </p:nvSpPr>
          <p:spPr>
            <a:xfrm>
              <a:off x="-1916172" y="1358940"/>
              <a:ext cx="576644" cy="584053"/>
            </a:xfrm>
            <a:custGeom>
              <a:avLst/>
              <a:gdLst/>
              <a:ahLst/>
              <a:cxnLst/>
              <a:rect l="l" t="t" r="r" b="b"/>
              <a:pathLst>
                <a:path w="5370" h="5439" extrusionOk="0">
                  <a:moveTo>
                    <a:pt x="74" y="0"/>
                  </a:moveTo>
                  <a:lnTo>
                    <a:pt x="74" y="0"/>
                  </a:lnTo>
                  <a:cubicBezTo>
                    <a:pt x="0" y="1596"/>
                    <a:pt x="1004" y="2725"/>
                    <a:pt x="2153" y="3647"/>
                  </a:cubicBezTo>
                  <a:cubicBezTo>
                    <a:pt x="3227" y="4509"/>
                    <a:pt x="4136" y="4965"/>
                    <a:pt x="5370" y="5439"/>
                  </a:cubicBezTo>
                  <a:cubicBezTo>
                    <a:pt x="4450" y="2501"/>
                    <a:pt x="3098" y="1036"/>
                    <a:pt x="102" y="263"/>
                  </a:cubicBezTo>
                  <a:lnTo>
                    <a:pt x="74"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38"/>
            <p:cNvSpPr/>
            <p:nvPr/>
          </p:nvSpPr>
          <p:spPr>
            <a:xfrm>
              <a:off x="-1963099" y="702288"/>
              <a:ext cx="505986" cy="690255"/>
            </a:xfrm>
            <a:custGeom>
              <a:avLst/>
              <a:gdLst/>
              <a:ahLst/>
              <a:cxnLst/>
              <a:rect l="l" t="t" r="r" b="b"/>
              <a:pathLst>
                <a:path w="4712" h="6428" extrusionOk="0">
                  <a:moveTo>
                    <a:pt x="4712" y="0"/>
                  </a:moveTo>
                  <a:lnTo>
                    <a:pt x="4712" y="0"/>
                  </a:lnTo>
                  <a:cubicBezTo>
                    <a:pt x="2990" y="16"/>
                    <a:pt x="1582" y="858"/>
                    <a:pt x="765" y="2338"/>
                  </a:cubicBezTo>
                  <a:cubicBezTo>
                    <a:pt x="1" y="3722"/>
                    <a:pt x="83" y="4940"/>
                    <a:pt x="52" y="6428"/>
                  </a:cubicBezTo>
                  <a:cubicBezTo>
                    <a:pt x="2442" y="4783"/>
                    <a:pt x="4188" y="3179"/>
                    <a:pt x="4696" y="230"/>
                  </a:cubicBezTo>
                  <a:lnTo>
                    <a:pt x="4712"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38"/>
            <p:cNvSpPr/>
            <p:nvPr/>
          </p:nvSpPr>
          <p:spPr>
            <a:xfrm>
              <a:off x="-2390808" y="1491559"/>
              <a:ext cx="549584" cy="556241"/>
            </a:xfrm>
            <a:custGeom>
              <a:avLst/>
              <a:gdLst/>
              <a:ahLst/>
              <a:cxnLst/>
              <a:rect l="l" t="t" r="r" b="b"/>
              <a:pathLst>
                <a:path w="5118" h="5180" extrusionOk="0">
                  <a:moveTo>
                    <a:pt x="88" y="0"/>
                  </a:moveTo>
                  <a:cubicBezTo>
                    <a:pt x="1" y="1521"/>
                    <a:pt x="769" y="2409"/>
                    <a:pt x="1855" y="3346"/>
                  </a:cubicBezTo>
                  <a:cubicBezTo>
                    <a:pt x="2870" y="4222"/>
                    <a:pt x="3892" y="4719"/>
                    <a:pt x="5117" y="5179"/>
                  </a:cubicBezTo>
                  <a:cubicBezTo>
                    <a:pt x="4219" y="1824"/>
                    <a:pt x="3717" y="599"/>
                    <a:pt x="160" y="59"/>
                  </a:cubicBezTo>
                  <a:lnTo>
                    <a:pt x="8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38"/>
            <p:cNvSpPr/>
            <p:nvPr/>
          </p:nvSpPr>
          <p:spPr>
            <a:xfrm>
              <a:off x="-2422164" y="729027"/>
              <a:ext cx="536805" cy="764456"/>
            </a:xfrm>
            <a:custGeom>
              <a:avLst/>
              <a:gdLst/>
              <a:ahLst/>
              <a:cxnLst/>
              <a:rect l="l" t="t" r="r" b="b"/>
              <a:pathLst>
                <a:path w="4999" h="7119" extrusionOk="0">
                  <a:moveTo>
                    <a:pt x="4998" y="0"/>
                  </a:moveTo>
                  <a:cubicBezTo>
                    <a:pt x="3146" y="144"/>
                    <a:pt x="1842" y="1190"/>
                    <a:pt x="954" y="2753"/>
                  </a:cubicBezTo>
                  <a:cubicBezTo>
                    <a:pt x="126" y="4212"/>
                    <a:pt x="36" y="5512"/>
                    <a:pt x="0" y="7118"/>
                  </a:cubicBezTo>
                  <a:cubicBezTo>
                    <a:pt x="2464" y="5237"/>
                    <a:pt x="4294" y="3314"/>
                    <a:pt x="4979" y="225"/>
                  </a:cubicBezTo>
                  <a:lnTo>
                    <a:pt x="4998"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38"/>
            <p:cNvSpPr/>
            <p:nvPr/>
          </p:nvSpPr>
          <p:spPr>
            <a:xfrm>
              <a:off x="-2917524" y="1673789"/>
              <a:ext cx="697879" cy="403758"/>
            </a:xfrm>
            <a:custGeom>
              <a:avLst/>
              <a:gdLst/>
              <a:ahLst/>
              <a:cxnLst/>
              <a:rect l="l" t="t" r="r" b="b"/>
              <a:pathLst>
                <a:path w="6499" h="3760" extrusionOk="0">
                  <a:moveTo>
                    <a:pt x="1" y="0"/>
                  </a:moveTo>
                  <a:lnTo>
                    <a:pt x="1" y="0"/>
                  </a:lnTo>
                  <a:cubicBezTo>
                    <a:pt x="118" y="1577"/>
                    <a:pt x="1083" y="2219"/>
                    <a:pt x="2476" y="2767"/>
                  </a:cubicBezTo>
                  <a:cubicBezTo>
                    <a:pt x="3778" y="3280"/>
                    <a:pt x="5129" y="3513"/>
                    <a:pt x="6498" y="3760"/>
                  </a:cubicBezTo>
                  <a:cubicBezTo>
                    <a:pt x="5194" y="626"/>
                    <a:pt x="4083" y="233"/>
                    <a:pt x="1452" y="233"/>
                  </a:cubicBezTo>
                  <a:cubicBezTo>
                    <a:pt x="1027" y="233"/>
                    <a:pt x="563" y="244"/>
                    <a:pt x="53" y="254"/>
                  </a:cubicBezTo>
                  <a:lnTo>
                    <a:pt x="1" y="0"/>
                  </a:ln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38"/>
            <p:cNvSpPr/>
            <p:nvPr/>
          </p:nvSpPr>
          <p:spPr>
            <a:xfrm>
              <a:off x="794727" y="2025900"/>
              <a:ext cx="337933" cy="459704"/>
            </a:xfrm>
            <a:custGeom>
              <a:avLst/>
              <a:gdLst/>
              <a:ahLst/>
              <a:cxnLst/>
              <a:rect l="l" t="t" r="r" b="b"/>
              <a:pathLst>
                <a:path w="3147" h="4281" extrusionOk="0">
                  <a:moveTo>
                    <a:pt x="115" y="0"/>
                  </a:moveTo>
                  <a:cubicBezTo>
                    <a:pt x="46" y="0"/>
                    <a:pt x="1" y="104"/>
                    <a:pt x="75" y="147"/>
                  </a:cubicBezTo>
                  <a:cubicBezTo>
                    <a:pt x="654" y="488"/>
                    <a:pt x="1174" y="926"/>
                    <a:pt x="1612" y="1435"/>
                  </a:cubicBezTo>
                  <a:cubicBezTo>
                    <a:pt x="2046" y="1941"/>
                    <a:pt x="2403" y="2519"/>
                    <a:pt x="2654" y="3135"/>
                  </a:cubicBezTo>
                  <a:cubicBezTo>
                    <a:pt x="2797" y="3487"/>
                    <a:pt x="2907" y="3852"/>
                    <a:pt x="2982" y="4224"/>
                  </a:cubicBezTo>
                  <a:cubicBezTo>
                    <a:pt x="2990" y="4263"/>
                    <a:pt x="3019" y="4280"/>
                    <a:pt x="3050" y="4280"/>
                  </a:cubicBezTo>
                  <a:cubicBezTo>
                    <a:pt x="3096" y="4280"/>
                    <a:pt x="3147" y="4241"/>
                    <a:pt x="3135" y="4181"/>
                  </a:cubicBezTo>
                  <a:cubicBezTo>
                    <a:pt x="2999" y="3510"/>
                    <a:pt x="2748" y="2862"/>
                    <a:pt x="2401" y="2271"/>
                  </a:cubicBezTo>
                  <a:cubicBezTo>
                    <a:pt x="2056" y="1681"/>
                    <a:pt x="1614" y="1143"/>
                    <a:pt x="1098" y="692"/>
                  </a:cubicBezTo>
                  <a:cubicBezTo>
                    <a:pt x="806" y="436"/>
                    <a:pt x="489" y="208"/>
                    <a:pt x="154" y="12"/>
                  </a:cubicBezTo>
                  <a:cubicBezTo>
                    <a:pt x="141" y="4"/>
                    <a:pt x="128" y="0"/>
                    <a:pt x="115"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38"/>
            <p:cNvSpPr/>
            <p:nvPr/>
          </p:nvSpPr>
          <p:spPr>
            <a:xfrm>
              <a:off x="332119" y="1076306"/>
              <a:ext cx="594684" cy="115973"/>
            </a:xfrm>
            <a:custGeom>
              <a:avLst/>
              <a:gdLst/>
              <a:ahLst/>
              <a:cxnLst/>
              <a:rect l="l" t="t" r="r" b="b"/>
              <a:pathLst>
                <a:path w="5538" h="1080" extrusionOk="0">
                  <a:moveTo>
                    <a:pt x="3444" y="0"/>
                  </a:moveTo>
                  <a:cubicBezTo>
                    <a:pt x="3397" y="0"/>
                    <a:pt x="3350" y="1"/>
                    <a:pt x="3303" y="2"/>
                  </a:cubicBezTo>
                  <a:cubicBezTo>
                    <a:pt x="2582" y="16"/>
                    <a:pt x="1861" y="150"/>
                    <a:pt x="1183" y="399"/>
                  </a:cubicBezTo>
                  <a:cubicBezTo>
                    <a:pt x="798" y="541"/>
                    <a:pt x="426" y="718"/>
                    <a:pt x="76" y="930"/>
                  </a:cubicBezTo>
                  <a:cubicBezTo>
                    <a:pt x="1" y="975"/>
                    <a:pt x="45" y="1079"/>
                    <a:pt x="113" y="1079"/>
                  </a:cubicBezTo>
                  <a:cubicBezTo>
                    <a:pt x="126" y="1079"/>
                    <a:pt x="139" y="1075"/>
                    <a:pt x="153" y="1067"/>
                  </a:cubicBezTo>
                  <a:cubicBezTo>
                    <a:pt x="761" y="697"/>
                    <a:pt x="1432" y="437"/>
                    <a:pt x="2128" y="293"/>
                  </a:cubicBezTo>
                  <a:cubicBezTo>
                    <a:pt x="2559" y="203"/>
                    <a:pt x="3000" y="158"/>
                    <a:pt x="3440" y="158"/>
                  </a:cubicBezTo>
                  <a:cubicBezTo>
                    <a:pt x="3708" y="158"/>
                    <a:pt x="3976" y="175"/>
                    <a:pt x="4241" y="208"/>
                  </a:cubicBezTo>
                  <a:cubicBezTo>
                    <a:pt x="4637" y="258"/>
                    <a:pt x="5029" y="348"/>
                    <a:pt x="5408" y="474"/>
                  </a:cubicBezTo>
                  <a:cubicBezTo>
                    <a:pt x="5417" y="477"/>
                    <a:pt x="5426" y="478"/>
                    <a:pt x="5434" y="478"/>
                  </a:cubicBezTo>
                  <a:cubicBezTo>
                    <a:pt x="5511" y="478"/>
                    <a:pt x="5537" y="350"/>
                    <a:pt x="5451" y="321"/>
                  </a:cubicBezTo>
                  <a:cubicBezTo>
                    <a:pt x="4805" y="107"/>
                    <a:pt x="4124" y="0"/>
                    <a:pt x="3444"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38"/>
            <p:cNvSpPr/>
            <p:nvPr/>
          </p:nvSpPr>
          <p:spPr>
            <a:xfrm>
              <a:off x="555584" y="1179931"/>
              <a:ext cx="353718" cy="49611"/>
            </a:xfrm>
            <a:custGeom>
              <a:avLst/>
              <a:gdLst/>
              <a:ahLst/>
              <a:cxnLst/>
              <a:rect l="l" t="t" r="r" b="b"/>
              <a:pathLst>
                <a:path w="3294" h="462" extrusionOk="0">
                  <a:moveTo>
                    <a:pt x="1343" y="1"/>
                  </a:moveTo>
                  <a:cubicBezTo>
                    <a:pt x="1155" y="1"/>
                    <a:pt x="968" y="10"/>
                    <a:pt x="781" y="28"/>
                  </a:cubicBezTo>
                  <a:cubicBezTo>
                    <a:pt x="550" y="50"/>
                    <a:pt x="322" y="86"/>
                    <a:pt x="95" y="135"/>
                  </a:cubicBezTo>
                  <a:cubicBezTo>
                    <a:pt x="1" y="155"/>
                    <a:pt x="32" y="289"/>
                    <a:pt x="118" y="289"/>
                  </a:cubicBezTo>
                  <a:cubicBezTo>
                    <a:pt x="124" y="289"/>
                    <a:pt x="130" y="289"/>
                    <a:pt x="136" y="287"/>
                  </a:cubicBezTo>
                  <a:cubicBezTo>
                    <a:pt x="532" y="201"/>
                    <a:pt x="937" y="159"/>
                    <a:pt x="1343" y="159"/>
                  </a:cubicBezTo>
                  <a:cubicBezTo>
                    <a:pt x="1737" y="159"/>
                    <a:pt x="2130" y="199"/>
                    <a:pt x="2515" y="280"/>
                  </a:cubicBezTo>
                  <a:cubicBezTo>
                    <a:pt x="2735" y="326"/>
                    <a:pt x="2952" y="386"/>
                    <a:pt x="3165" y="457"/>
                  </a:cubicBezTo>
                  <a:cubicBezTo>
                    <a:pt x="3174" y="460"/>
                    <a:pt x="3183" y="461"/>
                    <a:pt x="3191" y="461"/>
                  </a:cubicBezTo>
                  <a:cubicBezTo>
                    <a:pt x="3268" y="461"/>
                    <a:pt x="3294" y="333"/>
                    <a:pt x="3208" y="304"/>
                  </a:cubicBezTo>
                  <a:cubicBezTo>
                    <a:pt x="2608" y="103"/>
                    <a:pt x="1975" y="1"/>
                    <a:pt x="134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38"/>
            <p:cNvSpPr/>
            <p:nvPr/>
          </p:nvSpPr>
          <p:spPr>
            <a:xfrm>
              <a:off x="139687" y="2142304"/>
              <a:ext cx="428778" cy="397423"/>
            </a:xfrm>
            <a:custGeom>
              <a:avLst/>
              <a:gdLst/>
              <a:ahLst/>
              <a:cxnLst/>
              <a:rect l="l" t="t" r="r" b="b"/>
              <a:pathLst>
                <a:path w="3993" h="3701" extrusionOk="0">
                  <a:moveTo>
                    <a:pt x="94" y="1"/>
                  </a:moveTo>
                  <a:cubicBezTo>
                    <a:pt x="81" y="1"/>
                    <a:pt x="69" y="4"/>
                    <a:pt x="57" y="11"/>
                  </a:cubicBezTo>
                  <a:cubicBezTo>
                    <a:pt x="22" y="30"/>
                    <a:pt x="0" y="84"/>
                    <a:pt x="27" y="117"/>
                  </a:cubicBezTo>
                  <a:cubicBezTo>
                    <a:pt x="444" y="657"/>
                    <a:pt x="894" y="1173"/>
                    <a:pt x="1376" y="1657"/>
                  </a:cubicBezTo>
                  <a:cubicBezTo>
                    <a:pt x="1856" y="2140"/>
                    <a:pt x="2369" y="2593"/>
                    <a:pt x="2907" y="3012"/>
                  </a:cubicBezTo>
                  <a:cubicBezTo>
                    <a:pt x="3211" y="3247"/>
                    <a:pt x="3522" y="3473"/>
                    <a:pt x="3843" y="3687"/>
                  </a:cubicBezTo>
                  <a:cubicBezTo>
                    <a:pt x="3857" y="3697"/>
                    <a:pt x="3871" y="3701"/>
                    <a:pt x="3884" y="3701"/>
                  </a:cubicBezTo>
                  <a:cubicBezTo>
                    <a:pt x="3950" y="3701"/>
                    <a:pt x="3993" y="3598"/>
                    <a:pt x="3922" y="3552"/>
                  </a:cubicBezTo>
                  <a:cubicBezTo>
                    <a:pt x="3363" y="3177"/>
                    <a:pt x="2828" y="2768"/>
                    <a:pt x="2321" y="2327"/>
                  </a:cubicBezTo>
                  <a:cubicBezTo>
                    <a:pt x="1815" y="1885"/>
                    <a:pt x="1334" y="1410"/>
                    <a:pt x="886" y="909"/>
                  </a:cubicBezTo>
                  <a:cubicBezTo>
                    <a:pt x="635" y="629"/>
                    <a:pt x="393" y="337"/>
                    <a:pt x="164" y="39"/>
                  </a:cubicBezTo>
                  <a:cubicBezTo>
                    <a:pt x="145" y="16"/>
                    <a:pt x="120" y="1"/>
                    <a:pt x="94"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38"/>
            <p:cNvSpPr/>
            <p:nvPr/>
          </p:nvSpPr>
          <p:spPr>
            <a:xfrm>
              <a:off x="221084" y="2110089"/>
              <a:ext cx="366604" cy="285315"/>
            </a:xfrm>
            <a:custGeom>
              <a:avLst/>
              <a:gdLst/>
              <a:ahLst/>
              <a:cxnLst/>
              <a:rect l="l" t="t" r="r" b="b"/>
              <a:pathLst>
                <a:path w="3414" h="2657" extrusionOk="0">
                  <a:moveTo>
                    <a:pt x="88" y="1"/>
                  </a:moveTo>
                  <a:cubicBezTo>
                    <a:pt x="69" y="1"/>
                    <a:pt x="51" y="7"/>
                    <a:pt x="36" y="23"/>
                  </a:cubicBezTo>
                  <a:cubicBezTo>
                    <a:pt x="7" y="50"/>
                    <a:pt x="1" y="108"/>
                    <a:pt x="36" y="134"/>
                  </a:cubicBezTo>
                  <a:cubicBezTo>
                    <a:pt x="873" y="781"/>
                    <a:pt x="1711" y="1431"/>
                    <a:pt x="2549" y="2078"/>
                  </a:cubicBezTo>
                  <a:cubicBezTo>
                    <a:pt x="2789" y="2263"/>
                    <a:pt x="3029" y="2448"/>
                    <a:pt x="3267" y="2634"/>
                  </a:cubicBezTo>
                  <a:cubicBezTo>
                    <a:pt x="3284" y="2648"/>
                    <a:pt x="3305" y="2656"/>
                    <a:pt x="3326" y="2656"/>
                  </a:cubicBezTo>
                  <a:cubicBezTo>
                    <a:pt x="3344" y="2656"/>
                    <a:pt x="3363" y="2649"/>
                    <a:pt x="3378" y="2634"/>
                  </a:cubicBezTo>
                  <a:cubicBezTo>
                    <a:pt x="3405" y="2607"/>
                    <a:pt x="3413" y="2549"/>
                    <a:pt x="3378" y="2523"/>
                  </a:cubicBezTo>
                  <a:cubicBezTo>
                    <a:pt x="2541" y="1875"/>
                    <a:pt x="1702" y="1226"/>
                    <a:pt x="864" y="579"/>
                  </a:cubicBezTo>
                  <a:cubicBezTo>
                    <a:pt x="625" y="394"/>
                    <a:pt x="385" y="208"/>
                    <a:pt x="147" y="23"/>
                  </a:cubicBezTo>
                  <a:cubicBezTo>
                    <a:pt x="129" y="9"/>
                    <a:pt x="108" y="1"/>
                    <a:pt x="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59" name="Google Shape;2759;p38"/>
          <p:cNvGrpSpPr/>
          <p:nvPr/>
        </p:nvGrpSpPr>
        <p:grpSpPr>
          <a:xfrm>
            <a:off x="6510478" y="2248351"/>
            <a:ext cx="3737241" cy="3278205"/>
            <a:chOff x="3492203" y="2242601"/>
            <a:chExt cx="3737241" cy="3278205"/>
          </a:xfrm>
        </p:grpSpPr>
        <p:sp>
          <p:nvSpPr>
            <p:cNvPr id="2760" name="Google Shape;2760;p38"/>
            <p:cNvSpPr/>
            <p:nvPr/>
          </p:nvSpPr>
          <p:spPr>
            <a:xfrm>
              <a:off x="4238949" y="4291053"/>
              <a:ext cx="955919" cy="319678"/>
            </a:xfrm>
            <a:custGeom>
              <a:avLst/>
              <a:gdLst/>
              <a:ahLst/>
              <a:cxnLst/>
              <a:rect l="l" t="t" r="r" b="b"/>
              <a:pathLst>
                <a:path w="8902" h="2977" extrusionOk="0">
                  <a:moveTo>
                    <a:pt x="5072" y="1"/>
                  </a:moveTo>
                  <a:cubicBezTo>
                    <a:pt x="3405" y="1"/>
                    <a:pt x="1810" y="384"/>
                    <a:pt x="193" y="1441"/>
                  </a:cubicBezTo>
                  <a:lnTo>
                    <a:pt x="1" y="1589"/>
                  </a:lnTo>
                  <a:cubicBezTo>
                    <a:pt x="1090" y="2551"/>
                    <a:pt x="2183" y="2977"/>
                    <a:pt x="3514" y="2977"/>
                  </a:cubicBezTo>
                  <a:cubicBezTo>
                    <a:pt x="3845" y="2977"/>
                    <a:pt x="4190" y="2951"/>
                    <a:pt x="4554" y="2900"/>
                  </a:cubicBezTo>
                  <a:cubicBezTo>
                    <a:pt x="6261" y="2664"/>
                    <a:pt x="7609" y="1616"/>
                    <a:pt x="8901" y="505"/>
                  </a:cubicBezTo>
                  <a:cubicBezTo>
                    <a:pt x="7561" y="208"/>
                    <a:pt x="6297" y="1"/>
                    <a:pt x="5072"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61" name="Google Shape;2761;p38"/>
            <p:cNvGrpSpPr/>
            <p:nvPr/>
          </p:nvGrpSpPr>
          <p:grpSpPr>
            <a:xfrm>
              <a:off x="3492203" y="2242601"/>
              <a:ext cx="3737241" cy="3278205"/>
              <a:chOff x="3492203" y="2242601"/>
              <a:chExt cx="3737241" cy="3278205"/>
            </a:xfrm>
          </p:grpSpPr>
          <p:sp>
            <p:nvSpPr>
              <p:cNvPr id="2762" name="Google Shape;2762;p38"/>
              <p:cNvSpPr/>
              <p:nvPr/>
            </p:nvSpPr>
            <p:spPr>
              <a:xfrm>
                <a:off x="4239808" y="3253404"/>
                <a:ext cx="2989636" cy="1779221"/>
              </a:xfrm>
              <a:custGeom>
                <a:avLst/>
                <a:gdLst/>
                <a:ahLst/>
                <a:cxnLst/>
                <a:rect l="l" t="t" r="r" b="b"/>
                <a:pathLst>
                  <a:path w="27841" h="16569" extrusionOk="0">
                    <a:moveTo>
                      <a:pt x="198" y="0"/>
                    </a:moveTo>
                    <a:cubicBezTo>
                      <a:pt x="89" y="0"/>
                      <a:pt x="0" y="110"/>
                      <a:pt x="77" y="273"/>
                    </a:cubicBezTo>
                    <a:cubicBezTo>
                      <a:pt x="5483" y="11722"/>
                      <a:pt x="16026" y="13870"/>
                      <a:pt x="27556" y="16559"/>
                    </a:cubicBezTo>
                    <a:cubicBezTo>
                      <a:pt x="27556" y="16559"/>
                      <a:pt x="27556" y="16559"/>
                      <a:pt x="27556" y="16559"/>
                    </a:cubicBezTo>
                    <a:lnTo>
                      <a:pt x="27556" y="16559"/>
                    </a:lnTo>
                    <a:cubicBezTo>
                      <a:pt x="27577" y="16564"/>
                      <a:pt x="27597" y="16566"/>
                      <a:pt x="27615" y="16566"/>
                    </a:cubicBezTo>
                    <a:cubicBezTo>
                      <a:pt x="27826" y="16566"/>
                      <a:pt x="27841" y="16258"/>
                      <a:pt x="27599" y="16208"/>
                    </a:cubicBezTo>
                    <a:cubicBezTo>
                      <a:pt x="16260" y="13834"/>
                      <a:pt x="5843" y="11142"/>
                      <a:pt x="387" y="139"/>
                    </a:cubicBezTo>
                    <a:cubicBezTo>
                      <a:pt x="339" y="42"/>
                      <a:pt x="265" y="0"/>
                      <a:pt x="198" y="0"/>
                    </a:cubicBezTo>
                    <a:close/>
                    <a:moveTo>
                      <a:pt x="27556" y="16559"/>
                    </a:moveTo>
                    <a:cubicBezTo>
                      <a:pt x="27559" y="16564"/>
                      <a:pt x="27563" y="16569"/>
                      <a:pt x="27564" y="16569"/>
                    </a:cubicBezTo>
                    <a:cubicBezTo>
                      <a:pt x="27564" y="16569"/>
                      <a:pt x="27562" y="16566"/>
                      <a:pt x="27556" y="16559"/>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38"/>
              <p:cNvSpPr/>
              <p:nvPr/>
            </p:nvSpPr>
            <p:spPr>
              <a:xfrm>
                <a:off x="3898221" y="2534362"/>
                <a:ext cx="433718" cy="793664"/>
              </a:xfrm>
              <a:custGeom>
                <a:avLst/>
                <a:gdLst/>
                <a:ahLst/>
                <a:cxnLst/>
                <a:rect l="l" t="t" r="r" b="b"/>
                <a:pathLst>
                  <a:path w="4039" h="7391" extrusionOk="0">
                    <a:moveTo>
                      <a:pt x="716" y="0"/>
                    </a:moveTo>
                    <a:cubicBezTo>
                      <a:pt x="186" y="1465"/>
                      <a:pt x="1" y="2731"/>
                      <a:pt x="555" y="4231"/>
                    </a:cubicBezTo>
                    <a:cubicBezTo>
                      <a:pt x="1109" y="5730"/>
                      <a:pt x="2098" y="6712"/>
                      <a:pt x="3530" y="7391"/>
                    </a:cubicBezTo>
                    <a:lnTo>
                      <a:pt x="3634" y="6955"/>
                    </a:lnTo>
                    <a:cubicBezTo>
                      <a:pt x="3776" y="5541"/>
                      <a:pt x="4039" y="4165"/>
                      <a:pt x="3496" y="2803"/>
                    </a:cubicBezTo>
                    <a:cubicBezTo>
                      <a:pt x="2949" y="1441"/>
                      <a:pt x="1931" y="728"/>
                      <a:pt x="71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38"/>
              <p:cNvSpPr/>
              <p:nvPr/>
            </p:nvSpPr>
            <p:spPr>
              <a:xfrm>
                <a:off x="4387246" y="2753962"/>
                <a:ext cx="329557" cy="821691"/>
              </a:xfrm>
              <a:custGeom>
                <a:avLst/>
                <a:gdLst/>
                <a:ahLst/>
                <a:cxnLst/>
                <a:rect l="l" t="t" r="r" b="b"/>
                <a:pathLst>
                  <a:path w="3069" h="7652" extrusionOk="0">
                    <a:moveTo>
                      <a:pt x="2342" y="0"/>
                    </a:moveTo>
                    <a:cubicBezTo>
                      <a:pt x="714" y="2389"/>
                      <a:pt x="1" y="4829"/>
                      <a:pt x="838" y="7593"/>
                    </a:cubicBezTo>
                    <a:lnTo>
                      <a:pt x="807" y="7651"/>
                    </a:lnTo>
                    <a:cubicBezTo>
                      <a:pt x="2239" y="6887"/>
                      <a:pt x="2861" y="5667"/>
                      <a:pt x="2968" y="4098"/>
                    </a:cubicBezTo>
                    <a:cubicBezTo>
                      <a:pt x="3069" y="2632"/>
                      <a:pt x="2809" y="1335"/>
                      <a:pt x="2342"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38"/>
              <p:cNvSpPr/>
              <p:nvPr/>
            </p:nvSpPr>
            <p:spPr>
              <a:xfrm>
                <a:off x="3613117" y="3514024"/>
                <a:ext cx="861852" cy="292617"/>
              </a:xfrm>
              <a:custGeom>
                <a:avLst/>
                <a:gdLst/>
                <a:ahLst/>
                <a:cxnLst/>
                <a:rect l="l" t="t" r="r" b="b"/>
                <a:pathLst>
                  <a:path w="8026" h="2725" extrusionOk="0">
                    <a:moveTo>
                      <a:pt x="4117" y="1"/>
                    </a:moveTo>
                    <a:cubicBezTo>
                      <a:pt x="2847" y="1"/>
                      <a:pt x="1597" y="345"/>
                      <a:pt x="209" y="1131"/>
                    </a:cubicBezTo>
                    <a:lnTo>
                      <a:pt x="0" y="1259"/>
                    </a:lnTo>
                    <a:cubicBezTo>
                      <a:pt x="927" y="2276"/>
                      <a:pt x="1943" y="2724"/>
                      <a:pt x="3196" y="2724"/>
                    </a:cubicBezTo>
                    <a:cubicBezTo>
                      <a:pt x="3461" y="2724"/>
                      <a:pt x="3737" y="2704"/>
                      <a:pt x="4025" y="2665"/>
                    </a:cubicBezTo>
                    <a:cubicBezTo>
                      <a:pt x="5565" y="2455"/>
                      <a:pt x="6787" y="1786"/>
                      <a:pt x="8025" y="889"/>
                    </a:cubicBezTo>
                    <a:cubicBezTo>
                      <a:pt x="6608" y="327"/>
                      <a:pt x="5353" y="1"/>
                      <a:pt x="411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38"/>
              <p:cNvSpPr/>
              <p:nvPr/>
            </p:nvSpPr>
            <p:spPr>
              <a:xfrm>
                <a:off x="4688457" y="3103174"/>
                <a:ext cx="326872" cy="878067"/>
              </a:xfrm>
              <a:custGeom>
                <a:avLst/>
                <a:gdLst/>
                <a:ahLst/>
                <a:cxnLst/>
                <a:rect l="l" t="t" r="r" b="b"/>
                <a:pathLst>
                  <a:path w="3044" h="8177" extrusionOk="0">
                    <a:moveTo>
                      <a:pt x="2170" y="1"/>
                    </a:moveTo>
                    <a:cubicBezTo>
                      <a:pt x="460" y="2686"/>
                      <a:pt x="0" y="5183"/>
                      <a:pt x="985" y="8176"/>
                    </a:cubicBezTo>
                    <a:lnTo>
                      <a:pt x="1048" y="8096"/>
                    </a:lnTo>
                    <a:cubicBezTo>
                      <a:pt x="2492" y="7143"/>
                      <a:pt x="3026" y="5719"/>
                      <a:pt x="3035" y="4072"/>
                    </a:cubicBezTo>
                    <a:cubicBezTo>
                      <a:pt x="3043" y="2533"/>
                      <a:pt x="2708" y="1382"/>
                      <a:pt x="2170"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38"/>
              <p:cNvSpPr/>
              <p:nvPr/>
            </p:nvSpPr>
            <p:spPr>
              <a:xfrm>
                <a:off x="3962651" y="3914243"/>
                <a:ext cx="842953" cy="319033"/>
              </a:xfrm>
              <a:custGeom>
                <a:avLst/>
                <a:gdLst/>
                <a:ahLst/>
                <a:cxnLst/>
                <a:rect l="l" t="t" r="r" b="b"/>
                <a:pathLst>
                  <a:path w="7850" h="2971" extrusionOk="0">
                    <a:moveTo>
                      <a:pt x="4216" y="1"/>
                    </a:moveTo>
                    <a:cubicBezTo>
                      <a:pt x="2886" y="1"/>
                      <a:pt x="1602" y="431"/>
                      <a:pt x="185" y="1382"/>
                    </a:cubicBezTo>
                    <a:lnTo>
                      <a:pt x="0" y="1530"/>
                    </a:lnTo>
                    <a:cubicBezTo>
                      <a:pt x="933" y="2474"/>
                      <a:pt x="1997" y="2971"/>
                      <a:pt x="3218" y="2971"/>
                    </a:cubicBezTo>
                    <a:cubicBezTo>
                      <a:pt x="3518" y="2971"/>
                      <a:pt x="3828" y="2941"/>
                      <a:pt x="4147" y="2880"/>
                    </a:cubicBezTo>
                    <a:cubicBezTo>
                      <a:pt x="5662" y="2593"/>
                      <a:pt x="6673" y="1789"/>
                      <a:pt x="7849" y="890"/>
                    </a:cubicBezTo>
                    <a:cubicBezTo>
                      <a:pt x="6528" y="316"/>
                      <a:pt x="5355" y="1"/>
                      <a:pt x="421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38"/>
              <p:cNvSpPr/>
              <p:nvPr/>
            </p:nvSpPr>
            <p:spPr>
              <a:xfrm>
                <a:off x="5427149" y="3721275"/>
                <a:ext cx="351248" cy="866577"/>
              </a:xfrm>
              <a:custGeom>
                <a:avLst/>
                <a:gdLst/>
                <a:ahLst/>
                <a:cxnLst/>
                <a:rect l="l" t="t" r="r" b="b"/>
                <a:pathLst>
                  <a:path w="3271" h="8070" extrusionOk="0">
                    <a:moveTo>
                      <a:pt x="1156" y="0"/>
                    </a:moveTo>
                    <a:lnTo>
                      <a:pt x="1156" y="0"/>
                    </a:lnTo>
                    <a:cubicBezTo>
                      <a:pt x="0" y="2992"/>
                      <a:pt x="323" y="5264"/>
                      <a:pt x="2244" y="7824"/>
                    </a:cubicBezTo>
                    <a:lnTo>
                      <a:pt x="2096" y="8069"/>
                    </a:lnTo>
                    <a:cubicBezTo>
                      <a:pt x="3140" y="6818"/>
                      <a:pt x="3271" y="5497"/>
                      <a:pt x="2927" y="3940"/>
                    </a:cubicBezTo>
                    <a:cubicBezTo>
                      <a:pt x="2608" y="2485"/>
                      <a:pt x="1899" y="1257"/>
                      <a:pt x="1156"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38"/>
              <p:cNvSpPr/>
              <p:nvPr/>
            </p:nvSpPr>
            <p:spPr>
              <a:xfrm>
                <a:off x="4864888" y="4561552"/>
                <a:ext cx="808375" cy="410631"/>
              </a:xfrm>
              <a:custGeom>
                <a:avLst/>
                <a:gdLst/>
                <a:ahLst/>
                <a:cxnLst/>
                <a:rect l="l" t="t" r="r" b="b"/>
                <a:pathLst>
                  <a:path w="7528" h="3824" extrusionOk="0">
                    <a:moveTo>
                      <a:pt x="6188" y="1"/>
                    </a:moveTo>
                    <a:cubicBezTo>
                      <a:pt x="3793" y="1"/>
                      <a:pt x="1872" y="804"/>
                      <a:pt x="130" y="2856"/>
                    </a:cubicBezTo>
                    <a:lnTo>
                      <a:pt x="1" y="3059"/>
                    </a:lnTo>
                    <a:cubicBezTo>
                      <a:pt x="823" y="3556"/>
                      <a:pt x="1680" y="3823"/>
                      <a:pt x="2544" y="3823"/>
                    </a:cubicBezTo>
                    <a:cubicBezTo>
                      <a:pt x="3179" y="3823"/>
                      <a:pt x="3819" y="3679"/>
                      <a:pt x="4452" y="3376"/>
                    </a:cubicBezTo>
                    <a:cubicBezTo>
                      <a:pt x="5852" y="2707"/>
                      <a:pt x="6602" y="1221"/>
                      <a:pt x="7528" y="76"/>
                    </a:cubicBezTo>
                    <a:cubicBezTo>
                      <a:pt x="7065" y="27"/>
                      <a:pt x="6619" y="1"/>
                      <a:pt x="61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38"/>
              <p:cNvSpPr/>
              <p:nvPr/>
            </p:nvSpPr>
            <p:spPr>
              <a:xfrm>
                <a:off x="5794293" y="3948713"/>
                <a:ext cx="364778" cy="790657"/>
              </a:xfrm>
              <a:custGeom>
                <a:avLst/>
                <a:gdLst/>
                <a:ahLst/>
                <a:cxnLst/>
                <a:rect l="l" t="t" r="r" b="b"/>
                <a:pathLst>
                  <a:path w="3397" h="7363" extrusionOk="0">
                    <a:moveTo>
                      <a:pt x="680" y="0"/>
                    </a:moveTo>
                    <a:lnTo>
                      <a:pt x="680" y="0"/>
                    </a:lnTo>
                    <a:cubicBezTo>
                      <a:pt x="1" y="3002"/>
                      <a:pt x="436" y="4947"/>
                      <a:pt x="2639" y="7120"/>
                    </a:cubicBezTo>
                    <a:lnTo>
                      <a:pt x="2531" y="7362"/>
                    </a:lnTo>
                    <a:cubicBezTo>
                      <a:pt x="3396" y="6017"/>
                      <a:pt x="3095" y="4537"/>
                      <a:pt x="2563" y="3163"/>
                    </a:cubicBezTo>
                    <a:cubicBezTo>
                      <a:pt x="2066" y="1880"/>
                      <a:pt x="1510" y="1029"/>
                      <a:pt x="680"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38"/>
              <p:cNvSpPr/>
              <p:nvPr/>
            </p:nvSpPr>
            <p:spPr>
              <a:xfrm>
                <a:off x="5346396" y="4735084"/>
                <a:ext cx="779382" cy="413100"/>
              </a:xfrm>
              <a:custGeom>
                <a:avLst/>
                <a:gdLst/>
                <a:ahLst/>
                <a:cxnLst/>
                <a:rect l="l" t="t" r="r" b="b"/>
                <a:pathLst>
                  <a:path w="7258" h="3847" extrusionOk="0">
                    <a:moveTo>
                      <a:pt x="7257" y="1"/>
                    </a:moveTo>
                    <a:lnTo>
                      <a:pt x="7257" y="1"/>
                    </a:lnTo>
                    <a:cubicBezTo>
                      <a:pt x="4363" y="223"/>
                      <a:pt x="2047" y="734"/>
                      <a:pt x="129" y="3030"/>
                    </a:cubicBezTo>
                    <a:lnTo>
                      <a:pt x="0" y="3221"/>
                    </a:lnTo>
                    <a:cubicBezTo>
                      <a:pt x="735" y="3639"/>
                      <a:pt x="1505" y="3846"/>
                      <a:pt x="2270" y="3846"/>
                    </a:cubicBezTo>
                    <a:cubicBezTo>
                      <a:pt x="3063" y="3846"/>
                      <a:pt x="3850" y="3623"/>
                      <a:pt x="4588" y="3179"/>
                    </a:cubicBezTo>
                    <a:cubicBezTo>
                      <a:pt x="5942" y="2367"/>
                      <a:pt x="6482" y="1272"/>
                      <a:pt x="725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38"/>
              <p:cNvSpPr/>
              <p:nvPr/>
            </p:nvSpPr>
            <p:spPr>
              <a:xfrm>
                <a:off x="6237143" y="4109682"/>
                <a:ext cx="394953" cy="752000"/>
              </a:xfrm>
              <a:custGeom>
                <a:avLst/>
                <a:gdLst/>
                <a:ahLst/>
                <a:cxnLst/>
                <a:rect l="l" t="t" r="r" b="b"/>
                <a:pathLst>
                  <a:path w="3678" h="7003" extrusionOk="0">
                    <a:moveTo>
                      <a:pt x="1088" y="1"/>
                    </a:moveTo>
                    <a:lnTo>
                      <a:pt x="1088" y="1"/>
                    </a:lnTo>
                    <a:cubicBezTo>
                      <a:pt x="182" y="3354"/>
                      <a:pt x="0" y="4666"/>
                      <a:pt x="2804" y="6918"/>
                    </a:cubicBezTo>
                    <a:lnTo>
                      <a:pt x="2838" y="7003"/>
                    </a:lnTo>
                    <a:cubicBezTo>
                      <a:pt x="3677" y="5732"/>
                      <a:pt x="3458" y="4579"/>
                      <a:pt x="2989" y="3224"/>
                    </a:cubicBezTo>
                    <a:cubicBezTo>
                      <a:pt x="2550" y="1958"/>
                      <a:pt x="1918" y="1016"/>
                      <a:pt x="108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38"/>
              <p:cNvSpPr/>
              <p:nvPr/>
            </p:nvSpPr>
            <p:spPr>
              <a:xfrm>
                <a:off x="5730185" y="4880804"/>
                <a:ext cx="848000" cy="444134"/>
              </a:xfrm>
              <a:custGeom>
                <a:avLst/>
                <a:gdLst/>
                <a:ahLst/>
                <a:cxnLst/>
                <a:rect l="l" t="t" r="r" b="b"/>
                <a:pathLst>
                  <a:path w="7897" h="4136" extrusionOk="0">
                    <a:moveTo>
                      <a:pt x="7896" y="1"/>
                    </a:moveTo>
                    <a:lnTo>
                      <a:pt x="7896" y="1"/>
                    </a:lnTo>
                    <a:cubicBezTo>
                      <a:pt x="4819" y="391"/>
                      <a:pt x="2272" y="1137"/>
                      <a:pt x="130" y="3464"/>
                    </a:cubicBezTo>
                    <a:lnTo>
                      <a:pt x="1" y="3649"/>
                    </a:lnTo>
                    <a:cubicBezTo>
                      <a:pt x="694" y="3983"/>
                      <a:pt x="1384" y="4135"/>
                      <a:pt x="2065" y="4135"/>
                    </a:cubicBezTo>
                    <a:cubicBezTo>
                      <a:pt x="3027" y="4135"/>
                      <a:pt x="3971" y="3830"/>
                      <a:pt x="4880" y="3299"/>
                    </a:cubicBezTo>
                    <a:cubicBezTo>
                      <a:pt x="6329" y="2451"/>
                      <a:pt x="7058" y="1372"/>
                      <a:pt x="7896"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38"/>
              <p:cNvSpPr/>
              <p:nvPr/>
            </p:nvSpPr>
            <p:spPr>
              <a:xfrm>
                <a:off x="6640583" y="4274193"/>
                <a:ext cx="530577" cy="699382"/>
              </a:xfrm>
              <a:custGeom>
                <a:avLst/>
                <a:gdLst/>
                <a:ahLst/>
                <a:cxnLst/>
                <a:rect l="l" t="t" r="r" b="b"/>
                <a:pathLst>
                  <a:path w="4941" h="6513" extrusionOk="0">
                    <a:moveTo>
                      <a:pt x="518" y="0"/>
                    </a:moveTo>
                    <a:cubicBezTo>
                      <a:pt x="1" y="3906"/>
                      <a:pt x="1116" y="4488"/>
                      <a:pt x="4335" y="6267"/>
                    </a:cubicBezTo>
                    <a:lnTo>
                      <a:pt x="4252" y="6513"/>
                    </a:lnTo>
                    <a:cubicBezTo>
                      <a:pt x="4940" y="5089"/>
                      <a:pt x="4428" y="4050"/>
                      <a:pt x="3499" y="2878"/>
                    </a:cubicBezTo>
                    <a:cubicBezTo>
                      <a:pt x="2630" y="1782"/>
                      <a:pt x="1578" y="903"/>
                      <a:pt x="518" y="0"/>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38"/>
              <p:cNvSpPr/>
              <p:nvPr/>
            </p:nvSpPr>
            <p:spPr>
              <a:xfrm>
                <a:off x="6326916" y="4999785"/>
                <a:ext cx="789047" cy="521020"/>
              </a:xfrm>
              <a:custGeom>
                <a:avLst/>
                <a:gdLst/>
                <a:ahLst/>
                <a:cxnLst/>
                <a:rect l="l" t="t" r="r" b="b"/>
                <a:pathLst>
                  <a:path w="7348" h="4852" extrusionOk="0">
                    <a:moveTo>
                      <a:pt x="7348" y="1"/>
                    </a:moveTo>
                    <a:lnTo>
                      <a:pt x="7348" y="1"/>
                    </a:lnTo>
                    <a:cubicBezTo>
                      <a:pt x="4174" y="496"/>
                      <a:pt x="1765" y="1624"/>
                      <a:pt x="114" y="4461"/>
                    </a:cubicBezTo>
                    <a:lnTo>
                      <a:pt x="1" y="4673"/>
                    </a:lnTo>
                    <a:cubicBezTo>
                      <a:pt x="453" y="4794"/>
                      <a:pt x="887" y="4851"/>
                      <a:pt x="1305" y="4851"/>
                    </a:cubicBezTo>
                    <a:cubicBezTo>
                      <a:pt x="2490" y="4851"/>
                      <a:pt x="3553" y="4391"/>
                      <a:pt x="4582" y="3599"/>
                    </a:cubicBezTo>
                    <a:cubicBezTo>
                      <a:pt x="5882" y="2598"/>
                      <a:pt x="6648" y="1443"/>
                      <a:pt x="7348"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38"/>
              <p:cNvSpPr/>
              <p:nvPr/>
            </p:nvSpPr>
            <p:spPr>
              <a:xfrm>
                <a:off x="3961899" y="2242601"/>
                <a:ext cx="105772" cy="558174"/>
              </a:xfrm>
              <a:custGeom>
                <a:avLst/>
                <a:gdLst/>
                <a:ahLst/>
                <a:cxnLst/>
                <a:rect l="l" t="t" r="r" b="b"/>
                <a:pathLst>
                  <a:path w="985" h="5198" extrusionOk="0">
                    <a:moveTo>
                      <a:pt x="405" y="1"/>
                    </a:moveTo>
                    <a:cubicBezTo>
                      <a:pt x="374" y="1"/>
                      <a:pt x="342" y="17"/>
                      <a:pt x="329" y="55"/>
                    </a:cubicBezTo>
                    <a:cubicBezTo>
                      <a:pt x="109" y="705"/>
                      <a:pt x="1" y="1391"/>
                      <a:pt x="4" y="2078"/>
                    </a:cubicBezTo>
                    <a:cubicBezTo>
                      <a:pt x="7" y="2763"/>
                      <a:pt x="119" y="3450"/>
                      <a:pt x="341" y="4099"/>
                    </a:cubicBezTo>
                    <a:cubicBezTo>
                      <a:pt x="465" y="4466"/>
                      <a:pt x="623" y="4822"/>
                      <a:pt x="814" y="5160"/>
                    </a:cubicBezTo>
                    <a:cubicBezTo>
                      <a:pt x="829" y="5186"/>
                      <a:pt x="853" y="5197"/>
                      <a:pt x="876" y="5197"/>
                    </a:cubicBezTo>
                    <a:cubicBezTo>
                      <a:pt x="929" y="5197"/>
                      <a:pt x="984" y="5140"/>
                      <a:pt x="950" y="5079"/>
                    </a:cubicBezTo>
                    <a:cubicBezTo>
                      <a:pt x="618" y="4493"/>
                      <a:pt x="389" y="3853"/>
                      <a:pt x="267" y="3192"/>
                    </a:cubicBezTo>
                    <a:cubicBezTo>
                      <a:pt x="145" y="2537"/>
                      <a:pt x="128" y="1857"/>
                      <a:pt x="220" y="1199"/>
                    </a:cubicBezTo>
                    <a:cubicBezTo>
                      <a:pt x="273" y="824"/>
                      <a:pt x="361" y="454"/>
                      <a:pt x="480" y="97"/>
                    </a:cubicBezTo>
                    <a:cubicBezTo>
                      <a:pt x="501" y="39"/>
                      <a:pt x="453" y="1"/>
                      <a:pt x="405"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38"/>
              <p:cNvSpPr/>
              <p:nvPr/>
            </p:nvSpPr>
            <p:spPr>
              <a:xfrm>
                <a:off x="3492203" y="3521111"/>
                <a:ext cx="548510" cy="247946"/>
              </a:xfrm>
              <a:custGeom>
                <a:avLst/>
                <a:gdLst/>
                <a:ahLst/>
                <a:cxnLst/>
                <a:rect l="l" t="t" r="r" b="b"/>
                <a:pathLst>
                  <a:path w="5108" h="2309" extrusionOk="0">
                    <a:moveTo>
                      <a:pt x="111" y="1"/>
                    </a:moveTo>
                    <a:cubicBezTo>
                      <a:pt x="53" y="1"/>
                      <a:pt x="1" y="80"/>
                      <a:pt x="51" y="138"/>
                    </a:cubicBezTo>
                    <a:cubicBezTo>
                      <a:pt x="532" y="682"/>
                      <a:pt x="1111" y="1140"/>
                      <a:pt x="1746" y="1490"/>
                    </a:cubicBezTo>
                    <a:cubicBezTo>
                      <a:pt x="2379" y="1840"/>
                      <a:pt x="3072" y="2088"/>
                      <a:pt x="3785" y="2213"/>
                    </a:cubicBezTo>
                    <a:cubicBezTo>
                      <a:pt x="4150" y="2276"/>
                      <a:pt x="4521" y="2309"/>
                      <a:pt x="4893" y="2309"/>
                    </a:cubicBezTo>
                    <a:cubicBezTo>
                      <a:pt x="4930" y="2309"/>
                      <a:pt x="4968" y="2309"/>
                      <a:pt x="5006" y="2308"/>
                    </a:cubicBezTo>
                    <a:cubicBezTo>
                      <a:pt x="5107" y="2306"/>
                      <a:pt x="5108" y="2151"/>
                      <a:pt x="5008" y="2151"/>
                    </a:cubicBezTo>
                    <a:cubicBezTo>
                      <a:pt x="5007" y="2151"/>
                      <a:pt x="5007" y="2151"/>
                      <a:pt x="5006" y="2151"/>
                    </a:cubicBezTo>
                    <a:cubicBezTo>
                      <a:pt x="4964" y="2152"/>
                      <a:pt x="4922" y="2152"/>
                      <a:pt x="4880" y="2152"/>
                    </a:cubicBezTo>
                    <a:cubicBezTo>
                      <a:pt x="4211" y="2152"/>
                      <a:pt x="3546" y="2042"/>
                      <a:pt x="2910" y="1831"/>
                    </a:cubicBezTo>
                    <a:cubicBezTo>
                      <a:pt x="2236" y="1607"/>
                      <a:pt x="1600" y="1271"/>
                      <a:pt x="1034" y="839"/>
                    </a:cubicBezTo>
                    <a:cubicBezTo>
                      <a:pt x="718" y="598"/>
                      <a:pt x="426" y="324"/>
                      <a:pt x="163" y="27"/>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38"/>
              <p:cNvSpPr/>
              <p:nvPr/>
            </p:nvSpPr>
            <p:spPr>
              <a:xfrm>
                <a:off x="3558137" y="3441647"/>
                <a:ext cx="299382" cy="198765"/>
              </a:xfrm>
              <a:custGeom>
                <a:avLst/>
                <a:gdLst/>
                <a:ahLst/>
                <a:cxnLst/>
                <a:rect l="l" t="t" r="r" b="b"/>
                <a:pathLst>
                  <a:path w="2788" h="1851" extrusionOk="0">
                    <a:moveTo>
                      <a:pt x="111" y="1"/>
                    </a:moveTo>
                    <a:cubicBezTo>
                      <a:pt x="54" y="1"/>
                      <a:pt x="1" y="80"/>
                      <a:pt x="52" y="137"/>
                    </a:cubicBezTo>
                    <a:cubicBezTo>
                      <a:pt x="591" y="752"/>
                      <a:pt x="1262" y="1251"/>
                      <a:pt x="2005" y="1592"/>
                    </a:cubicBezTo>
                    <a:cubicBezTo>
                      <a:pt x="2218" y="1689"/>
                      <a:pt x="2435" y="1774"/>
                      <a:pt x="2657" y="1846"/>
                    </a:cubicBezTo>
                    <a:cubicBezTo>
                      <a:pt x="2667" y="1849"/>
                      <a:pt x="2676" y="1850"/>
                      <a:pt x="2684" y="1850"/>
                    </a:cubicBezTo>
                    <a:cubicBezTo>
                      <a:pt x="2762" y="1850"/>
                      <a:pt x="2788" y="1723"/>
                      <a:pt x="2699" y="1694"/>
                    </a:cubicBezTo>
                    <a:cubicBezTo>
                      <a:pt x="1941" y="1450"/>
                      <a:pt x="1235" y="1044"/>
                      <a:pt x="642" y="511"/>
                    </a:cubicBezTo>
                    <a:cubicBezTo>
                      <a:pt x="472" y="359"/>
                      <a:pt x="313" y="197"/>
                      <a:pt x="163" y="26"/>
                    </a:cubicBezTo>
                    <a:cubicBezTo>
                      <a:pt x="147" y="8"/>
                      <a:pt x="129" y="1"/>
                      <a:pt x="111"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38"/>
              <p:cNvSpPr/>
              <p:nvPr/>
            </p:nvSpPr>
            <p:spPr>
              <a:xfrm>
                <a:off x="4511811" y="2479704"/>
                <a:ext cx="180617" cy="550335"/>
              </a:xfrm>
              <a:custGeom>
                <a:avLst/>
                <a:gdLst/>
                <a:ahLst/>
                <a:cxnLst/>
                <a:rect l="l" t="t" r="r" b="b"/>
                <a:pathLst>
                  <a:path w="1682" h="5125" extrusionOk="0">
                    <a:moveTo>
                      <a:pt x="107" y="1"/>
                    </a:moveTo>
                    <a:cubicBezTo>
                      <a:pt x="55" y="1"/>
                      <a:pt x="0" y="58"/>
                      <a:pt x="30" y="121"/>
                    </a:cubicBezTo>
                    <a:cubicBezTo>
                      <a:pt x="326" y="726"/>
                      <a:pt x="584" y="1348"/>
                      <a:pt x="800" y="1987"/>
                    </a:cubicBezTo>
                    <a:cubicBezTo>
                      <a:pt x="1015" y="2622"/>
                      <a:pt x="1193" y="3269"/>
                      <a:pt x="1328" y="3927"/>
                    </a:cubicBezTo>
                    <a:cubicBezTo>
                      <a:pt x="1405" y="4298"/>
                      <a:pt x="1468" y="4672"/>
                      <a:pt x="1517" y="5045"/>
                    </a:cubicBezTo>
                    <a:cubicBezTo>
                      <a:pt x="1522" y="5088"/>
                      <a:pt x="1549" y="5125"/>
                      <a:pt x="1597" y="5125"/>
                    </a:cubicBezTo>
                    <a:cubicBezTo>
                      <a:pt x="1635" y="5125"/>
                      <a:pt x="1681" y="5088"/>
                      <a:pt x="1675" y="5045"/>
                    </a:cubicBezTo>
                    <a:cubicBezTo>
                      <a:pt x="1585" y="4368"/>
                      <a:pt x="1454" y="3695"/>
                      <a:pt x="1280" y="3033"/>
                    </a:cubicBezTo>
                    <a:cubicBezTo>
                      <a:pt x="1107" y="2375"/>
                      <a:pt x="892" y="1729"/>
                      <a:pt x="638" y="1099"/>
                    </a:cubicBezTo>
                    <a:cubicBezTo>
                      <a:pt x="494" y="742"/>
                      <a:pt x="336" y="389"/>
                      <a:pt x="167" y="41"/>
                    </a:cubicBezTo>
                    <a:cubicBezTo>
                      <a:pt x="153" y="13"/>
                      <a:pt x="130" y="1"/>
                      <a:pt x="107"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38"/>
              <p:cNvSpPr/>
              <p:nvPr/>
            </p:nvSpPr>
            <p:spPr>
              <a:xfrm>
                <a:off x="4421608" y="2593960"/>
                <a:ext cx="185342" cy="423409"/>
              </a:xfrm>
              <a:custGeom>
                <a:avLst/>
                <a:gdLst/>
                <a:ahLst/>
                <a:cxnLst/>
                <a:rect l="l" t="t" r="r" b="b"/>
                <a:pathLst>
                  <a:path w="1726" h="3943" extrusionOk="0">
                    <a:moveTo>
                      <a:pt x="93" y="1"/>
                    </a:moveTo>
                    <a:cubicBezTo>
                      <a:pt x="86" y="1"/>
                      <a:pt x="79" y="2"/>
                      <a:pt x="73" y="3"/>
                    </a:cubicBezTo>
                    <a:cubicBezTo>
                      <a:pt x="36" y="14"/>
                      <a:pt x="1" y="61"/>
                      <a:pt x="16" y="100"/>
                    </a:cubicBezTo>
                    <a:cubicBezTo>
                      <a:pt x="417" y="1082"/>
                      <a:pt x="816" y="2062"/>
                      <a:pt x="1214" y="3043"/>
                    </a:cubicBezTo>
                    <a:cubicBezTo>
                      <a:pt x="1329" y="3324"/>
                      <a:pt x="1442" y="3603"/>
                      <a:pt x="1557" y="3884"/>
                    </a:cubicBezTo>
                    <a:cubicBezTo>
                      <a:pt x="1571" y="3917"/>
                      <a:pt x="1599" y="3942"/>
                      <a:pt x="1633" y="3942"/>
                    </a:cubicBezTo>
                    <a:cubicBezTo>
                      <a:pt x="1640" y="3942"/>
                      <a:pt x="1647" y="3941"/>
                      <a:pt x="1654" y="3939"/>
                    </a:cubicBezTo>
                    <a:cubicBezTo>
                      <a:pt x="1693" y="3928"/>
                      <a:pt x="1726" y="3883"/>
                      <a:pt x="1710" y="3843"/>
                    </a:cubicBezTo>
                    <a:cubicBezTo>
                      <a:pt x="1310" y="2862"/>
                      <a:pt x="910" y="1881"/>
                      <a:pt x="512" y="899"/>
                    </a:cubicBezTo>
                    <a:cubicBezTo>
                      <a:pt x="398" y="619"/>
                      <a:pt x="284" y="340"/>
                      <a:pt x="169" y="60"/>
                    </a:cubicBezTo>
                    <a:cubicBezTo>
                      <a:pt x="156" y="26"/>
                      <a:pt x="127" y="1"/>
                      <a:pt x="93" y="1"/>
                    </a:cubicBezTo>
                    <a:close/>
                  </a:path>
                </a:pathLst>
              </a:custGeom>
              <a:solidFill>
                <a:srgbClr val="E9A167">
                  <a:alpha val="12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781" name="Google Shape;2781;p38"/>
          <p:cNvSpPr/>
          <p:nvPr/>
        </p:nvSpPr>
        <p:spPr>
          <a:xfrm>
            <a:off x="2759900" y="-37800"/>
            <a:ext cx="8126106" cy="1885634"/>
          </a:xfrm>
          <a:custGeom>
            <a:avLst/>
            <a:gdLst/>
            <a:ahLst/>
            <a:cxnLst/>
            <a:rect l="l" t="t" r="r" b="b"/>
            <a:pathLst>
              <a:path w="56354" h="15868" extrusionOk="0">
                <a:moveTo>
                  <a:pt x="205" y="0"/>
                </a:moveTo>
                <a:lnTo>
                  <a:pt x="205" y="0"/>
                </a:lnTo>
                <a:cubicBezTo>
                  <a:pt x="1" y="2836"/>
                  <a:pt x="1300" y="4771"/>
                  <a:pt x="3740" y="6233"/>
                </a:cubicBezTo>
                <a:cubicBezTo>
                  <a:pt x="5343" y="7194"/>
                  <a:pt x="7401" y="7602"/>
                  <a:pt x="9424" y="7602"/>
                </a:cubicBezTo>
                <a:cubicBezTo>
                  <a:pt x="10712" y="7602"/>
                  <a:pt x="11987" y="7436"/>
                  <a:pt x="13122" y="7143"/>
                </a:cubicBezTo>
                <a:cubicBezTo>
                  <a:pt x="14608" y="6758"/>
                  <a:pt x="16005" y="6073"/>
                  <a:pt x="17553" y="5761"/>
                </a:cubicBezTo>
                <a:cubicBezTo>
                  <a:pt x="19086" y="5451"/>
                  <a:pt x="20650" y="5294"/>
                  <a:pt x="22215" y="5294"/>
                </a:cubicBezTo>
                <a:cubicBezTo>
                  <a:pt x="22437" y="5294"/>
                  <a:pt x="22658" y="5297"/>
                  <a:pt x="22880" y="5303"/>
                </a:cubicBezTo>
                <a:cubicBezTo>
                  <a:pt x="23859" y="5332"/>
                  <a:pt x="24853" y="5424"/>
                  <a:pt x="25766" y="5783"/>
                </a:cubicBezTo>
                <a:cubicBezTo>
                  <a:pt x="26652" y="6132"/>
                  <a:pt x="27428" y="6719"/>
                  <a:pt x="28131" y="7363"/>
                </a:cubicBezTo>
                <a:cubicBezTo>
                  <a:pt x="29658" y="8764"/>
                  <a:pt x="30893" y="10458"/>
                  <a:pt x="32420" y="11857"/>
                </a:cubicBezTo>
                <a:cubicBezTo>
                  <a:pt x="35284" y="14480"/>
                  <a:pt x="39175" y="15868"/>
                  <a:pt x="43050" y="15868"/>
                </a:cubicBezTo>
                <a:cubicBezTo>
                  <a:pt x="45336" y="15868"/>
                  <a:pt x="47616" y="15385"/>
                  <a:pt x="49677" y="14389"/>
                </a:cubicBezTo>
                <a:cubicBezTo>
                  <a:pt x="51682" y="13420"/>
                  <a:pt x="53505" y="11979"/>
                  <a:pt x="54645" y="10067"/>
                </a:cubicBezTo>
                <a:cubicBezTo>
                  <a:pt x="56349" y="7213"/>
                  <a:pt x="56354" y="3557"/>
                  <a:pt x="55205" y="439"/>
                </a:cubicBezTo>
                <a:lnTo>
                  <a:pt x="205" y="0"/>
                </a:ln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38"/>
          <p:cNvSpPr/>
          <p:nvPr/>
        </p:nvSpPr>
        <p:spPr>
          <a:xfrm>
            <a:off x="-688037" y="3790951"/>
            <a:ext cx="7198519" cy="1405667"/>
          </a:xfrm>
          <a:custGeom>
            <a:avLst/>
            <a:gdLst/>
            <a:ahLst/>
            <a:cxnLst/>
            <a:rect l="l" t="t" r="r" b="b"/>
            <a:pathLst>
              <a:path w="56354" h="15868" extrusionOk="0">
                <a:moveTo>
                  <a:pt x="13305" y="0"/>
                </a:moveTo>
                <a:cubicBezTo>
                  <a:pt x="11019" y="0"/>
                  <a:pt x="8739" y="483"/>
                  <a:pt x="6678" y="1479"/>
                </a:cubicBezTo>
                <a:cubicBezTo>
                  <a:pt x="4674" y="2448"/>
                  <a:pt x="2850" y="3890"/>
                  <a:pt x="1709" y="5801"/>
                </a:cubicBezTo>
                <a:cubicBezTo>
                  <a:pt x="5" y="8656"/>
                  <a:pt x="1" y="12312"/>
                  <a:pt x="1149" y="15431"/>
                </a:cubicBezTo>
                <a:lnTo>
                  <a:pt x="56150" y="15868"/>
                </a:lnTo>
                <a:cubicBezTo>
                  <a:pt x="56354" y="13032"/>
                  <a:pt x="55055" y="11097"/>
                  <a:pt x="52615" y="9635"/>
                </a:cubicBezTo>
                <a:cubicBezTo>
                  <a:pt x="51012" y="8675"/>
                  <a:pt x="48955" y="8267"/>
                  <a:pt x="46932" y="8267"/>
                </a:cubicBezTo>
                <a:cubicBezTo>
                  <a:pt x="45643" y="8267"/>
                  <a:pt x="44368" y="8433"/>
                  <a:pt x="43232" y="8726"/>
                </a:cubicBezTo>
                <a:cubicBezTo>
                  <a:pt x="41748" y="9110"/>
                  <a:pt x="40350" y="9795"/>
                  <a:pt x="38801" y="10109"/>
                </a:cubicBezTo>
                <a:cubicBezTo>
                  <a:pt x="37268" y="10418"/>
                  <a:pt x="35705" y="10575"/>
                  <a:pt x="34140" y="10575"/>
                </a:cubicBezTo>
                <a:cubicBezTo>
                  <a:pt x="33919" y="10575"/>
                  <a:pt x="33697" y="10571"/>
                  <a:pt x="33476" y="10565"/>
                </a:cubicBezTo>
                <a:cubicBezTo>
                  <a:pt x="32496" y="10536"/>
                  <a:pt x="31502" y="10444"/>
                  <a:pt x="30590" y="10085"/>
                </a:cubicBezTo>
                <a:cubicBezTo>
                  <a:pt x="29702" y="9736"/>
                  <a:pt x="28927" y="9149"/>
                  <a:pt x="28224" y="8505"/>
                </a:cubicBezTo>
                <a:cubicBezTo>
                  <a:pt x="26698" y="7104"/>
                  <a:pt x="25462" y="5410"/>
                  <a:pt x="23935" y="4011"/>
                </a:cubicBezTo>
                <a:cubicBezTo>
                  <a:pt x="21072" y="1388"/>
                  <a:pt x="17181" y="0"/>
                  <a:pt x="13305" y="0"/>
                </a:cubicBezTo>
                <a:close/>
              </a:path>
            </a:pathLst>
          </a:custGeom>
          <a:solidFill>
            <a:srgbClr val="FF8F20">
              <a:alpha val="1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83" name="Google Shape;2783;p38"/>
          <p:cNvGrpSpPr/>
          <p:nvPr/>
        </p:nvGrpSpPr>
        <p:grpSpPr>
          <a:xfrm>
            <a:off x="7467455" y="-225325"/>
            <a:ext cx="2427950" cy="1850407"/>
            <a:chOff x="4512348" y="-152057"/>
            <a:chExt cx="2075171" cy="1581544"/>
          </a:xfrm>
        </p:grpSpPr>
        <p:sp>
          <p:nvSpPr>
            <p:cNvPr id="2784" name="Google Shape;2784;p38"/>
            <p:cNvSpPr/>
            <p:nvPr/>
          </p:nvSpPr>
          <p:spPr>
            <a:xfrm>
              <a:off x="4889264" y="155490"/>
              <a:ext cx="1698254" cy="756080"/>
            </a:xfrm>
            <a:custGeom>
              <a:avLst/>
              <a:gdLst/>
              <a:ahLst/>
              <a:cxnLst/>
              <a:rect l="l" t="t" r="r" b="b"/>
              <a:pathLst>
                <a:path w="15815" h="7041" extrusionOk="0">
                  <a:moveTo>
                    <a:pt x="15674" y="1"/>
                  </a:moveTo>
                  <a:lnTo>
                    <a:pt x="15674" y="1"/>
                  </a:lnTo>
                  <a:cubicBezTo>
                    <a:pt x="15673" y="1"/>
                    <a:pt x="15671" y="3"/>
                    <a:pt x="15669" y="5"/>
                  </a:cubicBezTo>
                  <a:cubicBezTo>
                    <a:pt x="15673" y="2"/>
                    <a:pt x="15674" y="1"/>
                    <a:pt x="15674" y="1"/>
                  </a:cubicBezTo>
                  <a:close/>
                  <a:moveTo>
                    <a:pt x="15686" y="4"/>
                  </a:moveTo>
                  <a:cubicBezTo>
                    <a:pt x="15680" y="4"/>
                    <a:pt x="15675" y="5"/>
                    <a:pt x="15669" y="5"/>
                  </a:cubicBezTo>
                  <a:cubicBezTo>
                    <a:pt x="9383" y="696"/>
                    <a:pt x="3652" y="1160"/>
                    <a:pt x="56" y="6887"/>
                  </a:cubicBezTo>
                  <a:cubicBezTo>
                    <a:pt x="1" y="6974"/>
                    <a:pt x="49" y="7040"/>
                    <a:pt x="112" y="7040"/>
                  </a:cubicBezTo>
                  <a:cubicBezTo>
                    <a:pt x="146" y="7040"/>
                    <a:pt x="183" y="7022"/>
                    <a:pt x="211" y="6978"/>
                  </a:cubicBezTo>
                  <a:cubicBezTo>
                    <a:pt x="3809" y="1492"/>
                    <a:pt x="9505" y="729"/>
                    <a:pt x="15671" y="195"/>
                  </a:cubicBezTo>
                  <a:cubicBezTo>
                    <a:pt x="15806" y="183"/>
                    <a:pt x="15815" y="4"/>
                    <a:pt x="15686" y="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38"/>
            <p:cNvSpPr/>
            <p:nvPr/>
          </p:nvSpPr>
          <p:spPr>
            <a:xfrm>
              <a:off x="4680510" y="872814"/>
              <a:ext cx="240000" cy="401718"/>
            </a:xfrm>
            <a:custGeom>
              <a:avLst/>
              <a:gdLst/>
              <a:ahLst/>
              <a:cxnLst/>
              <a:rect l="l" t="t" r="r" b="b"/>
              <a:pathLst>
                <a:path w="2235" h="3741" extrusionOk="0">
                  <a:moveTo>
                    <a:pt x="2170" y="1"/>
                  </a:moveTo>
                  <a:cubicBezTo>
                    <a:pt x="1366" y="270"/>
                    <a:pt x="781" y="726"/>
                    <a:pt x="391" y="1486"/>
                  </a:cubicBezTo>
                  <a:cubicBezTo>
                    <a:pt x="0" y="2246"/>
                    <a:pt x="19" y="2929"/>
                    <a:pt x="206" y="3741"/>
                  </a:cubicBezTo>
                  <a:cubicBezTo>
                    <a:pt x="897" y="3432"/>
                    <a:pt x="1483" y="3119"/>
                    <a:pt x="1859" y="2431"/>
                  </a:cubicBezTo>
                  <a:cubicBezTo>
                    <a:pt x="2235" y="1743"/>
                    <a:pt x="2182" y="996"/>
                    <a:pt x="2198" y="238"/>
                  </a:cubicBezTo>
                  <a:lnTo>
                    <a:pt x="21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38"/>
            <p:cNvSpPr/>
            <p:nvPr/>
          </p:nvSpPr>
          <p:spPr>
            <a:xfrm>
              <a:off x="4968191" y="754155"/>
              <a:ext cx="168913" cy="446389"/>
            </a:xfrm>
            <a:custGeom>
              <a:avLst/>
              <a:gdLst/>
              <a:ahLst/>
              <a:cxnLst/>
              <a:rect l="l" t="t" r="r" b="b"/>
              <a:pathLst>
                <a:path w="1573" h="4157" extrusionOk="0">
                  <a:moveTo>
                    <a:pt x="609" y="0"/>
                  </a:moveTo>
                  <a:lnTo>
                    <a:pt x="622" y="33"/>
                  </a:lnTo>
                  <a:cubicBezTo>
                    <a:pt x="1" y="1446"/>
                    <a:pt x="223" y="2786"/>
                    <a:pt x="935" y="4156"/>
                  </a:cubicBezTo>
                  <a:cubicBezTo>
                    <a:pt x="1268" y="3478"/>
                    <a:pt x="1488" y="2807"/>
                    <a:pt x="1529" y="2023"/>
                  </a:cubicBezTo>
                  <a:cubicBezTo>
                    <a:pt x="1572" y="1184"/>
                    <a:pt x="1321" y="497"/>
                    <a:pt x="6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38"/>
            <p:cNvSpPr/>
            <p:nvPr/>
          </p:nvSpPr>
          <p:spPr>
            <a:xfrm>
              <a:off x="4581825" y="596623"/>
              <a:ext cx="454658" cy="166550"/>
            </a:xfrm>
            <a:custGeom>
              <a:avLst/>
              <a:gdLst/>
              <a:ahLst/>
              <a:cxnLst/>
              <a:rect l="l" t="t" r="r" b="b"/>
              <a:pathLst>
                <a:path w="4234" h="1551" extrusionOk="0">
                  <a:moveTo>
                    <a:pt x="1484" y="0"/>
                  </a:moveTo>
                  <a:cubicBezTo>
                    <a:pt x="948" y="0"/>
                    <a:pt x="470" y="187"/>
                    <a:pt x="1" y="592"/>
                  </a:cubicBezTo>
                  <a:lnTo>
                    <a:pt x="103" y="673"/>
                  </a:lnTo>
                  <a:cubicBezTo>
                    <a:pt x="948" y="1297"/>
                    <a:pt x="1725" y="1550"/>
                    <a:pt x="2579" y="1550"/>
                  </a:cubicBezTo>
                  <a:cubicBezTo>
                    <a:pt x="3092" y="1550"/>
                    <a:pt x="3633" y="1459"/>
                    <a:pt x="4233" y="1301"/>
                  </a:cubicBezTo>
                  <a:cubicBezTo>
                    <a:pt x="3635" y="746"/>
                    <a:pt x="3029" y="313"/>
                    <a:pt x="2225" y="104"/>
                  </a:cubicBezTo>
                  <a:cubicBezTo>
                    <a:pt x="1964" y="36"/>
                    <a:pt x="1719" y="0"/>
                    <a:pt x="14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38"/>
            <p:cNvSpPr/>
            <p:nvPr/>
          </p:nvSpPr>
          <p:spPr>
            <a:xfrm>
              <a:off x="5152783" y="559468"/>
              <a:ext cx="176000" cy="473879"/>
            </a:xfrm>
            <a:custGeom>
              <a:avLst/>
              <a:gdLst/>
              <a:ahLst/>
              <a:cxnLst/>
              <a:rect l="l" t="t" r="r" b="b"/>
              <a:pathLst>
                <a:path w="1639" h="4413" extrusionOk="0">
                  <a:moveTo>
                    <a:pt x="714" y="1"/>
                  </a:moveTo>
                  <a:cubicBezTo>
                    <a:pt x="1" y="1526"/>
                    <a:pt x="85" y="2879"/>
                    <a:pt x="820" y="4412"/>
                  </a:cubicBezTo>
                  <a:cubicBezTo>
                    <a:pt x="1193" y="3714"/>
                    <a:pt x="1445" y="3125"/>
                    <a:pt x="1538" y="2309"/>
                  </a:cubicBezTo>
                  <a:cubicBezTo>
                    <a:pt x="1639" y="1435"/>
                    <a:pt x="1447" y="646"/>
                    <a:pt x="742" y="48"/>
                  </a:cubicBezTo>
                  <a:lnTo>
                    <a:pt x="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38"/>
            <p:cNvSpPr/>
            <p:nvPr/>
          </p:nvSpPr>
          <p:spPr>
            <a:xfrm>
              <a:off x="4794659" y="392916"/>
              <a:ext cx="442845" cy="180510"/>
            </a:xfrm>
            <a:custGeom>
              <a:avLst/>
              <a:gdLst/>
              <a:ahLst/>
              <a:cxnLst/>
              <a:rect l="l" t="t" r="r" b="b"/>
              <a:pathLst>
                <a:path w="4124" h="1681" extrusionOk="0">
                  <a:moveTo>
                    <a:pt x="1524" y="0"/>
                  </a:moveTo>
                  <a:cubicBezTo>
                    <a:pt x="981" y="0"/>
                    <a:pt x="477" y="198"/>
                    <a:pt x="0" y="577"/>
                  </a:cubicBezTo>
                  <a:lnTo>
                    <a:pt x="89" y="667"/>
                  </a:lnTo>
                  <a:cubicBezTo>
                    <a:pt x="913" y="1376"/>
                    <a:pt x="1684" y="1681"/>
                    <a:pt x="2554" y="1681"/>
                  </a:cubicBezTo>
                  <a:cubicBezTo>
                    <a:pt x="3038" y="1681"/>
                    <a:pt x="3552" y="1587"/>
                    <a:pt x="4124" y="1416"/>
                  </a:cubicBezTo>
                  <a:cubicBezTo>
                    <a:pt x="3558" y="865"/>
                    <a:pt x="3072" y="373"/>
                    <a:pt x="2287" y="124"/>
                  </a:cubicBezTo>
                  <a:cubicBezTo>
                    <a:pt x="2024" y="41"/>
                    <a:pt x="1770" y="0"/>
                    <a:pt x="15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38"/>
            <p:cNvSpPr/>
            <p:nvPr/>
          </p:nvSpPr>
          <p:spPr>
            <a:xfrm>
              <a:off x="5355202" y="409346"/>
              <a:ext cx="198443" cy="481503"/>
            </a:xfrm>
            <a:custGeom>
              <a:avLst/>
              <a:gdLst/>
              <a:ahLst/>
              <a:cxnLst/>
              <a:rect l="l" t="t" r="r" b="b"/>
              <a:pathLst>
                <a:path w="1848" h="4484" extrusionOk="0">
                  <a:moveTo>
                    <a:pt x="961" y="1"/>
                  </a:moveTo>
                  <a:cubicBezTo>
                    <a:pt x="996" y="32"/>
                    <a:pt x="1029" y="63"/>
                    <a:pt x="1061" y="94"/>
                  </a:cubicBezTo>
                  <a:lnTo>
                    <a:pt x="1061" y="94"/>
                  </a:lnTo>
                  <a:cubicBezTo>
                    <a:pt x="1070" y="81"/>
                    <a:pt x="1079" y="68"/>
                    <a:pt x="1088" y="55"/>
                  </a:cubicBezTo>
                  <a:lnTo>
                    <a:pt x="961" y="1"/>
                  </a:lnTo>
                  <a:close/>
                  <a:moveTo>
                    <a:pt x="1061" y="94"/>
                  </a:moveTo>
                  <a:cubicBezTo>
                    <a:pt x="75" y="1514"/>
                    <a:pt x="1" y="2901"/>
                    <a:pt x="699" y="4483"/>
                  </a:cubicBezTo>
                  <a:cubicBezTo>
                    <a:pt x="1124" y="3768"/>
                    <a:pt x="1396" y="3095"/>
                    <a:pt x="1620" y="2273"/>
                  </a:cubicBezTo>
                  <a:cubicBezTo>
                    <a:pt x="1848" y="1437"/>
                    <a:pt x="1676" y="698"/>
                    <a:pt x="1061" y="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38"/>
            <p:cNvSpPr/>
            <p:nvPr/>
          </p:nvSpPr>
          <p:spPr>
            <a:xfrm>
              <a:off x="4965721" y="211974"/>
              <a:ext cx="499436" cy="187490"/>
            </a:xfrm>
            <a:custGeom>
              <a:avLst/>
              <a:gdLst/>
              <a:ahLst/>
              <a:cxnLst/>
              <a:rect l="l" t="t" r="r" b="b"/>
              <a:pathLst>
                <a:path w="4651" h="1746" extrusionOk="0">
                  <a:moveTo>
                    <a:pt x="1594" y="1"/>
                  </a:moveTo>
                  <a:cubicBezTo>
                    <a:pt x="1035" y="1"/>
                    <a:pt x="528" y="170"/>
                    <a:pt x="0" y="535"/>
                  </a:cubicBezTo>
                  <a:lnTo>
                    <a:pt x="92" y="625"/>
                  </a:lnTo>
                  <a:cubicBezTo>
                    <a:pt x="1124" y="1492"/>
                    <a:pt x="2211" y="1746"/>
                    <a:pt x="3420" y="1746"/>
                  </a:cubicBezTo>
                  <a:cubicBezTo>
                    <a:pt x="3816" y="1746"/>
                    <a:pt x="4226" y="1719"/>
                    <a:pt x="4651" y="1677"/>
                  </a:cubicBezTo>
                  <a:cubicBezTo>
                    <a:pt x="4037" y="1007"/>
                    <a:pt x="3389" y="364"/>
                    <a:pt x="2499" y="130"/>
                  </a:cubicBezTo>
                  <a:cubicBezTo>
                    <a:pt x="2177" y="45"/>
                    <a:pt x="1878" y="1"/>
                    <a:pt x="1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38"/>
            <p:cNvSpPr/>
            <p:nvPr/>
          </p:nvSpPr>
          <p:spPr>
            <a:xfrm>
              <a:off x="5569002" y="292727"/>
              <a:ext cx="205101" cy="453047"/>
            </a:xfrm>
            <a:custGeom>
              <a:avLst/>
              <a:gdLst/>
              <a:ahLst/>
              <a:cxnLst/>
              <a:rect l="l" t="t" r="r" b="b"/>
              <a:pathLst>
                <a:path w="1910" h="4219" extrusionOk="0">
                  <a:moveTo>
                    <a:pt x="1436" y="0"/>
                  </a:moveTo>
                  <a:lnTo>
                    <a:pt x="1499" y="139"/>
                  </a:lnTo>
                  <a:cubicBezTo>
                    <a:pt x="318" y="1374"/>
                    <a:pt x="1" y="2559"/>
                    <a:pt x="421" y="4219"/>
                  </a:cubicBezTo>
                  <a:cubicBezTo>
                    <a:pt x="896" y="3599"/>
                    <a:pt x="1350" y="2994"/>
                    <a:pt x="1613" y="2242"/>
                  </a:cubicBezTo>
                  <a:cubicBezTo>
                    <a:pt x="1896" y="1439"/>
                    <a:pt x="1909" y="729"/>
                    <a:pt x="14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38"/>
            <p:cNvSpPr/>
            <p:nvPr/>
          </p:nvSpPr>
          <p:spPr>
            <a:xfrm>
              <a:off x="5324705" y="54228"/>
              <a:ext cx="408483" cy="249342"/>
            </a:xfrm>
            <a:custGeom>
              <a:avLst/>
              <a:gdLst/>
              <a:ahLst/>
              <a:cxnLst/>
              <a:rect l="l" t="t" r="r" b="b"/>
              <a:pathLst>
                <a:path w="3804" h="2322" extrusionOk="0">
                  <a:moveTo>
                    <a:pt x="1127" y="0"/>
                  </a:moveTo>
                  <a:cubicBezTo>
                    <a:pt x="755" y="0"/>
                    <a:pt x="377" y="90"/>
                    <a:pt x="1" y="259"/>
                  </a:cubicBezTo>
                  <a:lnTo>
                    <a:pt x="58" y="374"/>
                  </a:lnTo>
                  <a:cubicBezTo>
                    <a:pt x="993" y="1789"/>
                    <a:pt x="2172" y="2299"/>
                    <a:pt x="3803" y="2322"/>
                  </a:cubicBezTo>
                  <a:cubicBezTo>
                    <a:pt x="3385" y="1656"/>
                    <a:pt x="3082" y="819"/>
                    <a:pt x="2383" y="375"/>
                  </a:cubicBezTo>
                  <a:cubicBezTo>
                    <a:pt x="1981" y="120"/>
                    <a:pt x="1558" y="0"/>
                    <a:pt x="1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38"/>
            <p:cNvSpPr/>
            <p:nvPr/>
          </p:nvSpPr>
          <p:spPr>
            <a:xfrm>
              <a:off x="5778293" y="238713"/>
              <a:ext cx="214335" cy="406658"/>
            </a:xfrm>
            <a:custGeom>
              <a:avLst/>
              <a:gdLst/>
              <a:ahLst/>
              <a:cxnLst/>
              <a:rect l="l" t="t" r="r" b="b"/>
              <a:pathLst>
                <a:path w="1996" h="3787" extrusionOk="0">
                  <a:moveTo>
                    <a:pt x="1622" y="0"/>
                  </a:moveTo>
                  <a:lnTo>
                    <a:pt x="1663" y="135"/>
                  </a:lnTo>
                  <a:cubicBezTo>
                    <a:pt x="356" y="1146"/>
                    <a:pt x="1" y="2150"/>
                    <a:pt x="170" y="3787"/>
                  </a:cubicBezTo>
                  <a:cubicBezTo>
                    <a:pt x="675" y="3294"/>
                    <a:pt x="1025" y="2878"/>
                    <a:pt x="1371" y="2230"/>
                  </a:cubicBezTo>
                  <a:cubicBezTo>
                    <a:pt x="1740" y="1534"/>
                    <a:pt x="1996" y="769"/>
                    <a:pt x="16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38"/>
            <p:cNvSpPr/>
            <p:nvPr/>
          </p:nvSpPr>
          <p:spPr>
            <a:xfrm>
              <a:off x="5592519" y="-10203"/>
              <a:ext cx="391302" cy="255033"/>
            </a:xfrm>
            <a:custGeom>
              <a:avLst/>
              <a:gdLst/>
              <a:ahLst/>
              <a:cxnLst/>
              <a:rect l="l" t="t" r="r" b="b"/>
              <a:pathLst>
                <a:path w="3644" h="2375" extrusionOk="0">
                  <a:moveTo>
                    <a:pt x="971" y="0"/>
                  </a:moveTo>
                  <a:cubicBezTo>
                    <a:pt x="651" y="0"/>
                    <a:pt x="324" y="67"/>
                    <a:pt x="0" y="203"/>
                  </a:cubicBezTo>
                  <a:lnTo>
                    <a:pt x="57" y="312"/>
                  </a:lnTo>
                  <a:cubicBezTo>
                    <a:pt x="928" y="1652"/>
                    <a:pt x="2124" y="2071"/>
                    <a:pt x="3643" y="2374"/>
                  </a:cubicBezTo>
                  <a:cubicBezTo>
                    <a:pt x="3314" y="1650"/>
                    <a:pt x="3097" y="1037"/>
                    <a:pt x="2431" y="519"/>
                  </a:cubicBezTo>
                  <a:cubicBezTo>
                    <a:pt x="1989" y="176"/>
                    <a:pt x="1489" y="0"/>
                    <a:pt x="9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38"/>
            <p:cNvSpPr/>
            <p:nvPr/>
          </p:nvSpPr>
          <p:spPr>
            <a:xfrm>
              <a:off x="6034832" y="204135"/>
              <a:ext cx="216805" cy="386899"/>
            </a:xfrm>
            <a:custGeom>
              <a:avLst/>
              <a:gdLst/>
              <a:ahLst/>
              <a:cxnLst/>
              <a:rect l="l" t="t" r="r" b="b"/>
              <a:pathLst>
                <a:path w="2019" h="3603" extrusionOk="0">
                  <a:moveTo>
                    <a:pt x="1654" y="0"/>
                  </a:moveTo>
                  <a:lnTo>
                    <a:pt x="1632" y="44"/>
                  </a:lnTo>
                  <a:cubicBezTo>
                    <a:pt x="1" y="1059"/>
                    <a:pt x="13" y="1766"/>
                    <a:pt x="279" y="3602"/>
                  </a:cubicBezTo>
                  <a:cubicBezTo>
                    <a:pt x="784" y="3118"/>
                    <a:pt x="1181" y="2659"/>
                    <a:pt x="1493" y="2015"/>
                  </a:cubicBezTo>
                  <a:cubicBezTo>
                    <a:pt x="1828" y="1326"/>
                    <a:pt x="2019" y="728"/>
                    <a:pt x="16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38"/>
            <p:cNvSpPr/>
            <p:nvPr/>
          </p:nvSpPr>
          <p:spPr>
            <a:xfrm>
              <a:off x="5808146" y="-81183"/>
              <a:ext cx="424805" cy="277584"/>
            </a:xfrm>
            <a:custGeom>
              <a:avLst/>
              <a:gdLst/>
              <a:ahLst/>
              <a:cxnLst/>
              <a:rect l="l" t="t" r="r" b="b"/>
              <a:pathLst>
                <a:path w="3956" h="2585" extrusionOk="0">
                  <a:moveTo>
                    <a:pt x="837" y="1"/>
                  </a:moveTo>
                  <a:cubicBezTo>
                    <a:pt x="565" y="1"/>
                    <a:pt x="287" y="47"/>
                    <a:pt x="0" y="144"/>
                  </a:cubicBezTo>
                  <a:lnTo>
                    <a:pt x="58" y="252"/>
                  </a:lnTo>
                  <a:cubicBezTo>
                    <a:pt x="1046" y="1624"/>
                    <a:pt x="2350" y="2181"/>
                    <a:pt x="3956" y="2584"/>
                  </a:cubicBezTo>
                  <a:cubicBezTo>
                    <a:pt x="3599" y="1804"/>
                    <a:pt x="3281" y="1185"/>
                    <a:pt x="2566" y="642"/>
                  </a:cubicBezTo>
                  <a:cubicBezTo>
                    <a:pt x="2034" y="239"/>
                    <a:pt x="1456" y="1"/>
                    <a:pt x="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38"/>
            <p:cNvSpPr/>
            <p:nvPr/>
          </p:nvSpPr>
          <p:spPr>
            <a:xfrm>
              <a:off x="6254110" y="180189"/>
              <a:ext cx="289503" cy="345450"/>
            </a:xfrm>
            <a:custGeom>
              <a:avLst/>
              <a:gdLst/>
              <a:ahLst/>
              <a:cxnLst/>
              <a:rect l="l" t="t" r="r" b="b"/>
              <a:pathLst>
                <a:path w="2696" h="3217" extrusionOk="0">
                  <a:moveTo>
                    <a:pt x="2422" y="1"/>
                  </a:moveTo>
                  <a:lnTo>
                    <a:pt x="2450" y="137"/>
                  </a:lnTo>
                  <a:cubicBezTo>
                    <a:pt x="629" y="875"/>
                    <a:pt x="1" y="1112"/>
                    <a:pt x="25" y="3216"/>
                  </a:cubicBezTo>
                  <a:cubicBezTo>
                    <a:pt x="645" y="2806"/>
                    <a:pt x="1259" y="2406"/>
                    <a:pt x="1791" y="1881"/>
                  </a:cubicBezTo>
                  <a:cubicBezTo>
                    <a:pt x="2358" y="1318"/>
                    <a:pt x="2695" y="799"/>
                    <a:pt x="2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38"/>
            <p:cNvSpPr/>
            <p:nvPr/>
          </p:nvSpPr>
          <p:spPr>
            <a:xfrm>
              <a:off x="6139424" y="-152057"/>
              <a:ext cx="386362" cy="319785"/>
            </a:xfrm>
            <a:custGeom>
              <a:avLst/>
              <a:gdLst/>
              <a:ahLst/>
              <a:cxnLst/>
              <a:rect l="l" t="t" r="r" b="b"/>
              <a:pathLst>
                <a:path w="3598" h="2978" extrusionOk="0">
                  <a:moveTo>
                    <a:pt x="401" y="1"/>
                  </a:moveTo>
                  <a:cubicBezTo>
                    <a:pt x="272" y="1"/>
                    <a:pt x="138" y="10"/>
                    <a:pt x="0" y="30"/>
                  </a:cubicBezTo>
                  <a:lnTo>
                    <a:pt x="48" y="150"/>
                  </a:lnTo>
                  <a:cubicBezTo>
                    <a:pt x="742" y="1759"/>
                    <a:pt x="1948" y="2511"/>
                    <a:pt x="3598" y="2977"/>
                  </a:cubicBezTo>
                  <a:cubicBezTo>
                    <a:pt x="3319" y="2167"/>
                    <a:pt x="2987" y="1506"/>
                    <a:pt x="2362" y="892"/>
                  </a:cubicBezTo>
                  <a:cubicBezTo>
                    <a:pt x="1789" y="331"/>
                    <a:pt x="1164" y="1"/>
                    <a:pt x="4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38"/>
            <p:cNvSpPr/>
            <p:nvPr/>
          </p:nvSpPr>
          <p:spPr>
            <a:xfrm>
              <a:off x="4687061" y="1140414"/>
              <a:ext cx="78926" cy="289074"/>
            </a:xfrm>
            <a:custGeom>
              <a:avLst/>
              <a:gdLst/>
              <a:ahLst/>
              <a:cxnLst/>
              <a:rect l="l" t="t" r="r" b="b"/>
              <a:pathLst>
                <a:path w="735" h="2692" extrusionOk="0">
                  <a:moveTo>
                    <a:pt x="699" y="0"/>
                  </a:moveTo>
                  <a:cubicBezTo>
                    <a:pt x="691" y="0"/>
                    <a:pt x="684" y="3"/>
                    <a:pt x="678" y="10"/>
                  </a:cubicBezTo>
                  <a:cubicBezTo>
                    <a:pt x="245" y="600"/>
                    <a:pt x="17" y="1333"/>
                    <a:pt x="31" y="2065"/>
                  </a:cubicBezTo>
                  <a:cubicBezTo>
                    <a:pt x="34" y="2271"/>
                    <a:pt x="59" y="2475"/>
                    <a:pt x="100" y="2674"/>
                  </a:cubicBezTo>
                  <a:cubicBezTo>
                    <a:pt x="103" y="2687"/>
                    <a:pt x="112" y="2692"/>
                    <a:pt x="122" y="2692"/>
                  </a:cubicBezTo>
                  <a:cubicBezTo>
                    <a:pt x="136" y="2692"/>
                    <a:pt x="152" y="2680"/>
                    <a:pt x="148" y="2661"/>
                  </a:cubicBezTo>
                  <a:cubicBezTo>
                    <a:pt x="1" y="1953"/>
                    <a:pt x="97" y="1200"/>
                    <a:pt x="410" y="548"/>
                  </a:cubicBezTo>
                  <a:cubicBezTo>
                    <a:pt x="498" y="368"/>
                    <a:pt x="601" y="196"/>
                    <a:pt x="720" y="36"/>
                  </a:cubicBezTo>
                  <a:cubicBezTo>
                    <a:pt x="735" y="18"/>
                    <a:pt x="717" y="0"/>
                    <a:pt x="6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38"/>
            <p:cNvSpPr/>
            <p:nvPr/>
          </p:nvSpPr>
          <p:spPr>
            <a:xfrm>
              <a:off x="4512348" y="621536"/>
              <a:ext cx="301423" cy="97396"/>
            </a:xfrm>
            <a:custGeom>
              <a:avLst/>
              <a:gdLst/>
              <a:ahLst/>
              <a:cxnLst/>
              <a:rect l="l" t="t" r="r" b="b"/>
              <a:pathLst>
                <a:path w="2807" h="907" extrusionOk="0">
                  <a:moveTo>
                    <a:pt x="2310" y="1"/>
                  </a:moveTo>
                  <a:cubicBezTo>
                    <a:pt x="1694" y="1"/>
                    <a:pt x="1081" y="167"/>
                    <a:pt x="548" y="480"/>
                  </a:cubicBezTo>
                  <a:cubicBezTo>
                    <a:pt x="361" y="591"/>
                    <a:pt x="183" y="720"/>
                    <a:pt x="19" y="865"/>
                  </a:cubicBezTo>
                  <a:cubicBezTo>
                    <a:pt x="1" y="882"/>
                    <a:pt x="17" y="907"/>
                    <a:pt x="37" y="907"/>
                  </a:cubicBezTo>
                  <a:cubicBezTo>
                    <a:pt x="43" y="907"/>
                    <a:pt x="48" y="905"/>
                    <a:pt x="54" y="900"/>
                  </a:cubicBezTo>
                  <a:cubicBezTo>
                    <a:pt x="622" y="396"/>
                    <a:pt x="1364" y="96"/>
                    <a:pt x="2122" y="54"/>
                  </a:cubicBezTo>
                  <a:cubicBezTo>
                    <a:pt x="2182" y="51"/>
                    <a:pt x="2242" y="49"/>
                    <a:pt x="2302" y="49"/>
                  </a:cubicBezTo>
                  <a:cubicBezTo>
                    <a:pt x="2456" y="49"/>
                    <a:pt x="2610" y="60"/>
                    <a:pt x="2763" y="81"/>
                  </a:cubicBezTo>
                  <a:cubicBezTo>
                    <a:pt x="2765" y="81"/>
                    <a:pt x="2766" y="81"/>
                    <a:pt x="2768" y="81"/>
                  </a:cubicBezTo>
                  <a:cubicBezTo>
                    <a:pt x="2796" y="81"/>
                    <a:pt x="2807" y="38"/>
                    <a:pt x="2778" y="33"/>
                  </a:cubicBezTo>
                  <a:cubicBezTo>
                    <a:pt x="2623" y="11"/>
                    <a:pt x="2466" y="1"/>
                    <a:pt x="2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38"/>
            <p:cNvSpPr/>
            <p:nvPr/>
          </p:nvSpPr>
          <p:spPr>
            <a:xfrm>
              <a:off x="4542200" y="681563"/>
              <a:ext cx="165799" cy="83758"/>
            </a:xfrm>
            <a:custGeom>
              <a:avLst/>
              <a:gdLst/>
              <a:ahLst/>
              <a:cxnLst/>
              <a:rect l="l" t="t" r="r" b="b"/>
              <a:pathLst>
                <a:path w="1544" h="780" extrusionOk="0">
                  <a:moveTo>
                    <a:pt x="1508" y="1"/>
                  </a:moveTo>
                  <a:cubicBezTo>
                    <a:pt x="1506" y="1"/>
                    <a:pt x="1504" y="1"/>
                    <a:pt x="1502" y="1"/>
                  </a:cubicBezTo>
                  <a:cubicBezTo>
                    <a:pt x="952" y="108"/>
                    <a:pt x="438" y="365"/>
                    <a:pt x="19" y="739"/>
                  </a:cubicBezTo>
                  <a:cubicBezTo>
                    <a:pt x="0" y="755"/>
                    <a:pt x="18" y="779"/>
                    <a:pt x="37" y="779"/>
                  </a:cubicBezTo>
                  <a:cubicBezTo>
                    <a:pt x="43" y="779"/>
                    <a:pt x="48" y="777"/>
                    <a:pt x="53" y="772"/>
                  </a:cubicBezTo>
                  <a:cubicBezTo>
                    <a:pt x="465" y="405"/>
                    <a:pt x="972" y="155"/>
                    <a:pt x="1514" y="49"/>
                  </a:cubicBezTo>
                  <a:cubicBezTo>
                    <a:pt x="1543" y="42"/>
                    <a:pt x="1533" y="1"/>
                    <a:pt x="1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38"/>
            <p:cNvSpPr/>
            <p:nvPr/>
          </p:nvSpPr>
          <p:spPr>
            <a:xfrm>
              <a:off x="4986231" y="1058802"/>
              <a:ext cx="126174" cy="277691"/>
            </a:xfrm>
            <a:custGeom>
              <a:avLst/>
              <a:gdLst/>
              <a:ahLst/>
              <a:cxnLst/>
              <a:rect l="l" t="t" r="r" b="b"/>
              <a:pathLst>
                <a:path w="1175" h="2586" extrusionOk="0">
                  <a:moveTo>
                    <a:pt x="1144" y="0"/>
                  </a:moveTo>
                  <a:cubicBezTo>
                    <a:pt x="1134" y="0"/>
                    <a:pt x="1126" y="5"/>
                    <a:pt x="1123" y="17"/>
                  </a:cubicBezTo>
                  <a:cubicBezTo>
                    <a:pt x="943" y="716"/>
                    <a:pt x="675" y="1392"/>
                    <a:pt x="327" y="2024"/>
                  </a:cubicBezTo>
                  <a:cubicBezTo>
                    <a:pt x="229" y="2203"/>
                    <a:pt x="124" y="2378"/>
                    <a:pt x="13" y="2549"/>
                  </a:cubicBezTo>
                  <a:cubicBezTo>
                    <a:pt x="1" y="2567"/>
                    <a:pt x="18" y="2585"/>
                    <a:pt x="35" y="2585"/>
                  </a:cubicBezTo>
                  <a:cubicBezTo>
                    <a:pt x="43" y="2585"/>
                    <a:pt x="50" y="2582"/>
                    <a:pt x="55" y="2574"/>
                  </a:cubicBezTo>
                  <a:cubicBezTo>
                    <a:pt x="449" y="1966"/>
                    <a:pt x="764" y="1311"/>
                    <a:pt x="994" y="625"/>
                  </a:cubicBezTo>
                  <a:cubicBezTo>
                    <a:pt x="1060" y="429"/>
                    <a:pt x="1118" y="230"/>
                    <a:pt x="1170" y="31"/>
                  </a:cubicBezTo>
                  <a:cubicBezTo>
                    <a:pt x="1174" y="13"/>
                    <a:pt x="1158" y="0"/>
                    <a:pt x="11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38"/>
            <p:cNvSpPr/>
            <p:nvPr/>
          </p:nvSpPr>
          <p:spPr>
            <a:xfrm>
              <a:off x="4948862" y="1062668"/>
              <a:ext cx="113825" cy="204886"/>
            </a:xfrm>
            <a:custGeom>
              <a:avLst/>
              <a:gdLst/>
              <a:ahLst/>
              <a:cxnLst/>
              <a:rect l="l" t="t" r="r" b="b"/>
              <a:pathLst>
                <a:path w="1060" h="1908" extrusionOk="0">
                  <a:moveTo>
                    <a:pt x="1060" y="1"/>
                  </a:moveTo>
                  <a:lnTo>
                    <a:pt x="1" y="1908"/>
                  </a:lnTo>
                  <a:cubicBezTo>
                    <a:pt x="354" y="1272"/>
                    <a:pt x="707" y="636"/>
                    <a:pt x="10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05" name="Google Shape;2805;p38"/>
          <p:cNvGrpSpPr/>
          <p:nvPr/>
        </p:nvGrpSpPr>
        <p:grpSpPr>
          <a:xfrm>
            <a:off x="-197596" y="3531736"/>
            <a:ext cx="1835183" cy="1947187"/>
            <a:chOff x="-1188433" y="3637086"/>
            <a:chExt cx="1835183" cy="1947187"/>
          </a:xfrm>
        </p:grpSpPr>
        <p:sp>
          <p:nvSpPr>
            <p:cNvPr id="2806" name="Google Shape;2806;p38"/>
            <p:cNvSpPr/>
            <p:nvPr/>
          </p:nvSpPr>
          <p:spPr>
            <a:xfrm>
              <a:off x="-1188433" y="4190434"/>
              <a:ext cx="1420134" cy="1198711"/>
            </a:xfrm>
            <a:custGeom>
              <a:avLst/>
              <a:gdLst/>
              <a:ahLst/>
              <a:cxnLst/>
              <a:rect l="l" t="t" r="r" b="b"/>
              <a:pathLst>
                <a:path w="13225" h="11163" extrusionOk="0">
                  <a:moveTo>
                    <a:pt x="171" y="11152"/>
                  </a:moveTo>
                  <a:cubicBezTo>
                    <a:pt x="168" y="11156"/>
                    <a:pt x="167" y="11158"/>
                    <a:pt x="167" y="11158"/>
                  </a:cubicBezTo>
                  <a:cubicBezTo>
                    <a:pt x="167" y="11158"/>
                    <a:pt x="169" y="11155"/>
                    <a:pt x="171" y="11152"/>
                  </a:cubicBezTo>
                  <a:close/>
                  <a:moveTo>
                    <a:pt x="13128" y="1"/>
                  </a:moveTo>
                  <a:cubicBezTo>
                    <a:pt x="13088" y="1"/>
                    <a:pt x="13045" y="29"/>
                    <a:pt x="13026" y="91"/>
                  </a:cubicBezTo>
                  <a:cubicBezTo>
                    <a:pt x="11128" y="6370"/>
                    <a:pt x="5878" y="8713"/>
                    <a:pt x="116" y="10971"/>
                  </a:cubicBezTo>
                  <a:cubicBezTo>
                    <a:pt x="0" y="11015"/>
                    <a:pt x="25" y="11162"/>
                    <a:pt x="123" y="11162"/>
                  </a:cubicBezTo>
                  <a:cubicBezTo>
                    <a:pt x="138" y="11162"/>
                    <a:pt x="154" y="11159"/>
                    <a:pt x="171" y="11152"/>
                  </a:cubicBezTo>
                  <a:cubicBezTo>
                    <a:pt x="6004" y="8713"/>
                    <a:pt x="11369" y="6646"/>
                    <a:pt x="13201" y="134"/>
                  </a:cubicBezTo>
                  <a:cubicBezTo>
                    <a:pt x="13225" y="49"/>
                    <a:pt x="13180" y="1"/>
                    <a:pt x="13128"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2807;p38"/>
            <p:cNvSpPr/>
            <p:nvPr/>
          </p:nvSpPr>
          <p:spPr>
            <a:xfrm>
              <a:off x="158265" y="3786242"/>
              <a:ext cx="214872" cy="445208"/>
            </a:xfrm>
            <a:custGeom>
              <a:avLst/>
              <a:gdLst/>
              <a:ahLst/>
              <a:cxnLst/>
              <a:rect l="l" t="t" r="r" b="b"/>
              <a:pathLst>
                <a:path w="2001" h="4146" extrusionOk="0">
                  <a:moveTo>
                    <a:pt x="1382" y="1"/>
                  </a:moveTo>
                  <a:cubicBezTo>
                    <a:pt x="804" y="493"/>
                    <a:pt x="332" y="958"/>
                    <a:pt x="165" y="1725"/>
                  </a:cubicBezTo>
                  <a:cubicBezTo>
                    <a:pt x="0" y="2492"/>
                    <a:pt x="261" y="3193"/>
                    <a:pt x="460" y="3925"/>
                  </a:cubicBezTo>
                  <a:lnTo>
                    <a:pt x="554" y="4145"/>
                  </a:lnTo>
                  <a:cubicBezTo>
                    <a:pt x="1250" y="3659"/>
                    <a:pt x="1682" y="3055"/>
                    <a:pt x="1841" y="2215"/>
                  </a:cubicBezTo>
                  <a:cubicBezTo>
                    <a:pt x="2001" y="1377"/>
                    <a:pt x="1791" y="726"/>
                    <a:pt x="1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38"/>
            <p:cNvSpPr/>
            <p:nvPr/>
          </p:nvSpPr>
          <p:spPr>
            <a:xfrm>
              <a:off x="-39751" y="3961062"/>
              <a:ext cx="194577" cy="418147"/>
            </a:xfrm>
            <a:custGeom>
              <a:avLst/>
              <a:gdLst/>
              <a:ahLst/>
              <a:cxnLst/>
              <a:rect l="l" t="t" r="r" b="b"/>
              <a:pathLst>
                <a:path w="1812" h="3894" extrusionOk="0">
                  <a:moveTo>
                    <a:pt x="151" y="1"/>
                  </a:moveTo>
                  <a:cubicBezTo>
                    <a:pt x="21" y="744"/>
                    <a:pt x="0" y="1452"/>
                    <a:pt x="183" y="2214"/>
                  </a:cubicBezTo>
                  <a:cubicBezTo>
                    <a:pt x="379" y="3031"/>
                    <a:pt x="815" y="3619"/>
                    <a:pt x="1639" y="3894"/>
                  </a:cubicBezTo>
                  <a:lnTo>
                    <a:pt x="1615" y="3866"/>
                  </a:lnTo>
                  <a:cubicBezTo>
                    <a:pt x="1811" y="2336"/>
                    <a:pt x="1220" y="1114"/>
                    <a:pt x="151"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38"/>
            <p:cNvSpPr/>
            <p:nvPr/>
          </p:nvSpPr>
          <p:spPr>
            <a:xfrm>
              <a:off x="138613" y="4304154"/>
              <a:ext cx="457664" cy="155597"/>
            </a:xfrm>
            <a:custGeom>
              <a:avLst/>
              <a:gdLst/>
              <a:ahLst/>
              <a:cxnLst/>
              <a:rect l="l" t="t" r="r" b="b"/>
              <a:pathLst>
                <a:path w="4262" h="1449" extrusionOk="0">
                  <a:moveTo>
                    <a:pt x="2587" y="0"/>
                  </a:moveTo>
                  <a:cubicBezTo>
                    <a:pt x="1711" y="0"/>
                    <a:pt x="911" y="315"/>
                    <a:pt x="1" y="865"/>
                  </a:cubicBezTo>
                  <a:cubicBezTo>
                    <a:pt x="697" y="1211"/>
                    <a:pt x="1369" y="1449"/>
                    <a:pt x="2148" y="1449"/>
                  </a:cubicBezTo>
                  <a:cubicBezTo>
                    <a:pt x="2187" y="1449"/>
                    <a:pt x="2227" y="1448"/>
                    <a:pt x="2266" y="1447"/>
                  </a:cubicBezTo>
                  <a:cubicBezTo>
                    <a:pt x="3155" y="1419"/>
                    <a:pt x="3780" y="1098"/>
                    <a:pt x="4262" y="349"/>
                  </a:cubicBezTo>
                  <a:lnTo>
                    <a:pt x="4140" y="301"/>
                  </a:lnTo>
                  <a:cubicBezTo>
                    <a:pt x="3578" y="96"/>
                    <a:pt x="3071" y="0"/>
                    <a:pt x="258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38"/>
            <p:cNvSpPr/>
            <p:nvPr/>
          </p:nvSpPr>
          <p:spPr>
            <a:xfrm>
              <a:off x="-166786" y="4170139"/>
              <a:ext cx="197369" cy="451221"/>
            </a:xfrm>
            <a:custGeom>
              <a:avLst/>
              <a:gdLst/>
              <a:ahLst/>
              <a:cxnLst/>
              <a:rect l="l" t="t" r="r" b="b"/>
              <a:pathLst>
                <a:path w="1838" h="4202" extrusionOk="0">
                  <a:moveTo>
                    <a:pt x="236" y="0"/>
                  </a:moveTo>
                  <a:cubicBezTo>
                    <a:pt x="75" y="777"/>
                    <a:pt x="0" y="1412"/>
                    <a:pt x="142" y="2222"/>
                  </a:cubicBezTo>
                  <a:cubicBezTo>
                    <a:pt x="293" y="3088"/>
                    <a:pt x="700" y="3792"/>
                    <a:pt x="1545" y="4166"/>
                  </a:cubicBezTo>
                  <a:lnTo>
                    <a:pt x="1585" y="4202"/>
                  </a:lnTo>
                  <a:cubicBezTo>
                    <a:pt x="1838" y="2537"/>
                    <a:pt x="1375" y="1263"/>
                    <a:pt x="23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38"/>
            <p:cNvSpPr/>
            <p:nvPr/>
          </p:nvSpPr>
          <p:spPr>
            <a:xfrm>
              <a:off x="-234" y="4547700"/>
              <a:ext cx="450255" cy="167195"/>
            </a:xfrm>
            <a:custGeom>
              <a:avLst/>
              <a:gdLst/>
              <a:ahLst/>
              <a:cxnLst/>
              <a:rect l="l" t="t" r="r" b="b"/>
              <a:pathLst>
                <a:path w="4193" h="1557" extrusionOk="0">
                  <a:moveTo>
                    <a:pt x="2368" y="0"/>
                  </a:moveTo>
                  <a:cubicBezTo>
                    <a:pt x="1578" y="0"/>
                    <a:pt x="835" y="293"/>
                    <a:pt x="1" y="836"/>
                  </a:cubicBezTo>
                  <a:cubicBezTo>
                    <a:pt x="700" y="1206"/>
                    <a:pt x="1305" y="1539"/>
                    <a:pt x="2127" y="1556"/>
                  </a:cubicBezTo>
                  <a:cubicBezTo>
                    <a:pt x="2147" y="1557"/>
                    <a:pt x="2166" y="1557"/>
                    <a:pt x="2185" y="1557"/>
                  </a:cubicBezTo>
                  <a:cubicBezTo>
                    <a:pt x="3038" y="1557"/>
                    <a:pt x="3695" y="1185"/>
                    <a:pt x="4193" y="477"/>
                  </a:cubicBezTo>
                  <a:lnTo>
                    <a:pt x="4083" y="416"/>
                  </a:lnTo>
                  <a:cubicBezTo>
                    <a:pt x="3461" y="134"/>
                    <a:pt x="2904" y="0"/>
                    <a:pt x="2368"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38"/>
            <p:cNvSpPr/>
            <p:nvPr/>
          </p:nvSpPr>
          <p:spPr>
            <a:xfrm>
              <a:off x="-312505" y="4360530"/>
              <a:ext cx="184054" cy="469798"/>
            </a:xfrm>
            <a:custGeom>
              <a:avLst/>
              <a:gdLst/>
              <a:ahLst/>
              <a:cxnLst/>
              <a:rect l="l" t="t" r="r" b="b"/>
              <a:pathLst>
                <a:path w="1714" h="4375" extrusionOk="0">
                  <a:moveTo>
                    <a:pt x="276" y="0"/>
                  </a:moveTo>
                  <a:cubicBezTo>
                    <a:pt x="69" y="806"/>
                    <a:pt x="1" y="1531"/>
                    <a:pt x="17" y="2382"/>
                  </a:cubicBezTo>
                  <a:cubicBezTo>
                    <a:pt x="36" y="3248"/>
                    <a:pt x="409" y="3908"/>
                    <a:pt x="1169" y="4313"/>
                  </a:cubicBezTo>
                  <a:lnTo>
                    <a:pt x="1169" y="4313"/>
                  </a:lnTo>
                  <a:cubicBezTo>
                    <a:pt x="1714" y="2671"/>
                    <a:pt x="1393" y="1321"/>
                    <a:pt x="276" y="0"/>
                  </a:cubicBezTo>
                  <a:close/>
                  <a:moveTo>
                    <a:pt x="1169" y="4313"/>
                  </a:moveTo>
                  <a:cubicBezTo>
                    <a:pt x="1164" y="4328"/>
                    <a:pt x="1159" y="4343"/>
                    <a:pt x="1154" y="4357"/>
                  </a:cubicBezTo>
                  <a:lnTo>
                    <a:pt x="1292" y="4374"/>
                  </a:lnTo>
                  <a:cubicBezTo>
                    <a:pt x="1250" y="4355"/>
                    <a:pt x="1209" y="4334"/>
                    <a:pt x="1169" y="4313"/>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38"/>
            <p:cNvSpPr/>
            <p:nvPr/>
          </p:nvSpPr>
          <p:spPr>
            <a:xfrm>
              <a:off x="-175376" y="4775783"/>
              <a:ext cx="514040" cy="167087"/>
            </a:xfrm>
            <a:custGeom>
              <a:avLst/>
              <a:gdLst/>
              <a:ahLst/>
              <a:cxnLst/>
              <a:rect l="l" t="t" r="r" b="b"/>
              <a:pathLst>
                <a:path w="4787" h="1556" extrusionOk="0">
                  <a:moveTo>
                    <a:pt x="2817" y="0"/>
                  </a:moveTo>
                  <a:cubicBezTo>
                    <a:pt x="1885" y="0"/>
                    <a:pt x="976" y="283"/>
                    <a:pt x="1" y="678"/>
                  </a:cubicBezTo>
                  <a:cubicBezTo>
                    <a:pt x="756" y="1134"/>
                    <a:pt x="1536" y="1556"/>
                    <a:pt x="2424" y="1556"/>
                  </a:cubicBezTo>
                  <a:cubicBezTo>
                    <a:pt x="2451" y="1556"/>
                    <a:pt x="2478" y="1556"/>
                    <a:pt x="2504" y="1555"/>
                  </a:cubicBezTo>
                  <a:cubicBezTo>
                    <a:pt x="3491" y="1527"/>
                    <a:pt x="4176" y="1213"/>
                    <a:pt x="4787" y="460"/>
                  </a:cubicBezTo>
                  <a:lnTo>
                    <a:pt x="4670" y="399"/>
                  </a:lnTo>
                  <a:cubicBezTo>
                    <a:pt x="4028" y="118"/>
                    <a:pt x="3418" y="0"/>
                    <a:pt x="2817"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38"/>
            <p:cNvSpPr/>
            <p:nvPr/>
          </p:nvSpPr>
          <p:spPr>
            <a:xfrm>
              <a:off x="-485822" y="4551566"/>
              <a:ext cx="164510" cy="465611"/>
            </a:xfrm>
            <a:custGeom>
              <a:avLst/>
              <a:gdLst/>
              <a:ahLst/>
              <a:cxnLst/>
              <a:rect l="l" t="t" r="r" b="b"/>
              <a:pathLst>
                <a:path w="1532" h="4336" extrusionOk="0">
                  <a:moveTo>
                    <a:pt x="626" y="1"/>
                  </a:moveTo>
                  <a:cubicBezTo>
                    <a:pt x="347" y="729"/>
                    <a:pt x="82" y="1439"/>
                    <a:pt x="43" y="2233"/>
                  </a:cubicBezTo>
                  <a:cubicBezTo>
                    <a:pt x="0" y="3084"/>
                    <a:pt x="186" y="3769"/>
                    <a:pt x="847" y="4335"/>
                  </a:cubicBezTo>
                  <a:lnTo>
                    <a:pt x="747" y="4219"/>
                  </a:lnTo>
                  <a:cubicBezTo>
                    <a:pt x="1532" y="2699"/>
                    <a:pt x="1500" y="1474"/>
                    <a:pt x="626"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38"/>
            <p:cNvSpPr/>
            <p:nvPr/>
          </p:nvSpPr>
          <p:spPr>
            <a:xfrm>
              <a:off x="-407432" y="4984644"/>
              <a:ext cx="454443" cy="192537"/>
            </a:xfrm>
            <a:custGeom>
              <a:avLst/>
              <a:gdLst/>
              <a:ahLst/>
              <a:cxnLst/>
              <a:rect l="l" t="t" r="r" b="b"/>
              <a:pathLst>
                <a:path w="4232" h="1793" extrusionOk="0">
                  <a:moveTo>
                    <a:pt x="1500" y="1"/>
                  </a:moveTo>
                  <a:cubicBezTo>
                    <a:pt x="1025" y="1"/>
                    <a:pt x="530" y="81"/>
                    <a:pt x="0" y="229"/>
                  </a:cubicBezTo>
                  <a:cubicBezTo>
                    <a:pt x="589" y="750"/>
                    <a:pt x="1116" y="1468"/>
                    <a:pt x="1913" y="1695"/>
                  </a:cubicBezTo>
                  <a:cubicBezTo>
                    <a:pt x="2142" y="1761"/>
                    <a:pt x="2366" y="1793"/>
                    <a:pt x="2585" y="1793"/>
                  </a:cubicBezTo>
                  <a:cubicBezTo>
                    <a:pt x="3182" y="1793"/>
                    <a:pt x="3737" y="1558"/>
                    <a:pt x="4231" y="1134"/>
                  </a:cubicBezTo>
                  <a:lnTo>
                    <a:pt x="4143" y="1039"/>
                  </a:lnTo>
                  <a:cubicBezTo>
                    <a:pt x="3283" y="313"/>
                    <a:pt x="2433" y="1"/>
                    <a:pt x="1500"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38"/>
            <p:cNvSpPr/>
            <p:nvPr/>
          </p:nvSpPr>
          <p:spPr>
            <a:xfrm>
              <a:off x="-661072" y="4699433"/>
              <a:ext cx="163436" cy="434362"/>
            </a:xfrm>
            <a:custGeom>
              <a:avLst/>
              <a:gdLst/>
              <a:ahLst/>
              <a:cxnLst/>
              <a:rect l="l" t="t" r="r" b="b"/>
              <a:pathLst>
                <a:path w="1522" h="4045" extrusionOk="0">
                  <a:moveTo>
                    <a:pt x="896" y="0"/>
                  </a:moveTo>
                  <a:lnTo>
                    <a:pt x="896" y="0"/>
                  </a:lnTo>
                  <a:cubicBezTo>
                    <a:pt x="551" y="616"/>
                    <a:pt x="332" y="1114"/>
                    <a:pt x="186" y="1834"/>
                  </a:cubicBezTo>
                  <a:cubicBezTo>
                    <a:pt x="28" y="2605"/>
                    <a:pt x="0" y="3412"/>
                    <a:pt x="574" y="4044"/>
                  </a:cubicBezTo>
                  <a:lnTo>
                    <a:pt x="497" y="3924"/>
                  </a:lnTo>
                  <a:cubicBezTo>
                    <a:pt x="1464" y="2585"/>
                    <a:pt x="1521" y="1521"/>
                    <a:pt x="896"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38"/>
            <p:cNvSpPr/>
            <p:nvPr/>
          </p:nvSpPr>
          <p:spPr>
            <a:xfrm>
              <a:off x="-631112" y="5130579"/>
              <a:ext cx="441235" cy="179329"/>
            </a:xfrm>
            <a:custGeom>
              <a:avLst/>
              <a:gdLst/>
              <a:ahLst/>
              <a:cxnLst/>
              <a:rect l="l" t="t" r="r" b="b"/>
              <a:pathLst>
                <a:path w="4109" h="1670" extrusionOk="0">
                  <a:moveTo>
                    <a:pt x="1054" y="1"/>
                  </a:moveTo>
                  <a:cubicBezTo>
                    <a:pt x="717" y="1"/>
                    <a:pt x="367" y="22"/>
                    <a:pt x="1" y="56"/>
                  </a:cubicBezTo>
                  <a:cubicBezTo>
                    <a:pt x="521" y="656"/>
                    <a:pt x="903" y="1185"/>
                    <a:pt x="1688" y="1493"/>
                  </a:cubicBezTo>
                  <a:cubicBezTo>
                    <a:pt x="1989" y="1611"/>
                    <a:pt x="2293" y="1669"/>
                    <a:pt x="2593" y="1669"/>
                  </a:cubicBezTo>
                  <a:cubicBezTo>
                    <a:pt x="3129" y="1669"/>
                    <a:pt x="3650" y="1481"/>
                    <a:pt x="4108" y="1107"/>
                  </a:cubicBezTo>
                  <a:lnTo>
                    <a:pt x="4023" y="1019"/>
                  </a:lnTo>
                  <a:cubicBezTo>
                    <a:pt x="3097" y="226"/>
                    <a:pt x="2141" y="1"/>
                    <a:pt x="105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38"/>
            <p:cNvSpPr/>
            <p:nvPr/>
          </p:nvSpPr>
          <p:spPr>
            <a:xfrm>
              <a:off x="-898712" y="4827434"/>
              <a:ext cx="197906" cy="412993"/>
            </a:xfrm>
            <a:custGeom>
              <a:avLst/>
              <a:gdLst/>
              <a:ahLst/>
              <a:cxnLst/>
              <a:rect l="l" t="t" r="r" b="b"/>
              <a:pathLst>
                <a:path w="1843" h="3846" extrusionOk="0">
                  <a:moveTo>
                    <a:pt x="857" y="1"/>
                  </a:moveTo>
                  <a:lnTo>
                    <a:pt x="857" y="1"/>
                  </a:lnTo>
                  <a:cubicBezTo>
                    <a:pt x="509" y="609"/>
                    <a:pt x="259" y="1161"/>
                    <a:pt x="142" y="1868"/>
                  </a:cubicBezTo>
                  <a:cubicBezTo>
                    <a:pt x="15" y="2624"/>
                    <a:pt x="1" y="3250"/>
                    <a:pt x="556" y="3846"/>
                  </a:cubicBezTo>
                  <a:lnTo>
                    <a:pt x="565" y="3797"/>
                  </a:lnTo>
                  <a:cubicBezTo>
                    <a:pt x="1843" y="2362"/>
                    <a:pt x="1631" y="1687"/>
                    <a:pt x="857"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38"/>
            <p:cNvSpPr/>
            <p:nvPr/>
          </p:nvSpPr>
          <p:spPr>
            <a:xfrm>
              <a:off x="-856618" y="5252030"/>
              <a:ext cx="481611" cy="183517"/>
            </a:xfrm>
            <a:custGeom>
              <a:avLst/>
              <a:gdLst/>
              <a:ahLst/>
              <a:cxnLst/>
              <a:rect l="l" t="t" r="r" b="b"/>
              <a:pathLst>
                <a:path w="4485" h="1709" extrusionOk="0">
                  <a:moveTo>
                    <a:pt x="594" y="1"/>
                  </a:moveTo>
                  <a:cubicBezTo>
                    <a:pt x="400" y="1"/>
                    <a:pt x="202" y="5"/>
                    <a:pt x="1" y="13"/>
                  </a:cubicBezTo>
                  <a:cubicBezTo>
                    <a:pt x="563" y="663"/>
                    <a:pt x="1044" y="1166"/>
                    <a:pt x="1884" y="1483"/>
                  </a:cubicBezTo>
                  <a:cubicBezTo>
                    <a:pt x="2266" y="1628"/>
                    <a:pt x="2648" y="1709"/>
                    <a:pt x="3023" y="1709"/>
                  </a:cubicBezTo>
                  <a:cubicBezTo>
                    <a:pt x="3528" y="1709"/>
                    <a:pt x="4020" y="1563"/>
                    <a:pt x="4485" y="1236"/>
                  </a:cubicBezTo>
                  <a:lnTo>
                    <a:pt x="4399" y="1150"/>
                  </a:lnTo>
                  <a:cubicBezTo>
                    <a:pt x="3225" y="239"/>
                    <a:pt x="1997" y="1"/>
                    <a:pt x="594"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38"/>
            <p:cNvSpPr/>
            <p:nvPr/>
          </p:nvSpPr>
          <p:spPr>
            <a:xfrm>
              <a:off x="-1174366" y="4944375"/>
              <a:ext cx="268241" cy="404080"/>
            </a:xfrm>
            <a:custGeom>
              <a:avLst/>
              <a:gdLst/>
              <a:ahLst/>
              <a:cxnLst/>
              <a:rect l="l" t="t" r="r" b="b"/>
              <a:pathLst>
                <a:path w="2498" h="3763" extrusionOk="0">
                  <a:moveTo>
                    <a:pt x="1879" y="1"/>
                  </a:moveTo>
                  <a:lnTo>
                    <a:pt x="1879" y="1"/>
                  </a:lnTo>
                  <a:cubicBezTo>
                    <a:pt x="1402" y="569"/>
                    <a:pt x="925" y="1125"/>
                    <a:pt x="565" y="1781"/>
                  </a:cubicBezTo>
                  <a:cubicBezTo>
                    <a:pt x="180" y="2481"/>
                    <a:pt x="1" y="3074"/>
                    <a:pt x="491" y="3763"/>
                  </a:cubicBezTo>
                  <a:lnTo>
                    <a:pt x="424" y="3640"/>
                  </a:lnTo>
                  <a:cubicBezTo>
                    <a:pt x="1963" y="2417"/>
                    <a:pt x="2498" y="2013"/>
                    <a:pt x="1879"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38"/>
            <p:cNvSpPr/>
            <p:nvPr/>
          </p:nvSpPr>
          <p:spPr>
            <a:xfrm>
              <a:off x="-1129158" y="5363816"/>
              <a:ext cx="460241" cy="220456"/>
            </a:xfrm>
            <a:custGeom>
              <a:avLst/>
              <a:gdLst/>
              <a:ahLst/>
              <a:cxnLst/>
              <a:rect l="l" t="t" r="r" b="b"/>
              <a:pathLst>
                <a:path w="4286" h="2053" extrusionOk="0">
                  <a:moveTo>
                    <a:pt x="132" y="1"/>
                  </a:moveTo>
                  <a:cubicBezTo>
                    <a:pt x="89" y="1"/>
                    <a:pt x="44" y="1"/>
                    <a:pt x="0" y="2"/>
                  </a:cubicBezTo>
                  <a:cubicBezTo>
                    <a:pt x="496" y="699"/>
                    <a:pt x="1002" y="1241"/>
                    <a:pt x="1776" y="1651"/>
                  </a:cubicBezTo>
                  <a:cubicBezTo>
                    <a:pt x="2258" y="1907"/>
                    <a:pt x="2731" y="2053"/>
                    <a:pt x="3214" y="2053"/>
                  </a:cubicBezTo>
                  <a:cubicBezTo>
                    <a:pt x="3564" y="2053"/>
                    <a:pt x="3919" y="1976"/>
                    <a:pt x="4285" y="1810"/>
                  </a:cubicBezTo>
                  <a:lnTo>
                    <a:pt x="4206" y="1709"/>
                  </a:lnTo>
                  <a:cubicBezTo>
                    <a:pt x="3113" y="397"/>
                    <a:pt x="1786" y="1"/>
                    <a:pt x="13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38"/>
            <p:cNvSpPr/>
            <p:nvPr/>
          </p:nvSpPr>
          <p:spPr>
            <a:xfrm>
              <a:off x="261997" y="3637086"/>
              <a:ext cx="55195" cy="295087"/>
            </a:xfrm>
            <a:custGeom>
              <a:avLst/>
              <a:gdLst/>
              <a:ahLst/>
              <a:cxnLst/>
              <a:rect l="l" t="t" r="r" b="b"/>
              <a:pathLst>
                <a:path w="514" h="2748" extrusionOk="0">
                  <a:moveTo>
                    <a:pt x="35" y="0"/>
                  </a:moveTo>
                  <a:cubicBezTo>
                    <a:pt x="19" y="0"/>
                    <a:pt x="1" y="18"/>
                    <a:pt x="12" y="37"/>
                  </a:cubicBezTo>
                  <a:cubicBezTo>
                    <a:pt x="353" y="673"/>
                    <a:pt x="473" y="1421"/>
                    <a:pt x="358" y="2132"/>
                  </a:cubicBezTo>
                  <a:cubicBezTo>
                    <a:pt x="324" y="2332"/>
                    <a:pt x="274" y="2527"/>
                    <a:pt x="205" y="2718"/>
                  </a:cubicBezTo>
                  <a:cubicBezTo>
                    <a:pt x="199" y="2736"/>
                    <a:pt x="213" y="2747"/>
                    <a:pt x="228" y="2747"/>
                  </a:cubicBezTo>
                  <a:cubicBezTo>
                    <a:pt x="238" y="2747"/>
                    <a:pt x="248" y="2742"/>
                    <a:pt x="253" y="2730"/>
                  </a:cubicBezTo>
                  <a:cubicBezTo>
                    <a:pt x="501" y="2044"/>
                    <a:pt x="514" y="1278"/>
                    <a:pt x="294" y="583"/>
                  </a:cubicBezTo>
                  <a:cubicBezTo>
                    <a:pt x="232" y="386"/>
                    <a:pt x="151" y="195"/>
                    <a:pt x="54" y="12"/>
                  </a:cubicBezTo>
                  <a:cubicBezTo>
                    <a:pt x="50" y="4"/>
                    <a:pt x="43" y="0"/>
                    <a:pt x="35"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38"/>
            <p:cNvSpPr/>
            <p:nvPr/>
          </p:nvSpPr>
          <p:spPr>
            <a:xfrm>
              <a:off x="382481" y="4266569"/>
              <a:ext cx="264268" cy="173423"/>
            </a:xfrm>
            <a:custGeom>
              <a:avLst/>
              <a:gdLst/>
              <a:ahLst/>
              <a:cxnLst/>
              <a:rect l="l" t="t" r="r" b="b"/>
              <a:pathLst>
                <a:path w="2461" h="1615" extrusionOk="0">
                  <a:moveTo>
                    <a:pt x="2425" y="1"/>
                  </a:moveTo>
                  <a:cubicBezTo>
                    <a:pt x="2418" y="1"/>
                    <a:pt x="2411" y="4"/>
                    <a:pt x="2406" y="12"/>
                  </a:cubicBezTo>
                  <a:cubicBezTo>
                    <a:pt x="2001" y="662"/>
                    <a:pt x="1368" y="1161"/>
                    <a:pt x="647" y="1414"/>
                  </a:cubicBezTo>
                  <a:cubicBezTo>
                    <a:pt x="447" y="1484"/>
                    <a:pt x="240" y="1535"/>
                    <a:pt x="31" y="1567"/>
                  </a:cubicBezTo>
                  <a:cubicBezTo>
                    <a:pt x="1" y="1570"/>
                    <a:pt x="12" y="1615"/>
                    <a:pt x="41" y="1615"/>
                  </a:cubicBezTo>
                  <a:cubicBezTo>
                    <a:pt x="42" y="1615"/>
                    <a:pt x="43" y="1615"/>
                    <a:pt x="44" y="1615"/>
                  </a:cubicBezTo>
                  <a:cubicBezTo>
                    <a:pt x="807" y="1501"/>
                    <a:pt x="1524" y="1119"/>
                    <a:pt x="2050" y="556"/>
                  </a:cubicBezTo>
                  <a:cubicBezTo>
                    <a:pt x="2199" y="397"/>
                    <a:pt x="2334" y="223"/>
                    <a:pt x="2448" y="38"/>
                  </a:cubicBezTo>
                  <a:cubicBezTo>
                    <a:pt x="2461" y="19"/>
                    <a:pt x="2443" y="1"/>
                    <a:pt x="2425"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38"/>
            <p:cNvSpPr/>
            <p:nvPr/>
          </p:nvSpPr>
          <p:spPr>
            <a:xfrm>
              <a:off x="468066" y="4230703"/>
              <a:ext cx="136913" cy="125101"/>
            </a:xfrm>
            <a:custGeom>
              <a:avLst/>
              <a:gdLst/>
              <a:ahLst/>
              <a:cxnLst/>
              <a:rect l="l" t="t" r="r" b="b"/>
              <a:pathLst>
                <a:path w="1275" h="1165" extrusionOk="0">
                  <a:moveTo>
                    <a:pt x="1239" y="0"/>
                  </a:moveTo>
                  <a:cubicBezTo>
                    <a:pt x="1232" y="0"/>
                    <a:pt x="1225" y="4"/>
                    <a:pt x="1220" y="11"/>
                  </a:cubicBezTo>
                  <a:cubicBezTo>
                    <a:pt x="929" y="480"/>
                    <a:pt x="513" y="865"/>
                    <a:pt x="24" y="1119"/>
                  </a:cubicBezTo>
                  <a:cubicBezTo>
                    <a:pt x="0" y="1132"/>
                    <a:pt x="14" y="1165"/>
                    <a:pt x="37" y="1165"/>
                  </a:cubicBezTo>
                  <a:cubicBezTo>
                    <a:pt x="41" y="1165"/>
                    <a:pt x="45" y="1164"/>
                    <a:pt x="49" y="1162"/>
                  </a:cubicBezTo>
                  <a:cubicBezTo>
                    <a:pt x="544" y="903"/>
                    <a:pt x="967" y="511"/>
                    <a:pt x="1263" y="37"/>
                  </a:cubicBezTo>
                  <a:cubicBezTo>
                    <a:pt x="1274" y="18"/>
                    <a:pt x="1257" y="0"/>
                    <a:pt x="1239" y="0"/>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38"/>
            <p:cNvSpPr/>
            <p:nvPr/>
          </p:nvSpPr>
          <p:spPr>
            <a:xfrm>
              <a:off x="-26865" y="3808148"/>
              <a:ext cx="44349" cy="300349"/>
            </a:xfrm>
            <a:custGeom>
              <a:avLst/>
              <a:gdLst/>
              <a:ahLst/>
              <a:cxnLst/>
              <a:rect l="l" t="t" r="r" b="b"/>
              <a:pathLst>
                <a:path w="413" h="2797" extrusionOk="0">
                  <a:moveTo>
                    <a:pt x="382" y="1"/>
                  </a:moveTo>
                  <a:cubicBezTo>
                    <a:pt x="372" y="1"/>
                    <a:pt x="363" y="6"/>
                    <a:pt x="359" y="18"/>
                  </a:cubicBezTo>
                  <a:cubicBezTo>
                    <a:pt x="153" y="712"/>
                    <a:pt x="36" y="1430"/>
                    <a:pt x="9" y="2152"/>
                  </a:cubicBezTo>
                  <a:cubicBezTo>
                    <a:pt x="1" y="2359"/>
                    <a:pt x="1" y="2565"/>
                    <a:pt x="9" y="2772"/>
                  </a:cubicBezTo>
                  <a:cubicBezTo>
                    <a:pt x="10" y="2788"/>
                    <a:pt x="23" y="2797"/>
                    <a:pt x="35" y="2797"/>
                  </a:cubicBezTo>
                  <a:cubicBezTo>
                    <a:pt x="47" y="2797"/>
                    <a:pt x="59" y="2789"/>
                    <a:pt x="58" y="2773"/>
                  </a:cubicBezTo>
                  <a:cubicBezTo>
                    <a:pt x="33" y="2052"/>
                    <a:pt x="98" y="1329"/>
                    <a:pt x="254" y="623"/>
                  </a:cubicBezTo>
                  <a:cubicBezTo>
                    <a:pt x="298" y="425"/>
                    <a:pt x="349" y="228"/>
                    <a:pt x="407" y="32"/>
                  </a:cubicBezTo>
                  <a:cubicBezTo>
                    <a:pt x="412" y="13"/>
                    <a:pt x="397" y="1"/>
                    <a:pt x="38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38"/>
            <p:cNvSpPr/>
            <p:nvPr/>
          </p:nvSpPr>
          <p:spPr>
            <a:xfrm>
              <a:off x="18022" y="3860229"/>
              <a:ext cx="57235" cy="233986"/>
            </a:xfrm>
            <a:custGeom>
              <a:avLst/>
              <a:gdLst/>
              <a:ahLst/>
              <a:cxnLst/>
              <a:rect l="l" t="t" r="r" b="b"/>
              <a:pathLst>
                <a:path w="533" h="2179" extrusionOk="0">
                  <a:moveTo>
                    <a:pt x="502" y="1"/>
                  </a:moveTo>
                  <a:cubicBezTo>
                    <a:pt x="493" y="1"/>
                    <a:pt x="484" y="6"/>
                    <a:pt x="481" y="18"/>
                  </a:cubicBezTo>
                  <a:cubicBezTo>
                    <a:pt x="322" y="728"/>
                    <a:pt x="163" y="1437"/>
                    <a:pt x="4" y="2148"/>
                  </a:cubicBezTo>
                  <a:cubicBezTo>
                    <a:pt x="1" y="2167"/>
                    <a:pt x="16" y="2178"/>
                    <a:pt x="30" y="2178"/>
                  </a:cubicBezTo>
                  <a:cubicBezTo>
                    <a:pt x="39" y="2178"/>
                    <a:pt x="49" y="2173"/>
                    <a:pt x="52" y="2161"/>
                  </a:cubicBezTo>
                  <a:cubicBezTo>
                    <a:pt x="211" y="1451"/>
                    <a:pt x="370" y="742"/>
                    <a:pt x="529" y="31"/>
                  </a:cubicBezTo>
                  <a:cubicBezTo>
                    <a:pt x="533" y="13"/>
                    <a:pt x="517" y="1"/>
                    <a:pt x="502" y="1"/>
                  </a:cubicBezTo>
                  <a:close/>
                </a:path>
              </a:pathLst>
            </a:custGeom>
            <a:solidFill>
              <a:srgbClr val="4C8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27" name="Google Shape;2827;p38"/>
          <p:cNvGrpSpPr/>
          <p:nvPr/>
        </p:nvGrpSpPr>
        <p:grpSpPr>
          <a:xfrm rot="-409801">
            <a:off x="5264906" y="-590581"/>
            <a:ext cx="2534481" cy="1657706"/>
            <a:chOff x="6395143" y="-358401"/>
            <a:chExt cx="2898186" cy="1895592"/>
          </a:xfrm>
        </p:grpSpPr>
        <p:sp>
          <p:nvSpPr>
            <p:cNvPr id="2828" name="Google Shape;2828;p38"/>
            <p:cNvSpPr/>
            <p:nvPr/>
          </p:nvSpPr>
          <p:spPr>
            <a:xfrm rot="-182113">
              <a:off x="6468985" y="-285358"/>
              <a:ext cx="2792635" cy="1271693"/>
            </a:xfrm>
            <a:custGeom>
              <a:avLst/>
              <a:gdLst/>
              <a:ahLst/>
              <a:cxnLst/>
              <a:rect l="l" t="t" r="r" b="b"/>
              <a:pathLst>
                <a:path w="22610" h="10296" extrusionOk="0">
                  <a:moveTo>
                    <a:pt x="61" y="1"/>
                  </a:moveTo>
                  <a:cubicBezTo>
                    <a:pt x="32" y="1"/>
                    <a:pt x="1" y="33"/>
                    <a:pt x="18" y="69"/>
                  </a:cubicBezTo>
                  <a:cubicBezTo>
                    <a:pt x="846" y="1777"/>
                    <a:pt x="1691" y="3495"/>
                    <a:pt x="2788" y="5052"/>
                  </a:cubicBezTo>
                  <a:cubicBezTo>
                    <a:pt x="3884" y="6606"/>
                    <a:pt x="5245" y="7957"/>
                    <a:pt x="6942" y="8844"/>
                  </a:cubicBezTo>
                  <a:cubicBezTo>
                    <a:pt x="8582" y="9700"/>
                    <a:pt x="10413" y="10173"/>
                    <a:pt x="12257" y="10275"/>
                  </a:cubicBezTo>
                  <a:cubicBezTo>
                    <a:pt x="12514" y="10289"/>
                    <a:pt x="12772" y="10296"/>
                    <a:pt x="13030" y="10296"/>
                  </a:cubicBezTo>
                  <a:cubicBezTo>
                    <a:pt x="14540" y="10296"/>
                    <a:pt x="16051" y="10054"/>
                    <a:pt x="17485" y="9586"/>
                  </a:cubicBezTo>
                  <a:cubicBezTo>
                    <a:pt x="19163" y="9040"/>
                    <a:pt x="20740" y="8179"/>
                    <a:pt x="22085" y="7036"/>
                  </a:cubicBezTo>
                  <a:cubicBezTo>
                    <a:pt x="22253" y="6893"/>
                    <a:pt x="22418" y="6747"/>
                    <a:pt x="22578" y="6595"/>
                  </a:cubicBezTo>
                  <a:cubicBezTo>
                    <a:pt x="22610" y="6565"/>
                    <a:pt x="22579" y="6520"/>
                    <a:pt x="22543" y="6520"/>
                  </a:cubicBezTo>
                  <a:cubicBezTo>
                    <a:pt x="22534" y="6520"/>
                    <a:pt x="22523" y="6523"/>
                    <a:pt x="22514" y="6532"/>
                  </a:cubicBezTo>
                  <a:cubicBezTo>
                    <a:pt x="21227" y="7743"/>
                    <a:pt x="19692" y="8677"/>
                    <a:pt x="18037" y="9299"/>
                  </a:cubicBezTo>
                  <a:cubicBezTo>
                    <a:pt x="16441" y="9897"/>
                    <a:pt x="14737" y="10208"/>
                    <a:pt x="13033" y="10208"/>
                  </a:cubicBezTo>
                  <a:cubicBezTo>
                    <a:pt x="12977" y="10208"/>
                    <a:pt x="12921" y="10208"/>
                    <a:pt x="12865" y="10207"/>
                  </a:cubicBezTo>
                  <a:cubicBezTo>
                    <a:pt x="11065" y="10186"/>
                    <a:pt x="9271" y="9814"/>
                    <a:pt x="7628" y="9078"/>
                  </a:cubicBezTo>
                  <a:cubicBezTo>
                    <a:pt x="6706" y="8665"/>
                    <a:pt x="5843" y="8135"/>
                    <a:pt x="5074" y="7479"/>
                  </a:cubicBezTo>
                  <a:cubicBezTo>
                    <a:pt x="4375" y="6882"/>
                    <a:pt x="3754" y="6199"/>
                    <a:pt x="3201" y="5467"/>
                  </a:cubicBezTo>
                  <a:cubicBezTo>
                    <a:pt x="2073" y="3978"/>
                    <a:pt x="1211" y="2310"/>
                    <a:pt x="394" y="638"/>
                  </a:cubicBezTo>
                  <a:cubicBezTo>
                    <a:pt x="293" y="432"/>
                    <a:pt x="193" y="229"/>
                    <a:pt x="94" y="24"/>
                  </a:cubicBezTo>
                  <a:cubicBezTo>
                    <a:pt x="86" y="7"/>
                    <a:pt x="74" y="1"/>
                    <a:pt x="6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29" name="Google Shape;2829;p38"/>
            <p:cNvGrpSpPr/>
            <p:nvPr/>
          </p:nvGrpSpPr>
          <p:grpSpPr>
            <a:xfrm rot="-2146129">
              <a:off x="8286119" y="708170"/>
              <a:ext cx="637996" cy="697517"/>
              <a:chOff x="4807350" y="2686225"/>
              <a:chExt cx="191025" cy="208850"/>
            </a:xfrm>
          </p:grpSpPr>
          <p:sp>
            <p:nvSpPr>
              <p:cNvPr id="2830" name="Google Shape;2830;p38"/>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38"/>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38"/>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33" name="Google Shape;2833;p38"/>
            <p:cNvGrpSpPr/>
            <p:nvPr/>
          </p:nvGrpSpPr>
          <p:grpSpPr>
            <a:xfrm rot="-342083">
              <a:off x="7326080" y="809704"/>
              <a:ext cx="638009" cy="697520"/>
              <a:chOff x="4807350" y="2686225"/>
              <a:chExt cx="191025" cy="208850"/>
            </a:xfrm>
          </p:grpSpPr>
          <p:sp>
            <p:nvSpPr>
              <p:cNvPr id="2834" name="Google Shape;2834;p38"/>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38"/>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38"/>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37" name="Google Shape;2837;p38"/>
            <p:cNvGrpSpPr/>
            <p:nvPr/>
          </p:nvGrpSpPr>
          <p:grpSpPr>
            <a:xfrm rot="1257300">
              <a:off x="6498780" y="351124"/>
              <a:ext cx="638024" cy="697520"/>
              <a:chOff x="4807350" y="2686225"/>
              <a:chExt cx="191025" cy="208850"/>
            </a:xfrm>
          </p:grpSpPr>
          <p:sp>
            <p:nvSpPr>
              <p:cNvPr id="2838" name="Google Shape;2838;p38"/>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38"/>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38"/>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841" name="Google Shape;2841;p38"/>
          <p:cNvGrpSpPr/>
          <p:nvPr/>
        </p:nvGrpSpPr>
        <p:grpSpPr>
          <a:xfrm>
            <a:off x="-92175" y="-253663"/>
            <a:ext cx="2568433" cy="1587337"/>
            <a:chOff x="-2911300" y="539999"/>
            <a:chExt cx="2568433" cy="1587337"/>
          </a:xfrm>
        </p:grpSpPr>
        <p:sp>
          <p:nvSpPr>
            <p:cNvPr id="2842" name="Google Shape;2842;p38"/>
            <p:cNvSpPr/>
            <p:nvPr/>
          </p:nvSpPr>
          <p:spPr>
            <a:xfrm>
              <a:off x="-2911300" y="539999"/>
              <a:ext cx="2568433" cy="1124570"/>
            </a:xfrm>
            <a:custGeom>
              <a:avLst/>
              <a:gdLst/>
              <a:ahLst/>
              <a:cxnLst/>
              <a:rect l="l" t="t" r="r" b="b"/>
              <a:pathLst>
                <a:path w="13498" h="5910" extrusionOk="0">
                  <a:moveTo>
                    <a:pt x="13466" y="1"/>
                  </a:moveTo>
                  <a:cubicBezTo>
                    <a:pt x="13455" y="1"/>
                    <a:pt x="13445" y="7"/>
                    <a:pt x="13441" y="20"/>
                  </a:cubicBezTo>
                  <a:cubicBezTo>
                    <a:pt x="13167" y="971"/>
                    <a:pt x="12705" y="1863"/>
                    <a:pt x="12103" y="2648"/>
                  </a:cubicBezTo>
                  <a:cubicBezTo>
                    <a:pt x="11497" y="3436"/>
                    <a:pt x="10749" y="4116"/>
                    <a:pt x="9906" y="4644"/>
                  </a:cubicBezTo>
                  <a:cubicBezTo>
                    <a:pt x="9069" y="5171"/>
                    <a:pt x="8137" y="5549"/>
                    <a:pt x="7166" y="5732"/>
                  </a:cubicBezTo>
                  <a:cubicBezTo>
                    <a:pt x="6736" y="5814"/>
                    <a:pt x="6297" y="5860"/>
                    <a:pt x="5859" y="5860"/>
                  </a:cubicBezTo>
                  <a:cubicBezTo>
                    <a:pt x="5659" y="5860"/>
                    <a:pt x="5459" y="5850"/>
                    <a:pt x="5260" y="5830"/>
                  </a:cubicBezTo>
                  <a:cubicBezTo>
                    <a:pt x="4673" y="5771"/>
                    <a:pt x="4100" y="5623"/>
                    <a:pt x="3548" y="5418"/>
                  </a:cubicBezTo>
                  <a:cubicBezTo>
                    <a:pt x="2432" y="5005"/>
                    <a:pt x="1413" y="4371"/>
                    <a:pt x="421" y="3723"/>
                  </a:cubicBezTo>
                  <a:cubicBezTo>
                    <a:pt x="297" y="3642"/>
                    <a:pt x="173" y="3560"/>
                    <a:pt x="50" y="3478"/>
                  </a:cubicBezTo>
                  <a:cubicBezTo>
                    <a:pt x="45" y="3475"/>
                    <a:pt x="41" y="3474"/>
                    <a:pt x="36" y="3474"/>
                  </a:cubicBezTo>
                  <a:cubicBezTo>
                    <a:pt x="15" y="3474"/>
                    <a:pt x="1" y="3508"/>
                    <a:pt x="23" y="3523"/>
                  </a:cubicBezTo>
                  <a:cubicBezTo>
                    <a:pt x="1029" y="4186"/>
                    <a:pt x="2045" y="4851"/>
                    <a:pt x="3158" y="5319"/>
                  </a:cubicBezTo>
                  <a:cubicBezTo>
                    <a:pt x="3703" y="5549"/>
                    <a:pt x="4270" y="5729"/>
                    <a:pt x="4853" y="5826"/>
                  </a:cubicBezTo>
                  <a:cubicBezTo>
                    <a:pt x="5189" y="5883"/>
                    <a:pt x="5528" y="5909"/>
                    <a:pt x="5868" y="5909"/>
                  </a:cubicBezTo>
                  <a:cubicBezTo>
                    <a:pt x="6166" y="5909"/>
                    <a:pt x="6464" y="5889"/>
                    <a:pt x="6760" y="5849"/>
                  </a:cubicBezTo>
                  <a:cubicBezTo>
                    <a:pt x="7772" y="5715"/>
                    <a:pt x="8749" y="5375"/>
                    <a:pt x="9634" y="4869"/>
                  </a:cubicBezTo>
                  <a:cubicBezTo>
                    <a:pt x="10499" y="4374"/>
                    <a:pt x="11276" y="3723"/>
                    <a:pt x="11918" y="2958"/>
                  </a:cubicBezTo>
                  <a:cubicBezTo>
                    <a:pt x="12557" y="2199"/>
                    <a:pt x="13061" y="1326"/>
                    <a:pt x="13382" y="387"/>
                  </a:cubicBezTo>
                  <a:cubicBezTo>
                    <a:pt x="13421" y="270"/>
                    <a:pt x="13458" y="151"/>
                    <a:pt x="13493" y="33"/>
                  </a:cubicBezTo>
                  <a:cubicBezTo>
                    <a:pt x="13498" y="14"/>
                    <a:pt x="13481" y="1"/>
                    <a:pt x="134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43" name="Google Shape;2843;p38"/>
            <p:cNvGrpSpPr/>
            <p:nvPr/>
          </p:nvGrpSpPr>
          <p:grpSpPr>
            <a:xfrm>
              <a:off x="-2451015" y="1475118"/>
              <a:ext cx="516130" cy="564313"/>
              <a:chOff x="4807350" y="2686225"/>
              <a:chExt cx="191025" cy="208850"/>
            </a:xfrm>
          </p:grpSpPr>
          <p:sp>
            <p:nvSpPr>
              <p:cNvPr id="2844" name="Google Shape;2844;p38"/>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38"/>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38"/>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47" name="Google Shape;2847;p38"/>
            <p:cNvGrpSpPr/>
            <p:nvPr/>
          </p:nvGrpSpPr>
          <p:grpSpPr>
            <a:xfrm rot="-1671237">
              <a:off x="-1755339" y="1475145"/>
              <a:ext cx="516139" cy="564311"/>
              <a:chOff x="4807350" y="2686225"/>
              <a:chExt cx="191025" cy="208850"/>
            </a:xfrm>
          </p:grpSpPr>
          <p:sp>
            <p:nvSpPr>
              <p:cNvPr id="2848" name="Google Shape;2848;p38"/>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38"/>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38"/>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51" name="Google Shape;2851;p38"/>
            <p:cNvGrpSpPr/>
            <p:nvPr/>
          </p:nvGrpSpPr>
          <p:grpSpPr>
            <a:xfrm rot="-3482995">
              <a:off x="-1174398" y="1265842"/>
              <a:ext cx="516133" cy="564313"/>
              <a:chOff x="4807350" y="2686225"/>
              <a:chExt cx="191025" cy="208850"/>
            </a:xfrm>
          </p:grpSpPr>
          <p:sp>
            <p:nvSpPr>
              <p:cNvPr id="2852" name="Google Shape;2852;p38"/>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38"/>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38"/>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855" name="Google Shape;2855;p38"/>
          <p:cNvGrpSpPr/>
          <p:nvPr/>
        </p:nvGrpSpPr>
        <p:grpSpPr>
          <a:xfrm>
            <a:off x="6130551" y="3931558"/>
            <a:ext cx="3355499" cy="1652145"/>
            <a:chOff x="5550051" y="5139708"/>
            <a:chExt cx="3355499" cy="1652145"/>
          </a:xfrm>
        </p:grpSpPr>
        <p:sp>
          <p:nvSpPr>
            <p:cNvPr id="2856" name="Google Shape;2856;p38"/>
            <p:cNvSpPr/>
            <p:nvPr/>
          </p:nvSpPr>
          <p:spPr>
            <a:xfrm>
              <a:off x="5749689" y="5658725"/>
              <a:ext cx="3155861" cy="1133128"/>
            </a:xfrm>
            <a:custGeom>
              <a:avLst/>
              <a:gdLst/>
              <a:ahLst/>
              <a:cxnLst/>
              <a:rect l="l" t="t" r="r" b="b"/>
              <a:pathLst>
                <a:path w="15577" h="5593" extrusionOk="0">
                  <a:moveTo>
                    <a:pt x="7329" y="0"/>
                  </a:moveTo>
                  <a:cubicBezTo>
                    <a:pt x="7023" y="0"/>
                    <a:pt x="6716" y="16"/>
                    <a:pt x="6412" y="47"/>
                  </a:cubicBezTo>
                  <a:cubicBezTo>
                    <a:pt x="5243" y="166"/>
                    <a:pt x="4099" y="504"/>
                    <a:pt x="3052" y="1035"/>
                  </a:cubicBezTo>
                  <a:cubicBezTo>
                    <a:pt x="2011" y="1563"/>
                    <a:pt x="1063" y="2286"/>
                    <a:pt x="296" y="3169"/>
                  </a:cubicBezTo>
                  <a:cubicBezTo>
                    <a:pt x="201" y="3279"/>
                    <a:pt x="108" y="3392"/>
                    <a:pt x="18" y="3507"/>
                  </a:cubicBezTo>
                  <a:cubicBezTo>
                    <a:pt x="0" y="3531"/>
                    <a:pt x="20" y="3561"/>
                    <a:pt x="40" y="3561"/>
                  </a:cubicBezTo>
                  <a:cubicBezTo>
                    <a:pt x="47" y="3561"/>
                    <a:pt x="54" y="3558"/>
                    <a:pt x="59" y="3550"/>
                  </a:cubicBezTo>
                  <a:cubicBezTo>
                    <a:pt x="778" y="2631"/>
                    <a:pt x="1683" y="1868"/>
                    <a:pt x="2696" y="1294"/>
                  </a:cubicBezTo>
                  <a:cubicBezTo>
                    <a:pt x="3708" y="721"/>
                    <a:pt x="4824" y="336"/>
                    <a:pt x="5973" y="162"/>
                  </a:cubicBezTo>
                  <a:cubicBezTo>
                    <a:pt x="6421" y="95"/>
                    <a:pt x="6875" y="61"/>
                    <a:pt x="7327" y="61"/>
                  </a:cubicBezTo>
                  <a:cubicBezTo>
                    <a:pt x="8059" y="61"/>
                    <a:pt x="8791" y="150"/>
                    <a:pt x="9501" y="335"/>
                  </a:cubicBezTo>
                  <a:cubicBezTo>
                    <a:pt x="10171" y="507"/>
                    <a:pt x="10814" y="767"/>
                    <a:pt x="11407" y="1125"/>
                  </a:cubicBezTo>
                  <a:cubicBezTo>
                    <a:pt x="11941" y="1447"/>
                    <a:pt x="12429" y="1839"/>
                    <a:pt x="12878" y="2270"/>
                  </a:cubicBezTo>
                  <a:cubicBezTo>
                    <a:pt x="13787" y="3144"/>
                    <a:pt x="14532" y="4170"/>
                    <a:pt x="15249" y="5201"/>
                  </a:cubicBezTo>
                  <a:cubicBezTo>
                    <a:pt x="15335" y="5326"/>
                    <a:pt x="15423" y="5453"/>
                    <a:pt x="15510" y="5580"/>
                  </a:cubicBezTo>
                  <a:cubicBezTo>
                    <a:pt x="15517" y="5589"/>
                    <a:pt x="15526" y="5593"/>
                    <a:pt x="15535" y="5593"/>
                  </a:cubicBezTo>
                  <a:cubicBezTo>
                    <a:pt x="15556" y="5593"/>
                    <a:pt x="15577" y="5571"/>
                    <a:pt x="15562" y="5549"/>
                  </a:cubicBezTo>
                  <a:cubicBezTo>
                    <a:pt x="14839" y="4499"/>
                    <a:pt x="14105" y="3445"/>
                    <a:pt x="13217" y="2524"/>
                  </a:cubicBezTo>
                  <a:cubicBezTo>
                    <a:pt x="12322" y="1596"/>
                    <a:pt x="11270" y="839"/>
                    <a:pt x="10039" y="430"/>
                  </a:cubicBezTo>
                  <a:cubicBezTo>
                    <a:pt x="9166" y="140"/>
                    <a:pt x="8247" y="0"/>
                    <a:pt x="732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57" name="Google Shape;2857;p38"/>
            <p:cNvGrpSpPr/>
            <p:nvPr/>
          </p:nvGrpSpPr>
          <p:grpSpPr>
            <a:xfrm rot="7531876">
              <a:off x="5671590" y="5674138"/>
              <a:ext cx="516130" cy="564325"/>
              <a:chOff x="4807350" y="2686225"/>
              <a:chExt cx="191025" cy="208850"/>
            </a:xfrm>
          </p:grpSpPr>
          <p:sp>
            <p:nvSpPr>
              <p:cNvPr id="2858" name="Google Shape;2858;p38"/>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38"/>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38"/>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61" name="Google Shape;2861;p38"/>
            <p:cNvGrpSpPr/>
            <p:nvPr/>
          </p:nvGrpSpPr>
          <p:grpSpPr>
            <a:xfrm rot="8100180">
              <a:off x="6187805" y="5367123"/>
              <a:ext cx="516122" cy="564312"/>
              <a:chOff x="4807350" y="2686225"/>
              <a:chExt cx="191025" cy="208850"/>
            </a:xfrm>
          </p:grpSpPr>
          <p:sp>
            <p:nvSpPr>
              <p:cNvPr id="2862" name="Google Shape;2862;p38"/>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38"/>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38"/>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65" name="Google Shape;2865;p38"/>
            <p:cNvGrpSpPr/>
            <p:nvPr/>
          </p:nvGrpSpPr>
          <p:grpSpPr>
            <a:xfrm rot="9052979">
              <a:off x="6738649" y="5229615"/>
              <a:ext cx="516118" cy="564317"/>
              <a:chOff x="4807350" y="2686225"/>
              <a:chExt cx="191025" cy="208850"/>
            </a:xfrm>
          </p:grpSpPr>
          <p:sp>
            <p:nvSpPr>
              <p:cNvPr id="2866" name="Google Shape;2866;p38"/>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38"/>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38"/>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69" name="Google Shape;2869;p38"/>
            <p:cNvGrpSpPr/>
            <p:nvPr/>
          </p:nvGrpSpPr>
          <p:grpSpPr>
            <a:xfrm rot="10326841">
              <a:off x="7395759" y="5300049"/>
              <a:ext cx="516121" cy="564305"/>
              <a:chOff x="4807350" y="2686225"/>
              <a:chExt cx="191025" cy="208850"/>
            </a:xfrm>
          </p:grpSpPr>
          <p:sp>
            <p:nvSpPr>
              <p:cNvPr id="2870" name="Google Shape;2870;p38"/>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38"/>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38"/>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73" name="Google Shape;2873;p38"/>
            <p:cNvGrpSpPr/>
            <p:nvPr/>
          </p:nvGrpSpPr>
          <p:grpSpPr>
            <a:xfrm rot="-9622962">
              <a:off x="8027890" y="5574385"/>
              <a:ext cx="516116" cy="564315"/>
              <a:chOff x="4807350" y="2686225"/>
              <a:chExt cx="191025" cy="208850"/>
            </a:xfrm>
          </p:grpSpPr>
          <p:sp>
            <p:nvSpPr>
              <p:cNvPr id="2874" name="Google Shape;2874;p38"/>
              <p:cNvSpPr/>
              <p:nvPr/>
            </p:nvSpPr>
            <p:spPr>
              <a:xfrm>
                <a:off x="4807350" y="2686225"/>
                <a:ext cx="103825" cy="161075"/>
              </a:xfrm>
              <a:custGeom>
                <a:avLst/>
                <a:gdLst/>
                <a:ahLst/>
                <a:cxnLst/>
                <a:rect l="l" t="t" r="r" b="b"/>
                <a:pathLst>
                  <a:path w="4153" h="6443" extrusionOk="0">
                    <a:moveTo>
                      <a:pt x="2425" y="1"/>
                    </a:moveTo>
                    <a:cubicBezTo>
                      <a:pt x="1616" y="2149"/>
                      <a:pt x="808" y="4294"/>
                      <a:pt x="0" y="6442"/>
                    </a:cubicBezTo>
                    <a:cubicBezTo>
                      <a:pt x="777" y="6279"/>
                      <a:pt x="1542" y="6104"/>
                      <a:pt x="2303" y="5919"/>
                    </a:cubicBezTo>
                    <a:lnTo>
                      <a:pt x="4153" y="629"/>
                    </a:lnTo>
                    <a:cubicBezTo>
                      <a:pt x="3575" y="426"/>
                      <a:pt x="2999" y="218"/>
                      <a:pt x="2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38"/>
              <p:cNvSpPr/>
              <p:nvPr/>
            </p:nvSpPr>
            <p:spPr>
              <a:xfrm>
                <a:off x="4864850" y="2701925"/>
                <a:ext cx="89775" cy="147950"/>
              </a:xfrm>
              <a:custGeom>
                <a:avLst/>
                <a:gdLst/>
                <a:ahLst/>
                <a:cxnLst/>
                <a:rect l="l" t="t" r="r" b="b"/>
                <a:pathLst>
                  <a:path w="3591" h="5918" extrusionOk="0">
                    <a:moveTo>
                      <a:pt x="1852" y="1"/>
                    </a:moveTo>
                    <a:lnTo>
                      <a:pt x="1" y="5291"/>
                    </a:lnTo>
                    <a:cubicBezTo>
                      <a:pt x="381" y="5198"/>
                      <a:pt x="760" y="5102"/>
                      <a:pt x="1136" y="5005"/>
                    </a:cubicBezTo>
                    <a:cubicBezTo>
                      <a:pt x="1376" y="5311"/>
                      <a:pt x="1619" y="5615"/>
                      <a:pt x="1866" y="5918"/>
                    </a:cubicBezTo>
                    <a:cubicBezTo>
                      <a:pt x="2441" y="4141"/>
                      <a:pt x="3016" y="2364"/>
                      <a:pt x="3591" y="585"/>
                    </a:cubicBezTo>
                    <a:cubicBezTo>
                      <a:pt x="3011" y="398"/>
                      <a:pt x="2430" y="203"/>
                      <a:pt x="1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38"/>
              <p:cNvSpPr/>
              <p:nvPr/>
            </p:nvSpPr>
            <p:spPr>
              <a:xfrm>
                <a:off x="4911475" y="2716600"/>
                <a:ext cx="86900" cy="178475"/>
              </a:xfrm>
              <a:custGeom>
                <a:avLst/>
                <a:gdLst/>
                <a:ahLst/>
                <a:cxnLst/>
                <a:rect l="l" t="t" r="r" b="b"/>
                <a:pathLst>
                  <a:path w="3476" h="7139" extrusionOk="0">
                    <a:moveTo>
                      <a:pt x="1726" y="0"/>
                    </a:moveTo>
                    <a:cubicBezTo>
                      <a:pt x="1151" y="1777"/>
                      <a:pt x="576" y="3555"/>
                      <a:pt x="1" y="5331"/>
                    </a:cubicBezTo>
                    <a:cubicBezTo>
                      <a:pt x="491" y="5938"/>
                      <a:pt x="996" y="6540"/>
                      <a:pt x="1510" y="7139"/>
                    </a:cubicBezTo>
                    <a:cubicBezTo>
                      <a:pt x="2164" y="4939"/>
                      <a:pt x="2820" y="2741"/>
                      <a:pt x="3476" y="543"/>
                    </a:cubicBezTo>
                    <a:cubicBezTo>
                      <a:pt x="2891" y="369"/>
                      <a:pt x="2307" y="188"/>
                      <a:pt x="17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877" name="Google Shape;2877;p38"/>
          <p:cNvSpPr/>
          <p:nvPr/>
        </p:nvSpPr>
        <p:spPr>
          <a:xfrm>
            <a:off x="479052" y="2945670"/>
            <a:ext cx="96215" cy="96215"/>
          </a:xfrm>
          <a:custGeom>
            <a:avLst/>
            <a:gdLst/>
            <a:ahLst/>
            <a:cxnLst/>
            <a:rect l="l" t="t" r="r" b="b"/>
            <a:pathLst>
              <a:path w="896" h="896" extrusionOk="0">
                <a:moveTo>
                  <a:pt x="448" y="0"/>
                </a:moveTo>
                <a:cubicBezTo>
                  <a:pt x="200" y="0"/>
                  <a:pt x="1" y="200"/>
                  <a:pt x="1" y="448"/>
                </a:cubicBezTo>
                <a:cubicBezTo>
                  <a:pt x="1" y="696"/>
                  <a:pt x="200" y="895"/>
                  <a:pt x="448" y="895"/>
                </a:cubicBezTo>
                <a:cubicBezTo>
                  <a:pt x="695" y="895"/>
                  <a:pt x="896" y="696"/>
                  <a:pt x="896" y="448"/>
                </a:cubicBezTo>
                <a:cubicBezTo>
                  <a:pt x="896" y="200"/>
                  <a:pt x="695" y="0"/>
                  <a:pt x="4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78" name="Google Shape;2878;p38"/>
          <p:cNvGrpSpPr/>
          <p:nvPr/>
        </p:nvGrpSpPr>
        <p:grpSpPr>
          <a:xfrm rot="5195671" flipH="1">
            <a:off x="2993090" y="4124040"/>
            <a:ext cx="884374" cy="959007"/>
            <a:chOff x="2632490" y="4369980"/>
            <a:chExt cx="884404" cy="959040"/>
          </a:xfrm>
        </p:grpSpPr>
        <p:sp>
          <p:nvSpPr>
            <p:cNvPr id="2879" name="Google Shape;2879;p38"/>
            <p:cNvSpPr/>
            <p:nvPr/>
          </p:nvSpPr>
          <p:spPr>
            <a:xfrm>
              <a:off x="2632490" y="4982067"/>
              <a:ext cx="262228" cy="346953"/>
            </a:xfrm>
            <a:custGeom>
              <a:avLst/>
              <a:gdLst/>
              <a:ahLst/>
              <a:cxnLst/>
              <a:rect l="l" t="t" r="r" b="b"/>
              <a:pathLst>
                <a:path w="2442" h="3231" extrusionOk="0">
                  <a:moveTo>
                    <a:pt x="2404" y="1"/>
                  </a:moveTo>
                  <a:cubicBezTo>
                    <a:pt x="2398" y="1"/>
                    <a:pt x="2392" y="3"/>
                    <a:pt x="2386" y="9"/>
                  </a:cubicBezTo>
                  <a:cubicBezTo>
                    <a:pt x="1668" y="751"/>
                    <a:pt x="1024" y="1564"/>
                    <a:pt x="467" y="2434"/>
                  </a:cubicBezTo>
                  <a:cubicBezTo>
                    <a:pt x="308" y="2681"/>
                    <a:pt x="157" y="2934"/>
                    <a:pt x="11" y="3191"/>
                  </a:cubicBezTo>
                  <a:cubicBezTo>
                    <a:pt x="0" y="3211"/>
                    <a:pt x="19" y="3230"/>
                    <a:pt x="36" y="3230"/>
                  </a:cubicBezTo>
                  <a:cubicBezTo>
                    <a:pt x="44" y="3230"/>
                    <a:pt x="51" y="3227"/>
                    <a:pt x="56" y="3218"/>
                  </a:cubicBezTo>
                  <a:cubicBezTo>
                    <a:pt x="563" y="2315"/>
                    <a:pt x="1162" y="1466"/>
                    <a:pt x="1838" y="683"/>
                  </a:cubicBezTo>
                  <a:cubicBezTo>
                    <a:pt x="2028" y="465"/>
                    <a:pt x="2222" y="252"/>
                    <a:pt x="2423" y="46"/>
                  </a:cubicBezTo>
                  <a:cubicBezTo>
                    <a:pt x="2442" y="27"/>
                    <a:pt x="2424" y="1"/>
                    <a:pt x="240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38"/>
            <p:cNvSpPr/>
            <p:nvPr/>
          </p:nvSpPr>
          <p:spPr>
            <a:xfrm>
              <a:off x="2781753" y="4369980"/>
              <a:ext cx="735141" cy="734282"/>
            </a:xfrm>
            <a:custGeom>
              <a:avLst/>
              <a:gdLst/>
              <a:ahLst/>
              <a:cxnLst/>
              <a:rect l="l" t="t" r="r" b="b"/>
              <a:pathLst>
                <a:path w="6846" h="6838" extrusionOk="0">
                  <a:moveTo>
                    <a:pt x="6303" y="1"/>
                  </a:moveTo>
                  <a:cubicBezTo>
                    <a:pt x="6265" y="1"/>
                    <a:pt x="6227" y="7"/>
                    <a:pt x="6191" y="18"/>
                  </a:cubicBezTo>
                  <a:cubicBezTo>
                    <a:pt x="5008" y="406"/>
                    <a:pt x="3922" y="1088"/>
                    <a:pt x="3058" y="1983"/>
                  </a:cubicBezTo>
                  <a:cubicBezTo>
                    <a:pt x="3042" y="1951"/>
                    <a:pt x="2984" y="1930"/>
                    <a:pt x="2902" y="1914"/>
                  </a:cubicBezTo>
                  <a:cubicBezTo>
                    <a:pt x="2820" y="1898"/>
                    <a:pt x="2737" y="1890"/>
                    <a:pt x="2655" y="1890"/>
                  </a:cubicBezTo>
                  <a:cubicBezTo>
                    <a:pt x="2262" y="1890"/>
                    <a:pt x="1882" y="2071"/>
                    <a:pt x="1629" y="2383"/>
                  </a:cubicBezTo>
                  <a:cubicBezTo>
                    <a:pt x="586" y="3670"/>
                    <a:pt x="104" y="5085"/>
                    <a:pt x="0" y="6835"/>
                  </a:cubicBezTo>
                  <a:lnTo>
                    <a:pt x="105" y="6838"/>
                  </a:lnTo>
                  <a:cubicBezTo>
                    <a:pt x="109" y="6838"/>
                    <a:pt x="112" y="6838"/>
                    <a:pt x="116" y="6838"/>
                  </a:cubicBezTo>
                  <a:cubicBezTo>
                    <a:pt x="1317" y="6838"/>
                    <a:pt x="2488" y="6100"/>
                    <a:pt x="3006" y="5016"/>
                  </a:cubicBezTo>
                  <a:cubicBezTo>
                    <a:pt x="3037" y="4949"/>
                    <a:pt x="3067" y="4883"/>
                    <a:pt x="3117" y="4830"/>
                  </a:cubicBezTo>
                  <a:cubicBezTo>
                    <a:pt x="3203" y="4741"/>
                    <a:pt x="3331" y="4710"/>
                    <a:pt x="3451" y="4677"/>
                  </a:cubicBezTo>
                  <a:cubicBezTo>
                    <a:pt x="3774" y="4587"/>
                    <a:pt x="4091" y="4436"/>
                    <a:pt x="4315" y="4186"/>
                  </a:cubicBezTo>
                  <a:cubicBezTo>
                    <a:pt x="4541" y="3937"/>
                    <a:pt x="4659" y="3576"/>
                    <a:pt x="4563" y="3254"/>
                  </a:cubicBezTo>
                  <a:cubicBezTo>
                    <a:pt x="4546" y="3194"/>
                    <a:pt x="4521" y="3135"/>
                    <a:pt x="4531" y="3074"/>
                  </a:cubicBezTo>
                  <a:cubicBezTo>
                    <a:pt x="4547" y="2977"/>
                    <a:pt x="4642" y="2919"/>
                    <a:pt x="4728" y="2871"/>
                  </a:cubicBezTo>
                  <a:cubicBezTo>
                    <a:pt x="5319" y="2547"/>
                    <a:pt x="5888" y="2183"/>
                    <a:pt x="6431" y="1785"/>
                  </a:cubicBezTo>
                  <a:cubicBezTo>
                    <a:pt x="6633" y="1637"/>
                    <a:pt x="6845" y="1354"/>
                    <a:pt x="6673" y="1174"/>
                  </a:cubicBezTo>
                  <a:lnTo>
                    <a:pt x="6673" y="1174"/>
                  </a:lnTo>
                  <a:cubicBezTo>
                    <a:pt x="6517" y="1186"/>
                    <a:pt x="6361" y="1192"/>
                    <a:pt x="6204" y="1192"/>
                  </a:cubicBezTo>
                  <a:cubicBezTo>
                    <a:pt x="6123" y="1192"/>
                    <a:pt x="6042" y="1191"/>
                    <a:pt x="5961" y="1187"/>
                  </a:cubicBezTo>
                  <a:cubicBezTo>
                    <a:pt x="6106" y="1018"/>
                    <a:pt x="6252" y="850"/>
                    <a:pt x="6397" y="680"/>
                  </a:cubicBezTo>
                  <a:cubicBezTo>
                    <a:pt x="6550" y="504"/>
                    <a:pt x="6707" y="234"/>
                    <a:pt x="6503" y="69"/>
                  </a:cubicBezTo>
                  <a:cubicBezTo>
                    <a:pt x="6446" y="22"/>
                    <a:pt x="6375" y="1"/>
                    <a:pt x="63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38"/>
            <p:cNvSpPr/>
            <p:nvPr/>
          </p:nvSpPr>
          <p:spPr>
            <a:xfrm>
              <a:off x="2782290" y="4370195"/>
              <a:ext cx="709476" cy="728375"/>
            </a:xfrm>
            <a:custGeom>
              <a:avLst/>
              <a:gdLst/>
              <a:ahLst/>
              <a:cxnLst/>
              <a:rect l="l" t="t" r="r" b="b"/>
              <a:pathLst>
                <a:path w="6607" h="6783" extrusionOk="0">
                  <a:moveTo>
                    <a:pt x="6298" y="1"/>
                  </a:moveTo>
                  <a:cubicBezTo>
                    <a:pt x="6260" y="1"/>
                    <a:pt x="6222" y="7"/>
                    <a:pt x="6186" y="18"/>
                  </a:cubicBezTo>
                  <a:cubicBezTo>
                    <a:pt x="5004" y="407"/>
                    <a:pt x="3919" y="1087"/>
                    <a:pt x="3054" y="1982"/>
                  </a:cubicBezTo>
                  <a:cubicBezTo>
                    <a:pt x="3054" y="1981"/>
                    <a:pt x="3053" y="1980"/>
                    <a:pt x="3053" y="1978"/>
                  </a:cubicBezTo>
                  <a:cubicBezTo>
                    <a:pt x="2903" y="1652"/>
                    <a:pt x="2591" y="1482"/>
                    <a:pt x="2279" y="1482"/>
                  </a:cubicBezTo>
                  <a:cubicBezTo>
                    <a:pt x="2004" y="1482"/>
                    <a:pt x="1730" y="1614"/>
                    <a:pt x="1566" y="1884"/>
                  </a:cubicBezTo>
                  <a:cubicBezTo>
                    <a:pt x="681" y="3350"/>
                    <a:pt x="106" y="5263"/>
                    <a:pt x="1" y="6783"/>
                  </a:cubicBezTo>
                  <a:cubicBezTo>
                    <a:pt x="1994" y="4433"/>
                    <a:pt x="4179" y="2251"/>
                    <a:pt x="6592" y="319"/>
                  </a:cubicBezTo>
                  <a:cubicBezTo>
                    <a:pt x="6606" y="229"/>
                    <a:pt x="6586" y="143"/>
                    <a:pt x="6507" y="74"/>
                  </a:cubicBezTo>
                  <a:cubicBezTo>
                    <a:pt x="6448" y="24"/>
                    <a:pt x="6374" y="1"/>
                    <a:pt x="6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82" name="Google Shape;2882;p38"/>
          <p:cNvSpPr/>
          <p:nvPr/>
        </p:nvSpPr>
        <p:spPr>
          <a:xfrm>
            <a:off x="8375888" y="2781094"/>
            <a:ext cx="96215" cy="96215"/>
          </a:xfrm>
          <a:custGeom>
            <a:avLst/>
            <a:gdLst/>
            <a:ahLst/>
            <a:cxnLst/>
            <a:rect l="l" t="t" r="r" b="b"/>
            <a:pathLst>
              <a:path w="896" h="896" extrusionOk="0">
                <a:moveTo>
                  <a:pt x="449" y="0"/>
                </a:moveTo>
                <a:cubicBezTo>
                  <a:pt x="201" y="0"/>
                  <a:pt x="1" y="199"/>
                  <a:pt x="1" y="447"/>
                </a:cubicBezTo>
                <a:cubicBezTo>
                  <a:pt x="1" y="695"/>
                  <a:pt x="201" y="895"/>
                  <a:pt x="449" y="895"/>
                </a:cubicBezTo>
                <a:cubicBezTo>
                  <a:pt x="696" y="895"/>
                  <a:pt x="895" y="694"/>
                  <a:pt x="895" y="447"/>
                </a:cubicBezTo>
                <a:cubicBezTo>
                  <a:pt x="895" y="199"/>
                  <a:pt x="696" y="0"/>
                  <a:pt x="4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Otsikkodia 1">
  <p:cSld name="TITLE_1">
    <p:spTree>
      <p:nvGrpSpPr>
        <p:cNvPr id="1" name="Shape 2883"/>
        <p:cNvGrpSpPr/>
        <p:nvPr/>
      </p:nvGrpSpPr>
      <p:grpSpPr>
        <a:xfrm>
          <a:off x="0" y="0"/>
          <a:ext cx="0" cy="0"/>
          <a:chOff x="0" y="0"/>
          <a:chExt cx="0" cy="0"/>
        </a:xfrm>
      </p:grpSpPr>
      <p:sp>
        <p:nvSpPr>
          <p:cNvPr id="2884" name="Google Shape;2884;p39"/>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2885" name="Google Shape;2885;p39"/>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28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2886" name="Google Shape;2886;p3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fi"/>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643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Clr>
                <a:schemeClr val="dk1"/>
              </a:buClr>
              <a:buSzPts val="3000"/>
              <a:buFont typeface="Berkshire Swash"/>
              <a:buNone/>
              <a:defRPr sz="3000">
                <a:solidFill>
                  <a:schemeClr val="dk1"/>
                </a:solidFill>
                <a:latin typeface="Berkshire Swash"/>
                <a:ea typeface="Berkshire Swash"/>
                <a:cs typeface="Berkshire Swash"/>
                <a:sym typeface="Berkshire Swash"/>
              </a:defRPr>
            </a:lvl1pPr>
            <a:lvl2pPr lvl="1" rtl="0">
              <a:spcBef>
                <a:spcPts val="0"/>
              </a:spcBef>
              <a:spcAft>
                <a:spcPts val="0"/>
              </a:spcAft>
              <a:buClr>
                <a:schemeClr val="dk1"/>
              </a:buClr>
              <a:buSzPts val="3100"/>
              <a:buFont typeface="Berkshire Swash"/>
              <a:buNone/>
              <a:defRPr sz="3100" b="1">
                <a:solidFill>
                  <a:schemeClr val="dk1"/>
                </a:solidFill>
                <a:latin typeface="Berkshire Swash"/>
                <a:ea typeface="Berkshire Swash"/>
                <a:cs typeface="Berkshire Swash"/>
                <a:sym typeface="Berkshire Swash"/>
              </a:defRPr>
            </a:lvl2pPr>
            <a:lvl3pPr lvl="2" rtl="0">
              <a:spcBef>
                <a:spcPts val="0"/>
              </a:spcBef>
              <a:spcAft>
                <a:spcPts val="0"/>
              </a:spcAft>
              <a:buClr>
                <a:schemeClr val="dk1"/>
              </a:buClr>
              <a:buSzPts val="3100"/>
              <a:buFont typeface="Berkshire Swash"/>
              <a:buNone/>
              <a:defRPr sz="3100" b="1">
                <a:solidFill>
                  <a:schemeClr val="dk1"/>
                </a:solidFill>
                <a:latin typeface="Berkshire Swash"/>
                <a:ea typeface="Berkshire Swash"/>
                <a:cs typeface="Berkshire Swash"/>
                <a:sym typeface="Berkshire Swash"/>
              </a:defRPr>
            </a:lvl3pPr>
            <a:lvl4pPr lvl="3" rtl="0">
              <a:spcBef>
                <a:spcPts val="0"/>
              </a:spcBef>
              <a:spcAft>
                <a:spcPts val="0"/>
              </a:spcAft>
              <a:buClr>
                <a:schemeClr val="dk1"/>
              </a:buClr>
              <a:buSzPts val="3100"/>
              <a:buFont typeface="Berkshire Swash"/>
              <a:buNone/>
              <a:defRPr sz="3100" b="1">
                <a:solidFill>
                  <a:schemeClr val="dk1"/>
                </a:solidFill>
                <a:latin typeface="Berkshire Swash"/>
                <a:ea typeface="Berkshire Swash"/>
                <a:cs typeface="Berkshire Swash"/>
                <a:sym typeface="Berkshire Swash"/>
              </a:defRPr>
            </a:lvl4pPr>
            <a:lvl5pPr lvl="4" rtl="0">
              <a:spcBef>
                <a:spcPts val="0"/>
              </a:spcBef>
              <a:spcAft>
                <a:spcPts val="0"/>
              </a:spcAft>
              <a:buClr>
                <a:schemeClr val="dk1"/>
              </a:buClr>
              <a:buSzPts val="3100"/>
              <a:buFont typeface="Berkshire Swash"/>
              <a:buNone/>
              <a:defRPr sz="3100" b="1">
                <a:solidFill>
                  <a:schemeClr val="dk1"/>
                </a:solidFill>
                <a:latin typeface="Berkshire Swash"/>
                <a:ea typeface="Berkshire Swash"/>
                <a:cs typeface="Berkshire Swash"/>
                <a:sym typeface="Berkshire Swash"/>
              </a:defRPr>
            </a:lvl5pPr>
            <a:lvl6pPr lvl="5" rtl="0">
              <a:spcBef>
                <a:spcPts val="0"/>
              </a:spcBef>
              <a:spcAft>
                <a:spcPts val="0"/>
              </a:spcAft>
              <a:buClr>
                <a:schemeClr val="dk1"/>
              </a:buClr>
              <a:buSzPts val="3100"/>
              <a:buFont typeface="Berkshire Swash"/>
              <a:buNone/>
              <a:defRPr sz="3100" b="1">
                <a:solidFill>
                  <a:schemeClr val="dk1"/>
                </a:solidFill>
                <a:latin typeface="Berkshire Swash"/>
                <a:ea typeface="Berkshire Swash"/>
                <a:cs typeface="Berkshire Swash"/>
                <a:sym typeface="Berkshire Swash"/>
              </a:defRPr>
            </a:lvl6pPr>
            <a:lvl7pPr lvl="6" rtl="0">
              <a:spcBef>
                <a:spcPts val="0"/>
              </a:spcBef>
              <a:spcAft>
                <a:spcPts val="0"/>
              </a:spcAft>
              <a:buClr>
                <a:schemeClr val="dk1"/>
              </a:buClr>
              <a:buSzPts val="3100"/>
              <a:buFont typeface="Berkshire Swash"/>
              <a:buNone/>
              <a:defRPr sz="3100" b="1">
                <a:solidFill>
                  <a:schemeClr val="dk1"/>
                </a:solidFill>
                <a:latin typeface="Berkshire Swash"/>
                <a:ea typeface="Berkshire Swash"/>
                <a:cs typeface="Berkshire Swash"/>
                <a:sym typeface="Berkshire Swash"/>
              </a:defRPr>
            </a:lvl7pPr>
            <a:lvl8pPr lvl="7" rtl="0">
              <a:spcBef>
                <a:spcPts val="0"/>
              </a:spcBef>
              <a:spcAft>
                <a:spcPts val="0"/>
              </a:spcAft>
              <a:buClr>
                <a:schemeClr val="dk1"/>
              </a:buClr>
              <a:buSzPts val="3100"/>
              <a:buFont typeface="Berkshire Swash"/>
              <a:buNone/>
              <a:defRPr sz="3100" b="1">
                <a:solidFill>
                  <a:schemeClr val="dk1"/>
                </a:solidFill>
                <a:latin typeface="Berkshire Swash"/>
                <a:ea typeface="Berkshire Swash"/>
                <a:cs typeface="Berkshire Swash"/>
                <a:sym typeface="Berkshire Swash"/>
              </a:defRPr>
            </a:lvl8pPr>
            <a:lvl9pPr lvl="8" rtl="0">
              <a:spcBef>
                <a:spcPts val="0"/>
              </a:spcBef>
              <a:spcAft>
                <a:spcPts val="0"/>
              </a:spcAft>
              <a:buClr>
                <a:schemeClr val="dk1"/>
              </a:buClr>
              <a:buSzPts val="3100"/>
              <a:buFont typeface="Berkshire Swash"/>
              <a:buNone/>
              <a:defRPr sz="3100" b="1">
                <a:solidFill>
                  <a:schemeClr val="dk1"/>
                </a:solidFill>
                <a:latin typeface="Berkshire Swash"/>
                <a:ea typeface="Berkshire Swash"/>
                <a:cs typeface="Berkshire Swash"/>
                <a:sym typeface="Berkshire Swash"/>
              </a:defRPr>
            </a:lvl9pPr>
          </a:lstStyle>
          <a:p>
            <a:endParaRPr/>
          </a:p>
        </p:txBody>
      </p:sp>
      <p:sp>
        <p:nvSpPr>
          <p:cNvPr id="7" name="Google Shape;7;p1"/>
          <p:cNvSpPr txBox="1">
            <a:spLocks noGrp="1"/>
          </p:cNvSpPr>
          <p:nvPr>
            <p:ph type="body" idx="1"/>
          </p:nvPr>
        </p:nvSpPr>
        <p:spPr>
          <a:xfrm>
            <a:off x="720000" y="1237083"/>
            <a:ext cx="7704000" cy="33663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1pPr>
            <a:lvl2pPr marL="914400" lvl="1"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2pPr>
            <a:lvl3pPr marL="1371600" lvl="2"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3pPr>
            <a:lvl4pPr marL="1828800" lvl="3"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4pPr>
            <a:lvl5pPr marL="2286000" lvl="4"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5pPr>
            <a:lvl6pPr marL="2743200" lvl="5"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6pPr>
            <a:lvl7pPr marL="3200400" lvl="6"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7pPr>
            <a:lvl8pPr marL="3657600" lvl="7"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8pPr>
            <a:lvl9pPr marL="4114800" lvl="8" indent="-317500">
              <a:lnSpc>
                <a:spcPct val="100000"/>
              </a:lnSpc>
              <a:spcBef>
                <a:spcPts val="1600"/>
              </a:spcBef>
              <a:spcAft>
                <a:spcPts val="1600"/>
              </a:spcAft>
              <a:buClr>
                <a:schemeClr val="dk1"/>
              </a:buClr>
              <a:buSzPts val="1400"/>
              <a:buFont typeface="Montserrat"/>
              <a:buChar char="■"/>
              <a:defRPr>
                <a:solidFill>
                  <a:schemeClr val="dk1"/>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pos="454">
          <p15:clr>
            <a:srgbClr val="EA4335"/>
          </p15:clr>
        </p15:guide>
        <p15:guide id="3" orient="horz" pos="2900">
          <p15:clr>
            <a:srgbClr val="EA4335"/>
          </p15:clr>
        </p15:guide>
        <p15:guide id="4" pos="5306">
          <p15:clr>
            <a:srgbClr val="EA4335"/>
          </p15:clr>
        </p15:guide>
        <p15:guide id="5" orient="horz" pos="1620">
          <p15:clr>
            <a:srgbClr val="EA4335"/>
          </p15:clr>
        </p15:guide>
        <p15:guide id="6" pos="2880">
          <p15:clr>
            <a:srgbClr val="EA4335"/>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jp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jp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jp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 Id="rId14" Type="http://schemas.openxmlformats.org/officeDocument/2006/relationships/image" Target="../media/image29.jpg"/></Relationships>
</file>

<file path=ppt/slides/_rels/slide6.xml.rels><?xml version="1.0" encoding="UTF-8" standalone="yes"?>
<Relationships xmlns="http://schemas.openxmlformats.org/package/2006/relationships"><Relationship Id="rId8" Type="http://schemas.openxmlformats.org/officeDocument/2006/relationships/image" Target="../media/image35.jpg"/><Relationship Id="rId3" Type="http://schemas.openxmlformats.org/officeDocument/2006/relationships/image" Target="../media/image30.jpg"/><Relationship Id="rId7" Type="http://schemas.openxmlformats.org/officeDocument/2006/relationships/image" Target="../media/image34.jp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33.jpg"/><Relationship Id="rId5" Type="http://schemas.openxmlformats.org/officeDocument/2006/relationships/image" Target="../media/image32.jpg"/><Relationship Id="rId4" Type="http://schemas.openxmlformats.org/officeDocument/2006/relationships/image" Target="../media/image31.jpg"/></Relationships>
</file>

<file path=ppt/slides/_rels/slide7.xml.rels><?xml version="1.0" encoding="UTF-8" standalone="yes"?>
<Relationships xmlns="http://schemas.openxmlformats.org/package/2006/relationships"><Relationship Id="rId8" Type="http://schemas.openxmlformats.org/officeDocument/2006/relationships/image" Target="../media/image41.jpg"/><Relationship Id="rId3" Type="http://schemas.openxmlformats.org/officeDocument/2006/relationships/image" Target="../media/image36.jpg"/><Relationship Id="rId7" Type="http://schemas.openxmlformats.org/officeDocument/2006/relationships/image" Target="../media/image40.jp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39.jpg"/><Relationship Id="rId5" Type="http://schemas.openxmlformats.org/officeDocument/2006/relationships/image" Target="../media/image38.jpg"/><Relationship Id="rId4" Type="http://schemas.openxmlformats.org/officeDocument/2006/relationships/image" Target="../media/image37.jpg"/></Relationships>
</file>

<file path=ppt/slides/_rels/slide8.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8.xml"/><Relationship Id="rId1" Type="http://schemas.openxmlformats.org/officeDocument/2006/relationships/slideLayout" Target="../slideLayouts/slideLayout16.xml"/><Relationship Id="rId6" Type="http://schemas.openxmlformats.org/officeDocument/2006/relationships/image" Target="../media/image45.jpg"/><Relationship Id="rId5" Type="http://schemas.openxmlformats.org/officeDocument/2006/relationships/image" Target="../media/image44.jpg"/><Relationship Id="rId4" Type="http://schemas.openxmlformats.org/officeDocument/2006/relationships/image" Target="../media/image43.jpg"/></Relationships>
</file>

<file path=ppt/slides/_rels/slide9.xml.rels><?xml version="1.0" encoding="UTF-8" standalone="yes"?>
<Relationships xmlns="http://schemas.openxmlformats.org/package/2006/relationships"><Relationship Id="rId8" Type="http://schemas.openxmlformats.org/officeDocument/2006/relationships/image" Target="../media/image51.jpg"/><Relationship Id="rId3" Type="http://schemas.openxmlformats.org/officeDocument/2006/relationships/image" Target="../media/image46.jpg"/><Relationship Id="rId7" Type="http://schemas.openxmlformats.org/officeDocument/2006/relationships/image" Target="../media/image50.jp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49.jpg"/><Relationship Id="rId5" Type="http://schemas.openxmlformats.org/officeDocument/2006/relationships/image" Target="../media/image48.jpg"/><Relationship Id="rId4" Type="http://schemas.openxmlformats.org/officeDocument/2006/relationships/image" Target="../media/image47.jpg"/></Relationships>
</file>

<file path=ppt/slides/_rels/slide10.xml.rels><?xml version="1.0" encoding="UTF-8" standalone="yes"?>
<Relationships xmlns="http://schemas.openxmlformats.org/package/2006/relationships"><Relationship Id="rId8" Type="http://schemas.openxmlformats.org/officeDocument/2006/relationships/image" Target="../media/image51.jpg"/><Relationship Id="rId3" Type="http://schemas.openxmlformats.org/officeDocument/2006/relationships/image" Target="../media/image46.jpg"/><Relationship Id="rId7" Type="http://schemas.openxmlformats.org/officeDocument/2006/relationships/image" Target="../media/image50.jp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49.jpg"/><Relationship Id="rId5" Type="http://schemas.openxmlformats.org/officeDocument/2006/relationships/image" Target="../media/image48.jpg"/><Relationship Id="rId4" Type="http://schemas.openxmlformats.org/officeDocument/2006/relationships/image" Target="../media/image47.jpg"/></Relationships>
</file>

<file path=ppt/slides/_rels/slide11.xml.rels><?xml version="1.0" encoding="UTF-8" standalone="yes"?>
<Relationships xmlns="http://schemas.openxmlformats.org/package/2006/relationships"><Relationship Id="rId8" Type="http://schemas.openxmlformats.org/officeDocument/2006/relationships/image" Target="../media/image57.jpg"/><Relationship Id="rId3" Type="http://schemas.openxmlformats.org/officeDocument/2006/relationships/image" Target="../media/image52.jpg"/><Relationship Id="rId7" Type="http://schemas.openxmlformats.org/officeDocument/2006/relationships/image" Target="../media/image56.jp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55.jpg"/><Relationship Id="rId5" Type="http://schemas.openxmlformats.org/officeDocument/2006/relationships/image" Target="../media/image54.jpg"/><Relationship Id="rId4" Type="http://schemas.openxmlformats.org/officeDocument/2006/relationships/image" Target="../media/image53.jpg"/></Relationships>
</file>

<file path=ppt/slides/_rels/slide12.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61.png"/><Relationship Id="rId5" Type="http://schemas.openxmlformats.org/officeDocument/2006/relationships/image" Target="../media/image60.png"/><Relationship Id="rId10" Type="http://schemas.openxmlformats.org/officeDocument/2006/relationships/image" Target="../media/image65.png"/><Relationship Id="rId4" Type="http://schemas.openxmlformats.org/officeDocument/2006/relationships/image" Target="../media/image59.png"/><Relationship Id="rId9" Type="http://schemas.openxmlformats.org/officeDocument/2006/relationships/image" Target="../media/image64.png"/></Relationships>
</file>

<file path=ppt/slides/_rels/slide13.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notesSlide" Target="../notesSlides/notesSlide13.xml"/><Relationship Id="rId1" Type="http://schemas.openxmlformats.org/officeDocument/2006/relationships/slideLayout" Target="../slideLayouts/slideLayout36.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1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4.xml"/><Relationship Id="rId1" Type="http://schemas.openxmlformats.org/officeDocument/2006/relationships/slideLayout" Target="../slideLayouts/slideLayout36.xml"/><Relationship Id="rId6" Type="http://schemas.openxmlformats.org/officeDocument/2006/relationships/image" Target="../media/image75.jpg"/><Relationship Id="rId5" Type="http://schemas.openxmlformats.org/officeDocument/2006/relationships/image" Target="../media/image74.jpg"/><Relationship Id="rId4" Type="http://schemas.openxmlformats.org/officeDocument/2006/relationships/image" Target="../media/image73.jpg"/></Relationships>
</file>

<file path=ppt/slides/_rels/slide15.xml.rels><?xml version="1.0" encoding="UTF-8" standalone="yes"?>
<Relationships xmlns="http://schemas.openxmlformats.org/package/2006/relationships"><Relationship Id="rId8" Type="http://schemas.openxmlformats.org/officeDocument/2006/relationships/image" Target="../media/image81.jpg"/><Relationship Id="rId3" Type="http://schemas.openxmlformats.org/officeDocument/2006/relationships/image" Target="../media/image76.jpg"/><Relationship Id="rId7" Type="http://schemas.openxmlformats.org/officeDocument/2006/relationships/image" Target="../media/image80.jpg"/><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79.jpg"/><Relationship Id="rId5" Type="http://schemas.openxmlformats.org/officeDocument/2006/relationships/image" Target="../media/image78.jpg"/><Relationship Id="rId4" Type="http://schemas.openxmlformats.org/officeDocument/2006/relationships/image" Target="../media/image77.jpg"/></Relationships>
</file>

<file path=ppt/slides/_rels/slide16.xml.rels><?xml version="1.0" encoding="UTF-8" standalone="yes"?>
<Relationships xmlns="http://schemas.openxmlformats.org/package/2006/relationships"><Relationship Id="rId8" Type="http://schemas.openxmlformats.org/officeDocument/2006/relationships/image" Target="../media/image87.jpg"/><Relationship Id="rId3" Type="http://schemas.openxmlformats.org/officeDocument/2006/relationships/image" Target="../media/image82.jpg"/><Relationship Id="rId7" Type="http://schemas.openxmlformats.org/officeDocument/2006/relationships/image" Target="../media/image86.jp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85.jpg"/><Relationship Id="rId5" Type="http://schemas.openxmlformats.org/officeDocument/2006/relationships/image" Target="../media/image84.jpg"/><Relationship Id="rId4" Type="http://schemas.openxmlformats.org/officeDocument/2006/relationships/image" Target="../media/image83.jpg"/><Relationship Id="rId9" Type="http://schemas.openxmlformats.org/officeDocument/2006/relationships/image" Target="../media/image88.jpg"/></Relationships>
</file>

<file path=ppt/slides/_rels/slide17.xml.rels><?xml version="1.0" encoding="UTF-8" standalone="yes"?>
<Relationships xmlns="http://schemas.openxmlformats.org/package/2006/relationships"><Relationship Id="rId8" Type="http://schemas.openxmlformats.org/officeDocument/2006/relationships/image" Target="../media/image93.jpg"/><Relationship Id="rId3" Type="http://schemas.openxmlformats.org/officeDocument/2006/relationships/hyperlink" Target="http://drive.google.com/file/d/1EJ6-xZY88PLjB1mn_B7OqV8MKp2BGw3E/view" TargetMode="External"/><Relationship Id="rId7" Type="http://schemas.openxmlformats.org/officeDocument/2006/relationships/image" Target="../media/image92.jpg"/><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image" Target="../media/image91.jpg"/><Relationship Id="rId11" Type="http://schemas.openxmlformats.org/officeDocument/2006/relationships/image" Target="../media/image96.jpg"/><Relationship Id="rId5" Type="http://schemas.openxmlformats.org/officeDocument/2006/relationships/image" Target="../media/image90.jpg"/><Relationship Id="rId10" Type="http://schemas.openxmlformats.org/officeDocument/2006/relationships/image" Target="../media/image95.jpg"/><Relationship Id="rId4" Type="http://schemas.openxmlformats.org/officeDocument/2006/relationships/image" Target="../media/image89.jpg"/><Relationship Id="rId9" Type="http://schemas.openxmlformats.org/officeDocument/2006/relationships/image" Target="../media/image94.jpg"/></Relationships>
</file>

<file path=ppt/slides/_rels/slide18.xml.rels><?xml version="1.0" encoding="UTF-8" standalone="yes"?>
<Relationships xmlns="http://schemas.openxmlformats.org/package/2006/relationships"><Relationship Id="rId8" Type="http://schemas.openxmlformats.org/officeDocument/2006/relationships/image" Target="../media/image102.jpg"/><Relationship Id="rId3" Type="http://schemas.openxmlformats.org/officeDocument/2006/relationships/image" Target="../media/image97.png"/><Relationship Id="rId7" Type="http://schemas.openxmlformats.org/officeDocument/2006/relationships/image" Target="../media/image101.jpg"/><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png"/></Relationships>
</file>

<file path=ppt/slides/_rels/slide19.xml.rels><?xml version="1.0" encoding="UTF-8" standalone="yes"?>
<Relationships xmlns="http://schemas.openxmlformats.org/package/2006/relationships"><Relationship Id="rId3" Type="http://schemas.openxmlformats.org/officeDocument/2006/relationships/image" Target="../media/image54.jpg"/><Relationship Id="rId7" Type="http://schemas.openxmlformats.org/officeDocument/2006/relationships/image" Target="../media/image105.png"/><Relationship Id="rId2" Type="http://schemas.openxmlformats.org/officeDocument/2006/relationships/notesSlide" Target="../notesSlides/notesSlide19.xml"/><Relationship Id="rId1" Type="http://schemas.openxmlformats.org/officeDocument/2006/relationships/slideLayout" Target="../slideLayouts/slideLayout17.xml"/><Relationship Id="rId6" Type="http://schemas.openxmlformats.org/officeDocument/2006/relationships/image" Target="../media/image104.jpg"/><Relationship Id="rId5" Type="http://schemas.openxmlformats.org/officeDocument/2006/relationships/hyperlink" Target="http://drive.google.com/file/d/1ayJAcGrRL5ICC5ApiRrS6Q9pCVSIkFcE/view" TargetMode="External"/><Relationship Id="rId4" Type="http://schemas.openxmlformats.org/officeDocument/2006/relationships/image" Target="../media/image10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890"/>
        <p:cNvGrpSpPr/>
        <p:nvPr/>
      </p:nvGrpSpPr>
      <p:grpSpPr>
        <a:xfrm>
          <a:off x="0" y="0"/>
          <a:ext cx="0" cy="0"/>
          <a:chOff x="0" y="0"/>
          <a:chExt cx="0" cy="0"/>
        </a:xfrm>
      </p:grpSpPr>
      <p:sp>
        <p:nvSpPr>
          <p:cNvPr id="2891" name="Google Shape;2891;p40"/>
          <p:cNvSpPr txBox="1">
            <a:spLocks noGrp="1"/>
          </p:cNvSpPr>
          <p:nvPr>
            <p:ph type="title"/>
          </p:nvPr>
        </p:nvSpPr>
        <p:spPr>
          <a:xfrm>
            <a:off x="2247900" y="1043475"/>
            <a:ext cx="4648200" cy="2370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i" sz="7200"/>
              <a:t>Germany</a:t>
            </a:r>
            <a:r>
              <a:rPr lang="fi"/>
              <a:t> </a:t>
            </a:r>
            <a:endParaRPr/>
          </a:p>
        </p:txBody>
      </p:sp>
      <p:sp>
        <p:nvSpPr>
          <p:cNvPr id="2892" name="Google Shape;2892;p40"/>
          <p:cNvSpPr txBox="1">
            <a:spLocks noGrp="1"/>
          </p:cNvSpPr>
          <p:nvPr>
            <p:ph type="subTitle" idx="1"/>
          </p:nvPr>
        </p:nvSpPr>
        <p:spPr>
          <a:xfrm rot="570">
            <a:off x="2762237" y="3413850"/>
            <a:ext cx="3619200" cy="6306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fi" sz="1800">
                <a:latin typeface="Berkshire Swash"/>
                <a:ea typeface="Berkshire Swash"/>
                <a:cs typeface="Berkshire Swash"/>
                <a:sym typeface="Berkshire Swash"/>
              </a:rPr>
              <a:t>23.-29.4.</a:t>
            </a:r>
            <a:endParaRPr sz="1800">
              <a:latin typeface="Berkshire Swash"/>
              <a:ea typeface="Berkshire Swash"/>
              <a:cs typeface="Berkshire Swash"/>
              <a:sym typeface="Berkshire Swash"/>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96"/>
        <p:cNvGrpSpPr/>
        <p:nvPr/>
      </p:nvGrpSpPr>
      <p:grpSpPr>
        <a:xfrm>
          <a:off x="0" y="0"/>
          <a:ext cx="0" cy="0"/>
          <a:chOff x="0" y="0"/>
          <a:chExt cx="0" cy="0"/>
        </a:xfrm>
      </p:grpSpPr>
      <p:pic>
        <p:nvPicPr>
          <p:cNvPr id="2897" name="Google Shape;2897;p41"/>
          <p:cNvPicPr preferRelativeResize="0"/>
          <p:nvPr/>
        </p:nvPicPr>
        <p:blipFill>
          <a:blip r:embed="rId3">
            <a:alphaModFix/>
          </a:blip>
          <a:stretch>
            <a:fillRect/>
          </a:stretch>
        </p:blipFill>
        <p:spPr>
          <a:xfrm>
            <a:off x="585000" y="398175"/>
            <a:ext cx="7974001" cy="43471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01"/>
        <p:cNvGrpSpPr/>
        <p:nvPr/>
      </p:nvGrpSpPr>
      <p:grpSpPr>
        <a:xfrm>
          <a:off x="0" y="0"/>
          <a:ext cx="0" cy="0"/>
          <a:chOff x="0" y="0"/>
          <a:chExt cx="0" cy="0"/>
        </a:xfrm>
      </p:grpSpPr>
      <p:sp>
        <p:nvSpPr>
          <p:cNvPr id="2902" name="Google Shape;2902;p42"/>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fi"/>
              <a:t>Sunday 23.4.</a:t>
            </a:r>
            <a:endParaRPr/>
          </a:p>
        </p:txBody>
      </p:sp>
      <p:sp>
        <p:nvSpPr>
          <p:cNvPr id="2903" name="Google Shape;2903;p42"/>
          <p:cNvSpPr txBox="1">
            <a:spLocks noGrp="1"/>
          </p:cNvSpPr>
          <p:nvPr>
            <p:ph type="body" idx="1"/>
          </p:nvPr>
        </p:nvSpPr>
        <p:spPr>
          <a:xfrm>
            <a:off x="311700" y="1152475"/>
            <a:ext cx="39831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i" sz="1300">
                <a:solidFill>
                  <a:srgbClr val="000000"/>
                </a:solidFill>
                <a:latin typeface="Georgia"/>
                <a:ea typeface="Georgia"/>
                <a:cs typeface="Georgia"/>
                <a:sym typeface="Georgia"/>
              </a:rPr>
              <a:t>We met at the school yard and our bus left to Helsinki-Vantaa airport at 7:30. We landed in München and spent a couple hours at the airport.</a:t>
            </a:r>
            <a:endParaRPr sz="1300">
              <a:solidFill>
                <a:srgbClr val="000000"/>
              </a:solidFill>
              <a:latin typeface="Georgia"/>
              <a:ea typeface="Georgia"/>
              <a:cs typeface="Georgia"/>
              <a:sym typeface="Georgia"/>
            </a:endParaRPr>
          </a:p>
          <a:p>
            <a:pPr marL="0" lvl="0" indent="0" algn="l" rtl="0">
              <a:spcBef>
                <a:spcPts val="0"/>
              </a:spcBef>
              <a:spcAft>
                <a:spcPts val="0"/>
              </a:spcAft>
              <a:buNone/>
            </a:pPr>
            <a:r>
              <a:rPr lang="fi" sz="1300">
                <a:solidFill>
                  <a:srgbClr val="000000"/>
                </a:solidFill>
                <a:latin typeface="Georgia"/>
                <a:ea typeface="Georgia"/>
                <a:cs typeface="Georgia"/>
                <a:sym typeface="Georgia"/>
              </a:rPr>
              <a:t>Then we flew to Dusseldorf and a taxi took us to Moers. 💆💤😇</a:t>
            </a:r>
            <a:endParaRPr sz="1300">
              <a:solidFill>
                <a:srgbClr val="000000"/>
              </a:solidFill>
              <a:latin typeface="Georgia"/>
              <a:ea typeface="Georgia"/>
              <a:cs typeface="Georgia"/>
              <a:sym typeface="Georgia"/>
            </a:endParaRPr>
          </a:p>
          <a:p>
            <a:pPr marL="0" lvl="0" indent="0" algn="l" rtl="0">
              <a:spcBef>
                <a:spcPts val="0"/>
              </a:spcBef>
              <a:spcAft>
                <a:spcPts val="0"/>
              </a:spcAft>
              <a:buNone/>
            </a:pPr>
            <a:endParaRPr sz="1300">
              <a:solidFill>
                <a:srgbClr val="000000"/>
              </a:solidFill>
              <a:latin typeface="Georgia"/>
              <a:ea typeface="Georgia"/>
              <a:cs typeface="Georgia"/>
              <a:sym typeface="Georgia"/>
            </a:endParaRPr>
          </a:p>
          <a:p>
            <a:pPr marL="0" lvl="0" indent="0" algn="l" rtl="0">
              <a:spcBef>
                <a:spcPts val="0"/>
              </a:spcBef>
              <a:spcAft>
                <a:spcPts val="0"/>
              </a:spcAft>
              <a:buNone/>
            </a:pPr>
            <a:r>
              <a:rPr lang="fi" sz="1300">
                <a:solidFill>
                  <a:srgbClr val="000000"/>
                </a:solidFill>
                <a:latin typeface="Georgia"/>
                <a:ea typeface="Georgia"/>
                <a:cs typeface="Georgia"/>
                <a:sym typeface="Georgia"/>
              </a:rPr>
              <a:t>In Moers we met our host families and spent the evening with them. </a:t>
            </a:r>
            <a:endParaRPr sz="1300">
              <a:solidFill>
                <a:srgbClr val="000000"/>
              </a:solidFill>
              <a:latin typeface="Georgia"/>
              <a:ea typeface="Georgia"/>
              <a:cs typeface="Georgia"/>
              <a:sym typeface="Georgia"/>
            </a:endParaRPr>
          </a:p>
          <a:p>
            <a:pPr marL="0" lvl="0" indent="0" algn="l" rtl="0">
              <a:spcBef>
                <a:spcPts val="0"/>
              </a:spcBef>
              <a:spcAft>
                <a:spcPts val="0"/>
              </a:spcAft>
              <a:buNone/>
            </a:pPr>
            <a:endParaRPr sz="1300">
              <a:solidFill>
                <a:srgbClr val="000000"/>
              </a:solidFill>
              <a:latin typeface="Georgia"/>
              <a:ea typeface="Georgia"/>
              <a:cs typeface="Georgia"/>
              <a:sym typeface="Georgia"/>
            </a:endParaRPr>
          </a:p>
          <a:p>
            <a:pPr marL="0" lvl="0" indent="0" algn="l" rtl="0">
              <a:spcBef>
                <a:spcPts val="0"/>
              </a:spcBef>
              <a:spcAft>
                <a:spcPts val="0"/>
              </a:spcAft>
              <a:buNone/>
            </a:pPr>
            <a:endParaRPr sz="1300"/>
          </a:p>
          <a:p>
            <a:pPr marL="0" lvl="0" indent="0" algn="l" rtl="0">
              <a:spcBef>
                <a:spcPts val="0"/>
              </a:spcBef>
              <a:spcAft>
                <a:spcPts val="0"/>
              </a:spcAft>
              <a:buNone/>
            </a:pPr>
            <a:endParaRPr/>
          </a:p>
        </p:txBody>
      </p:sp>
      <p:pic>
        <p:nvPicPr>
          <p:cNvPr id="2904" name="Google Shape;2904;p42"/>
          <p:cNvPicPr preferRelativeResize="0"/>
          <p:nvPr/>
        </p:nvPicPr>
        <p:blipFill>
          <a:blip r:embed="rId3">
            <a:alphaModFix/>
          </a:blip>
          <a:stretch>
            <a:fillRect/>
          </a:stretch>
        </p:blipFill>
        <p:spPr>
          <a:xfrm>
            <a:off x="4806261" y="3637100"/>
            <a:ext cx="2040838" cy="1361250"/>
          </a:xfrm>
          <a:prstGeom prst="rect">
            <a:avLst/>
          </a:prstGeom>
          <a:noFill/>
          <a:ln>
            <a:noFill/>
          </a:ln>
        </p:spPr>
      </p:pic>
      <p:pic>
        <p:nvPicPr>
          <p:cNvPr id="2905" name="Google Shape;2905;p42"/>
          <p:cNvPicPr preferRelativeResize="0"/>
          <p:nvPr/>
        </p:nvPicPr>
        <p:blipFill>
          <a:blip r:embed="rId4">
            <a:alphaModFix/>
          </a:blip>
          <a:stretch>
            <a:fillRect/>
          </a:stretch>
        </p:blipFill>
        <p:spPr>
          <a:xfrm>
            <a:off x="6287875" y="192900"/>
            <a:ext cx="2237399" cy="1678049"/>
          </a:xfrm>
          <a:prstGeom prst="rect">
            <a:avLst/>
          </a:prstGeom>
          <a:noFill/>
          <a:ln>
            <a:noFill/>
          </a:ln>
        </p:spPr>
      </p:pic>
      <p:pic>
        <p:nvPicPr>
          <p:cNvPr id="2906" name="Google Shape;2906;p42"/>
          <p:cNvPicPr preferRelativeResize="0"/>
          <p:nvPr/>
        </p:nvPicPr>
        <p:blipFill>
          <a:blip r:embed="rId5">
            <a:alphaModFix/>
          </a:blip>
          <a:stretch>
            <a:fillRect/>
          </a:stretch>
        </p:blipFill>
        <p:spPr>
          <a:xfrm>
            <a:off x="7177750" y="1488562"/>
            <a:ext cx="1813850" cy="1360387"/>
          </a:xfrm>
          <a:prstGeom prst="rect">
            <a:avLst/>
          </a:prstGeom>
          <a:noFill/>
          <a:ln>
            <a:noFill/>
          </a:ln>
        </p:spPr>
      </p:pic>
      <p:pic>
        <p:nvPicPr>
          <p:cNvPr id="2907" name="Google Shape;2907;p42"/>
          <p:cNvPicPr preferRelativeResize="0"/>
          <p:nvPr/>
        </p:nvPicPr>
        <p:blipFill>
          <a:blip r:embed="rId6">
            <a:alphaModFix/>
          </a:blip>
          <a:stretch>
            <a:fillRect/>
          </a:stretch>
        </p:blipFill>
        <p:spPr>
          <a:xfrm>
            <a:off x="7177739" y="3065372"/>
            <a:ext cx="1813862" cy="1361250"/>
          </a:xfrm>
          <a:prstGeom prst="rect">
            <a:avLst/>
          </a:prstGeom>
          <a:noFill/>
          <a:ln>
            <a:noFill/>
          </a:ln>
        </p:spPr>
      </p:pic>
      <p:pic>
        <p:nvPicPr>
          <p:cNvPr id="2908" name="Google Shape;2908;p42"/>
          <p:cNvPicPr preferRelativeResize="0"/>
          <p:nvPr/>
        </p:nvPicPr>
        <p:blipFill>
          <a:blip r:embed="rId7">
            <a:alphaModFix/>
          </a:blip>
          <a:stretch>
            <a:fillRect/>
          </a:stretch>
        </p:blipFill>
        <p:spPr>
          <a:xfrm>
            <a:off x="5033251" y="2073678"/>
            <a:ext cx="1813850" cy="1174275"/>
          </a:xfrm>
          <a:prstGeom prst="rect">
            <a:avLst/>
          </a:prstGeom>
          <a:noFill/>
          <a:ln>
            <a:noFill/>
          </a:ln>
        </p:spPr>
      </p:pic>
      <p:pic>
        <p:nvPicPr>
          <p:cNvPr id="2909" name="Google Shape;2909;p42"/>
          <p:cNvPicPr preferRelativeResize="0"/>
          <p:nvPr/>
        </p:nvPicPr>
        <p:blipFill>
          <a:blip r:embed="rId8">
            <a:alphaModFix/>
          </a:blip>
          <a:stretch>
            <a:fillRect/>
          </a:stretch>
        </p:blipFill>
        <p:spPr>
          <a:xfrm>
            <a:off x="2983950" y="3348700"/>
            <a:ext cx="1491651" cy="1360399"/>
          </a:xfrm>
          <a:prstGeom prst="rect">
            <a:avLst/>
          </a:prstGeom>
          <a:noFill/>
          <a:ln>
            <a:noFill/>
          </a:ln>
        </p:spPr>
      </p:pic>
      <p:pic>
        <p:nvPicPr>
          <p:cNvPr id="2910" name="Google Shape;2910;p42"/>
          <p:cNvPicPr preferRelativeResize="0"/>
          <p:nvPr/>
        </p:nvPicPr>
        <p:blipFill>
          <a:blip r:embed="rId9">
            <a:alphaModFix/>
          </a:blip>
          <a:stretch>
            <a:fillRect/>
          </a:stretch>
        </p:blipFill>
        <p:spPr>
          <a:xfrm>
            <a:off x="4294800" y="192900"/>
            <a:ext cx="1491651" cy="149165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14"/>
        <p:cNvGrpSpPr/>
        <p:nvPr/>
      </p:nvGrpSpPr>
      <p:grpSpPr>
        <a:xfrm>
          <a:off x="0" y="0"/>
          <a:ext cx="0" cy="0"/>
          <a:chOff x="0" y="0"/>
          <a:chExt cx="0" cy="0"/>
        </a:xfrm>
      </p:grpSpPr>
      <p:sp>
        <p:nvSpPr>
          <p:cNvPr id="2915" name="Google Shape;2915;p43"/>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i"/>
              <a:t>Monday 24.4.</a:t>
            </a:r>
            <a:endParaRPr/>
          </a:p>
        </p:txBody>
      </p:sp>
      <p:sp>
        <p:nvSpPr>
          <p:cNvPr id="2916" name="Google Shape;2916;p43"/>
          <p:cNvSpPr txBox="1">
            <a:spLocks noGrp="1"/>
          </p:cNvSpPr>
          <p:nvPr>
            <p:ph type="body" idx="1"/>
          </p:nvPr>
        </p:nvSpPr>
        <p:spPr>
          <a:xfrm>
            <a:off x="1254925" y="1175950"/>
            <a:ext cx="6283800" cy="1688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i">
                <a:solidFill>
                  <a:srgbClr val="000000"/>
                </a:solidFill>
                <a:latin typeface="Georgia"/>
                <a:ea typeface="Georgia"/>
                <a:cs typeface="Georgia"/>
                <a:sym typeface="Georgia"/>
              </a:rPr>
              <a:t>On Monday our program started at 9.30, but because some of German students had some exams we all went to school at 8.00. Other students showed us the sport centre and school area. We also visited the local supermarket.</a:t>
            </a:r>
            <a:endParaRPr>
              <a:solidFill>
                <a:srgbClr val="000000"/>
              </a:solidFill>
              <a:latin typeface="Georgia"/>
              <a:ea typeface="Georgia"/>
              <a:cs typeface="Georgia"/>
              <a:sym typeface="Georgia"/>
            </a:endParaRPr>
          </a:p>
          <a:p>
            <a:pPr marL="0" lvl="0" indent="0" algn="l" rtl="0">
              <a:spcBef>
                <a:spcPts val="0"/>
              </a:spcBef>
              <a:spcAft>
                <a:spcPts val="0"/>
              </a:spcAft>
              <a:buNone/>
            </a:pPr>
            <a:endParaRPr>
              <a:solidFill>
                <a:srgbClr val="000000"/>
              </a:solidFill>
              <a:latin typeface="Georgia"/>
              <a:ea typeface="Georgia"/>
              <a:cs typeface="Georgia"/>
              <a:sym typeface="Georgia"/>
            </a:endParaRPr>
          </a:p>
          <a:p>
            <a:pPr marL="0" lvl="0" indent="0" algn="l" rtl="0">
              <a:spcBef>
                <a:spcPts val="0"/>
              </a:spcBef>
              <a:spcAft>
                <a:spcPts val="0"/>
              </a:spcAft>
              <a:buNone/>
            </a:pPr>
            <a:r>
              <a:rPr lang="fi">
                <a:solidFill>
                  <a:srgbClr val="000000"/>
                </a:solidFill>
                <a:latin typeface="Georgia"/>
                <a:ea typeface="Georgia"/>
                <a:cs typeface="Georgia"/>
                <a:sym typeface="Georgia"/>
              </a:rPr>
              <a:t>At 9.30 we started the program with ice breaking activities and got to know each other. We also played the escaperoom game that we had done. Then we ate lunch at school and it was very good!</a:t>
            </a:r>
            <a:endParaRPr>
              <a:solidFill>
                <a:srgbClr val="000000"/>
              </a:solidFill>
              <a:latin typeface="Georgia"/>
              <a:ea typeface="Georgia"/>
              <a:cs typeface="Georgia"/>
              <a:sym typeface="Georgia"/>
            </a:endParaRPr>
          </a:p>
        </p:txBody>
      </p:sp>
      <p:pic>
        <p:nvPicPr>
          <p:cNvPr id="2917" name="Google Shape;2917;p43"/>
          <p:cNvPicPr preferRelativeResize="0"/>
          <p:nvPr/>
        </p:nvPicPr>
        <p:blipFill>
          <a:blip r:embed="rId3">
            <a:alphaModFix/>
          </a:blip>
          <a:stretch>
            <a:fillRect/>
          </a:stretch>
        </p:blipFill>
        <p:spPr>
          <a:xfrm>
            <a:off x="85675" y="2748581"/>
            <a:ext cx="1739126" cy="2318820"/>
          </a:xfrm>
          <a:prstGeom prst="rect">
            <a:avLst/>
          </a:prstGeom>
          <a:noFill/>
          <a:ln>
            <a:noFill/>
          </a:ln>
        </p:spPr>
      </p:pic>
      <p:pic>
        <p:nvPicPr>
          <p:cNvPr id="2918" name="Google Shape;2918;p43"/>
          <p:cNvPicPr preferRelativeResize="0"/>
          <p:nvPr/>
        </p:nvPicPr>
        <p:blipFill>
          <a:blip r:embed="rId4">
            <a:alphaModFix/>
          </a:blip>
          <a:stretch>
            <a:fillRect/>
          </a:stretch>
        </p:blipFill>
        <p:spPr>
          <a:xfrm>
            <a:off x="85677" y="108900"/>
            <a:ext cx="1069849" cy="1426520"/>
          </a:xfrm>
          <a:prstGeom prst="rect">
            <a:avLst/>
          </a:prstGeom>
          <a:noFill/>
          <a:ln>
            <a:noFill/>
          </a:ln>
        </p:spPr>
      </p:pic>
      <p:sp>
        <p:nvSpPr>
          <p:cNvPr id="2919" name="Google Shape;2919;p43"/>
          <p:cNvSpPr txBox="1"/>
          <p:nvPr/>
        </p:nvSpPr>
        <p:spPr>
          <a:xfrm>
            <a:off x="-1645925" y="-218600"/>
            <a:ext cx="30000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i"/>
              <a:t> </a:t>
            </a:r>
            <a:endParaRPr/>
          </a:p>
        </p:txBody>
      </p:sp>
      <p:pic>
        <p:nvPicPr>
          <p:cNvPr id="2920" name="Google Shape;2920;p43"/>
          <p:cNvPicPr preferRelativeResize="0"/>
          <p:nvPr/>
        </p:nvPicPr>
        <p:blipFill>
          <a:blip r:embed="rId5">
            <a:alphaModFix/>
          </a:blip>
          <a:stretch>
            <a:fillRect/>
          </a:stretch>
        </p:blipFill>
        <p:spPr>
          <a:xfrm>
            <a:off x="3640600" y="3055900"/>
            <a:ext cx="2435973" cy="1826999"/>
          </a:xfrm>
          <a:prstGeom prst="rect">
            <a:avLst/>
          </a:prstGeom>
          <a:noFill/>
          <a:ln>
            <a:noFill/>
          </a:ln>
        </p:spPr>
      </p:pic>
      <p:pic>
        <p:nvPicPr>
          <p:cNvPr id="2921" name="Google Shape;2921;p43"/>
          <p:cNvPicPr preferRelativeResize="0"/>
          <p:nvPr/>
        </p:nvPicPr>
        <p:blipFill>
          <a:blip r:embed="rId6">
            <a:alphaModFix/>
          </a:blip>
          <a:stretch>
            <a:fillRect/>
          </a:stretch>
        </p:blipFill>
        <p:spPr>
          <a:xfrm>
            <a:off x="1254925" y="108899"/>
            <a:ext cx="853916" cy="1138555"/>
          </a:xfrm>
          <a:prstGeom prst="rect">
            <a:avLst/>
          </a:prstGeom>
          <a:noFill/>
          <a:ln>
            <a:noFill/>
          </a:ln>
        </p:spPr>
      </p:pic>
      <p:pic>
        <p:nvPicPr>
          <p:cNvPr id="2922" name="Google Shape;2922;p43"/>
          <p:cNvPicPr preferRelativeResize="0"/>
          <p:nvPr/>
        </p:nvPicPr>
        <p:blipFill>
          <a:blip r:embed="rId7">
            <a:alphaModFix/>
          </a:blip>
          <a:stretch>
            <a:fillRect/>
          </a:stretch>
        </p:blipFill>
        <p:spPr>
          <a:xfrm>
            <a:off x="1957425" y="2935699"/>
            <a:ext cx="1550558" cy="2067400"/>
          </a:xfrm>
          <a:prstGeom prst="rect">
            <a:avLst/>
          </a:prstGeom>
          <a:noFill/>
          <a:ln>
            <a:noFill/>
          </a:ln>
        </p:spPr>
      </p:pic>
      <p:pic>
        <p:nvPicPr>
          <p:cNvPr id="2923" name="Google Shape;2923;p43"/>
          <p:cNvPicPr preferRelativeResize="0"/>
          <p:nvPr/>
        </p:nvPicPr>
        <p:blipFill>
          <a:blip r:embed="rId8">
            <a:alphaModFix/>
          </a:blip>
          <a:stretch>
            <a:fillRect/>
          </a:stretch>
        </p:blipFill>
        <p:spPr>
          <a:xfrm>
            <a:off x="7538725" y="108900"/>
            <a:ext cx="1485749" cy="2641398"/>
          </a:xfrm>
          <a:prstGeom prst="rect">
            <a:avLst/>
          </a:prstGeom>
          <a:noFill/>
          <a:ln>
            <a:noFill/>
          </a:ln>
        </p:spPr>
      </p:pic>
      <p:pic>
        <p:nvPicPr>
          <p:cNvPr id="2924" name="Google Shape;2924;p43"/>
          <p:cNvPicPr preferRelativeResize="0"/>
          <p:nvPr/>
        </p:nvPicPr>
        <p:blipFill>
          <a:blip r:embed="rId9">
            <a:alphaModFix/>
          </a:blip>
          <a:stretch>
            <a:fillRect/>
          </a:stretch>
        </p:blipFill>
        <p:spPr>
          <a:xfrm>
            <a:off x="7449800" y="2935700"/>
            <a:ext cx="1598776" cy="2131702"/>
          </a:xfrm>
          <a:prstGeom prst="rect">
            <a:avLst/>
          </a:prstGeom>
          <a:noFill/>
          <a:ln>
            <a:noFill/>
          </a:ln>
        </p:spPr>
      </p:pic>
      <p:pic>
        <p:nvPicPr>
          <p:cNvPr id="2925" name="Google Shape;2925;p43"/>
          <p:cNvPicPr preferRelativeResize="0"/>
          <p:nvPr/>
        </p:nvPicPr>
        <p:blipFill>
          <a:blip r:embed="rId10">
            <a:alphaModFix/>
          </a:blip>
          <a:stretch>
            <a:fillRect/>
          </a:stretch>
        </p:blipFill>
        <p:spPr>
          <a:xfrm>
            <a:off x="6204639" y="3513632"/>
            <a:ext cx="1117088" cy="1489465"/>
          </a:xfrm>
          <a:prstGeom prst="rect">
            <a:avLst/>
          </a:prstGeom>
          <a:noFill/>
          <a:ln>
            <a:noFill/>
          </a:ln>
        </p:spPr>
      </p:pic>
      <p:pic>
        <p:nvPicPr>
          <p:cNvPr id="2926" name="Google Shape;2926;p43"/>
          <p:cNvPicPr preferRelativeResize="0"/>
          <p:nvPr/>
        </p:nvPicPr>
        <p:blipFill>
          <a:blip r:embed="rId11">
            <a:alphaModFix/>
          </a:blip>
          <a:stretch>
            <a:fillRect/>
          </a:stretch>
        </p:blipFill>
        <p:spPr>
          <a:xfrm>
            <a:off x="6595885" y="108900"/>
            <a:ext cx="853924" cy="11385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930"/>
        <p:cNvGrpSpPr/>
        <p:nvPr/>
      </p:nvGrpSpPr>
      <p:grpSpPr>
        <a:xfrm>
          <a:off x="0" y="0"/>
          <a:ext cx="0" cy="0"/>
          <a:chOff x="0" y="0"/>
          <a:chExt cx="0" cy="0"/>
        </a:xfrm>
      </p:grpSpPr>
      <p:sp>
        <p:nvSpPr>
          <p:cNvPr id="2931" name="Google Shape;2931;p44"/>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i"/>
              <a:t>Monday afternoon</a:t>
            </a:r>
            <a:endParaRPr/>
          </a:p>
        </p:txBody>
      </p:sp>
      <p:sp>
        <p:nvSpPr>
          <p:cNvPr id="2932" name="Google Shape;2932;p44"/>
          <p:cNvSpPr txBox="1">
            <a:spLocks noGrp="1"/>
          </p:cNvSpPr>
          <p:nvPr>
            <p:ph type="body" idx="1"/>
          </p:nvPr>
        </p:nvSpPr>
        <p:spPr>
          <a:xfrm>
            <a:off x="964400" y="1366650"/>
            <a:ext cx="7459500" cy="3237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i" sz="1300">
                <a:solidFill>
                  <a:srgbClr val="000000"/>
                </a:solidFill>
                <a:latin typeface="Georgia"/>
                <a:ea typeface="Georgia"/>
                <a:cs typeface="Georgia"/>
                <a:sym typeface="Georgia"/>
              </a:rPr>
              <a:t>After lunch we took a bus to Moers city centre and German students told us something about places here. Some of us went to play football, others went to shopping. Then we ate in Café Extrablatt, which was really good place. In evening some of us went to Hannah’s house and we played some games. </a:t>
            </a:r>
            <a:endParaRPr sz="1300">
              <a:solidFill>
                <a:srgbClr val="000000"/>
              </a:solidFill>
              <a:latin typeface="Georgia"/>
              <a:ea typeface="Georgia"/>
              <a:cs typeface="Georgia"/>
              <a:sym typeface="Georgia"/>
            </a:endParaRPr>
          </a:p>
        </p:txBody>
      </p:sp>
      <p:pic>
        <p:nvPicPr>
          <p:cNvPr id="2933" name="Google Shape;2933;p44"/>
          <p:cNvPicPr preferRelativeResize="0"/>
          <p:nvPr/>
        </p:nvPicPr>
        <p:blipFill>
          <a:blip r:embed="rId3">
            <a:alphaModFix/>
          </a:blip>
          <a:stretch>
            <a:fillRect/>
          </a:stretch>
        </p:blipFill>
        <p:spPr>
          <a:xfrm>
            <a:off x="88000" y="2494127"/>
            <a:ext cx="1937149" cy="2582875"/>
          </a:xfrm>
          <a:prstGeom prst="rect">
            <a:avLst/>
          </a:prstGeom>
          <a:noFill/>
          <a:ln>
            <a:noFill/>
          </a:ln>
        </p:spPr>
      </p:pic>
      <p:pic>
        <p:nvPicPr>
          <p:cNvPr id="2934" name="Google Shape;2934;p44"/>
          <p:cNvPicPr preferRelativeResize="0"/>
          <p:nvPr/>
        </p:nvPicPr>
        <p:blipFill>
          <a:blip r:embed="rId4">
            <a:alphaModFix/>
          </a:blip>
          <a:stretch>
            <a:fillRect/>
          </a:stretch>
        </p:blipFill>
        <p:spPr>
          <a:xfrm>
            <a:off x="2088524" y="2734325"/>
            <a:ext cx="1757044" cy="2342700"/>
          </a:xfrm>
          <a:prstGeom prst="rect">
            <a:avLst/>
          </a:prstGeom>
          <a:noFill/>
          <a:ln>
            <a:noFill/>
          </a:ln>
        </p:spPr>
      </p:pic>
      <p:pic>
        <p:nvPicPr>
          <p:cNvPr id="2935" name="Google Shape;2935;p44"/>
          <p:cNvPicPr preferRelativeResize="0"/>
          <p:nvPr/>
        </p:nvPicPr>
        <p:blipFill>
          <a:blip r:embed="rId5">
            <a:alphaModFix/>
          </a:blip>
          <a:stretch>
            <a:fillRect/>
          </a:stretch>
        </p:blipFill>
        <p:spPr>
          <a:xfrm>
            <a:off x="7130475" y="2494120"/>
            <a:ext cx="1937149" cy="2582905"/>
          </a:xfrm>
          <a:prstGeom prst="rect">
            <a:avLst/>
          </a:prstGeom>
          <a:noFill/>
          <a:ln>
            <a:noFill/>
          </a:ln>
        </p:spPr>
      </p:pic>
      <p:pic>
        <p:nvPicPr>
          <p:cNvPr id="2936" name="Google Shape;2936;p44"/>
          <p:cNvPicPr preferRelativeResize="0"/>
          <p:nvPr/>
        </p:nvPicPr>
        <p:blipFill>
          <a:blip r:embed="rId6">
            <a:alphaModFix/>
          </a:blip>
          <a:stretch>
            <a:fillRect/>
          </a:stretch>
        </p:blipFill>
        <p:spPr>
          <a:xfrm>
            <a:off x="88001" y="99200"/>
            <a:ext cx="950588" cy="1267451"/>
          </a:xfrm>
          <a:prstGeom prst="rect">
            <a:avLst/>
          </a:prstGeom>
          <a:noFill/>
          <a:ln>
            <a:noFill/>
          </a:ln>
        </p:spPr>
      </p:pic>
      <p:pic>
        <p:nvPicPr>
          <p:cNvPr id="2937" name="Google Shape;2937;p44"/>
          <p:cNvPicPr preferRelativeResize="0"/>
          <p:nvPr/>
        </p:nvPicPr>
        <p:blipFill>
          <a:blip r:embed="rId7">
            <a:alphaModFix/>
          </a:blip>
          <a:stretch>
            <a:fillRect/>
          </a:stretch>
        </p:blipFill>
        <p:spPr>
          <a:xfrm>
            <a:off x="3880425" y="2734321"/>
            <a:ext cx="1394775" cy="1859705"/>
          </a:xfrm>
          <a:prstGeom prst="rect">
            <a:avLst/>
          </a:prstGeom>
          <a:noFill/>
          <a:ln>
            <a:noFill/>
          </a:ln>
        </p:spPr>
      </p:pic>
      <p:pic>
        <p:nvPicPr>
          <p:cNvPr id="2938" name="Google Shape;2938;p44"/>
          <p:cNvPicPr preferRelativeResize="0"/>
          <p:nvPr/>
        </p:nvPicPr>
        <p:blipFill>
          <a:blip r:embed="rId8">
            <a:alphaModFix/>
          </a:blip>
          <a:stretch>
            <a:fillRect/>
          </a:stretch>
        </p:blipFill>
        <p:spPr>
          <a:xfrm>
            <a:off x="8310275" y="1425475"/>
            <a:ext cx="757350" cy="1009800"/>
          </a:xfrm>
          <a:prstGeom prst="rect">
            <a:avLst/>
          </a:prstGeom>
          <a:noFill/>
          <a:ln>
            <a:noFill/>
          </a:ln>
        </p:spPr>
      </p:pic>
      <p:pic>
        <p:nvPicPr>
          <p:cNvPr id="2939" name="Google Shape;2939;p44"/>
          <p:cNvPicPr preferRelativeResize="0"/>
          <p:nvPr/>
        </p:nvPicPr>
        <p:blipFill>
          <a:blip r:embed="rId9">
            <a:alphaModFix/>
          </a:blip>
          <a:stretch>
            <a:fillRect/>
          </a:stretch>
        </p:blipFill>
        <p:spPr>
          <a:xfrm>
            <a:off x="5770775" y="2494125"/>
            <a:ext cx="1267425" cy="1689875"/>
          </a:xfrm>
          <a:prstGeom prst="rect">
            <a:avLst/>
          </a:prstGeom>
          <a:noFill/>
          <a:ln>
            <a:noFill/>
          </a:ln>
        </p:spPr>
      </p:pic>
      <p:pic>
        <p:nvPicPr>
          <p:cNvPr id="2940" name="Google Shape;2940;p44"/>
          <p:cNvPicPr preferRelativeResize="0"/>
          <p:nvPr/>
        </p:nvPicPr>
        <p:blipFill>
          <a:blip r:embed="rId10">
            <a:alphaModFix/>
          </a:blip>
          <a:stretch>
            <a:fillRect/>
          </a:stretch>
        </p:blipFill>
        <p:spPr>
          <a:xfrm>
            <a:off x="6454123" y="163114"/>
            <a:ext cx="854726" cy="1139610"/>
          </a:xfrm>
          <a:prstGeom prst="rect">
            <a:avLst/>
          </a:prstGeom>
          <a:noFill/>
          <a:ln>
            <a:noFill/>
          </a:ln>
        </p:spPr>
      </p:pic>
      <p:pic>
        <p:nvPicPr>
          <p:cNvPr id="2941" name="Google Shape;2941;p44"/>
          <p:cNvPicPr preferRelativeResize="0"/>
          <p:nvPr/>
        </p:nvPicPr>
        <p:blipFill>
          <a:blip r:embed="rId11">
            <a:alphaModFix/>
          </a:blip>
          <a:stretch>
            <a:fillRect/>
          </a:stretch>
        </p:blipFill>
        <p:spPr>
          <a:xfrm>
            <a:off x="7377664" y="99200"/>
            <a:ext cx="1689961" cy="1267449"/>
          </a:xfrm>
          <a:prstGeom prst="rect">
            <a:avLst/>
          </a:prstGeom>
          <a:noFill/>
          <a:ln>
            <a:noFill/>
          </a:ln>
        </p:spPr>
      </p:pic>
      <p:pic>
        <p:nvPicPr>
          <p:cNvPr id="2942" name="Google Shape;2942;p44"/>
          <p:cNvPicPr preferRelativeResize="0"/>
          <p:nvPr/>
        </p:nvPicPr>
        <p:blipFill>
          <a:blip r:embed="rId12">
            <a:alphaModFix/>
          </a:blip>
          <a:stretch>
            <a:fillRect/>
          </a:stretch>
        </p:blipFill>
        <p:spPr>
          <a:xfrm>
            <a:off x="1320175" y="99198"/>
            <a:ext cx="1267430" cy="1267451"/>
          </a:xfrm>
          <a:prstGeom prst="rect">
            <a:avLst/>
          </a:prstGeom>
          <a:noFill/>
          <a:ln>
            <a:noFill/>
          </a:ln>
        </p:spPr>
      </p:pic>
      <p:sp>
        <p:nvSpPr>
          <p:cNvPr id="2943" name="Google Shape;2943;p44"/>
          <p:cNvSpPr txBox="1"/>
          <p:nvPr/>
        </p:nvSpPr>
        <p:spPr>
          <a:xfrm>
            <a:off x="0" y="0"/>
            <a:ext cx="30000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i"/>
              <a:t> </a:t>
            </a:r>
            <a:endParaRPr/>
          </a:p>
        </p:txBody>
      </p:sp>
      <p:pic>
        <p:nvPicPr>
          <p:cNvPr id="2944" name="Google Shape;2944;p44"/>
          <p:cNvPicPr preferRelativeResize="0"/>
          <p:nvPr/>
        </p:nvPicPr>
        <p:blipFill rotWithShape="1">
          <a:blip r:embed="rId13">
            <a:alphaModFix/>
          </a:blip>
          <a:srcRect t="21467" b="21529"/>
          <a:stretch/>
        </p:blipFill>
        <p:spPr>
          <a:xfrm>
            <a:off x="135941" y="1403275"/>
            <a:ext cx="854724" cy="1054212"/>
          </a:xfrm>
          <a:prstGeom prst="rect">
            <a:avLst/>
          </a:prstGeom>
          <a:noFill/>
          <a:ln>
            <a:noFill/>
          </a:ln>
        </p:spPr>
      </p:pic>
      <p:pic>
        <p:nvPicPr>
          <p:cNvPr id="2945" name="Google Shape;2945;p44"/>
          <p:cNvPicPr preferRelativeResize="0"/>
          <p:nvPr/>
        </p:nvPicPr>
        <p:blipFill rotWithShape="1">
          <a:blip r:embed="rId14">
            <a:alphaModFix/>
          </a:blip>
          <a:srcRect r="12141"/>
          <a:stretch/>
        </p:blipFill>
        <p:spPr>
          <a:xfrm>
            <a:off x="5059350" y="3634495"/>
            <a:ext cx="1267425" cy="144252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949"/>
        <p:cNvGrpSpPr/>
        <p:nvPr/>
      </p:nvGrpSpPr>
      <p:grpSpPr>
        <a:xfrm>
          <a:off x="0" y="0"/>
          <a:ext cx="0" cy="0"/>
          <a:chOff x="0" y="0"/>
          <a:chExt cx="0" cy="0"/>
        </a:xfrm>
      </p:grpSpPr>
      <p:sp>
        <p:nvSpPr>
          <p:cNvPr id="2950" name="Google Shape;2950;p45"/>
          <p:cNvSpPr txBox="1">
            <a:spLocks noGrp="1"/>
          </p:cNvSpPr>
          <p:nvPr>
            <p:ph type="title"/>
          </p:nvPr>
        </p:nvSpPr>
        <p:spPr>
          <a:xfrm>
            <a:off x="83200" y="314875"/>
            <a:ext cx="8520600" cy="57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fi"/>
              <a:t>Tuesday 25.4.</a:t>
            </a:r>
            <a:endParaRPr/>
          </a:p>
        </p:txBody>
      </p:sp>
      <p:sp>
        <p:nvSpPr>
          <p:cNvPr id="2951" name="Google Shape;2951;p45"/>
          <p:cNvSpPr txBox="1">
            <a:spLocks noGrp="1"/>
          </p:cNvSpPr>
          <p:nvPr>
            <p:ph type="body" idx="1"/>
          </p:nvPr>
        </p:nvSpPr>
        <p:spPr>
          <a:xfrm>
            <a:off x="83200" y="1077875"/>
            <a:ext cx="6654900" cy="3452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i" sz="1400">
                <a:solidFill>
                  <a:srgbClr val="000000"/>
                </a:solidFill>
                <a:latin typeface="Georgia"/>
                <a:ea typeface="Georgia"/>
                <a:cs typeface="Georgia"/>
                <a:sym typeface="Georgia"/>
              </a:rPr>
              <a:t>In the morning we went to Oberhausen. First we went to Gasometer. It is an old </a:t>
            </a:r>
            <a:endParaRPr sz="1400">
              <a:solidFill>
                <a:srgbClr val="000000"/>
              </a:solidFill>
              <a:latin typeface="Georgia"/>
              <a:ea typeface="Georgia"/>
              <a:cs typeface="Georgia"/>
              <a:sym typeface="Georgia"/>
            </a:endParaRPr>
          </a:p>
          <a:p>
            <a:pPr marL="0" lvl="0" indent="0" algn="l" rtl="0">
              <a:spcBef>
                <a:spcPts val="0"/>
              </a:spcBef>
              <a:spcAft>
                <a:spcPts val="0"/>
              </a:spcAft>
              <a:buNone/>
            </a:pPr>
            <a:r>
              <a:rPr lang="fi" sz="1400">
                <a:solidFill>
                  <a:srgbClr val="000000"/>
                </a:solidFill>
                <a:latin typeface="Georgia"/>
                <a:ea typeface="Georgia"/>
                <a:cs typeface="Georgia"/>
                <a:sym typeface="Georgia"/>
              </a:rPr>
              <a:t>gas holder that’s about 120 meters high. Now it’s made into a museum. There was an art exhibition called ‘The fragile paradise’. Gasometer was really nice! After that we went to shopping, eating and then we had a guided tour in Dusseldorf. In the evening we just </a:t>
            </a:r>
            <a:endParaRPr sz="1400">
              <a:solidFill>
                <a:srgbClr val="000000"/>
              </a:solidFill>
              <a:latin typeface="Georgia"/>
              <a:ea typeface="Georgia"/>
              <a:cs typeface="Georgia"/>
              <a:sym typeface="Georgia"/>
            </a:endParaRPr>
          </a:p>
          <a:p>
            <a:pPr marL="0" lvl="0" indent="0" algn="l" rtl="0">
              <a:spcBef>
                <a:spcPts val="0"/>
              </a:spcBef>
              <a:spcAft>
                <a:spcPts val="0"/>
              </a:spcAft>
              <a:buNone/>
            </a:pPr>
            <a:r>
              <a:rPr lang="fi" sz="1400">
                <a:solidFill>
                  <a:srgbClr val="000000"/>
                </a:solidFill>
                <a:latin typeface="Georgia"/>
                <a:ea typeface="Georgia"/>
                <a:cs typeface="Georgia"/>
                <a:sym typeface="Georgia"/>
              </a:rPr>
              <a:t>spent time with our hosts. </a:t>
            </a:r>
            <a:endParaRPr sz="1400">
              <a:solidFill>
                <a:srgbClr val="000000"/>
              </a:solidFill>
              <a:latin typeface="Georgia"/>
              <a:ea typeface="Georgia"/>
              <a:cs typeface="Georgia"/>
              <a:sym typeface="Georgia"/>
            </a:endParaRPr>
          </a:p>
        </p:txBody>
      </p:sp>
      <p:pic>
        <p:nvPicPr>
          <p:cNvPr id="2952" name="Google Shape;2952;p45"/>
          <p:cNvPicPr preferRelativeResize="0"/>
          <p:nvPr/>
        </p:nvPicPr>
        <p:blipFill rotWithShape="1">
          <a:blip r:embed="rId3">
            <a:alphaModFix/>
          </a:blip>
          <a:srcRect t="30521" b="27794"/>
          <a:stretch/>
        </p:blipFill>
        <p:spPr>
          <a:xfrm>
            <a:off x="0" y="3350031"/>
            <a:ext cx="3226725" cy="1793470"/>
          </a:xfrm>
          <a:prstGeom prst="rect">
            <a:avLst/>
          </a:prstGeom>
          <a:noFill/>
          <a:ln>
            <a:noFill/>
          </a:ln>
        </p:spPr>
      </p:pic>
      <p:pic>
        <p:nvPicPr>
          <p:cNvPr id="2953" name="Google Shape;2953;p45"/>
          <p:cNvPicPr preferRelativeResize="0"/>
          <p:nvPr/>
        </p:nvPicPr>
        <p:blipFill>
          <a:blip r:embed="rId4">
            <a:alphaModFix/>
          </a:blip>
          <a:stretch>
            <a:fillRect/>
          </a:stretch>
        </p:blipFill>
        <p:spPr>
          <a:xfrm>
            <a:off x="2643200" y="2387749"/>
            <a:ext cx="2066801" cy="2755750"/>
          </a:xfrm>
          <a:prstGeom prst="rect">
            <a:avLst/>
          </a:prstGeom>
          <a:noFill/>
          <a:ln>
            <a:noFill/>
          </a:ln>
        </p:spPr>
      </p:pic>
      <p:pic>
        <p:nvPicPr>
          <p:cNvPr id="2954" name="Google Shape;2954;p45"/>
          <p:cNvPicPr preferRelativeResize="0"/>
          <p:nvPr/>
        </p:nvPicPr>
        <p:blipFill rotWithShape="1">
          <a:blip r:embed="rId5">
            <a:alphaModFix/>
          </a:blip>
          <a:srcRect t="43410" r="8122"/>
          <a:stretch/>
        </p:blipFill>
        <p:spPr>
          <a:xfrm>
            <a:off x="4710000" y="3292300"/>
            <a:ext cx="2254249" cy="1851200"/>
          </a:xfrm>
          <a:prstGeom prst="rect">
            <a:avLst/>
          </a:prstGeom>
          <a:noFill/>
          <a:ln>
            <a:noFill/>
          </a:ln>
        </p:spPr>
      </p:pic>
      <p:pic>
        <p:nvPicPr>
          <p:cNvPr id="2955" name="Google Shape;2955;p45"/>
          <p:cNvPicPr preferRelativeResize="0"/>
          <p:nvPr/>
        </p:nvPicPr>
        <p:blipFill rotWithShape="1">
          <a:blip r:embed="rId6">
            <a:alphaModFix/>
          </a:blip>
          <a:srcRect l="9428" t="40483" b="10588"/>
          <a:stretch/>
        </p:blipFill>
        <p:spPr>
          <a:xfrm>
            <a:off x="6964251" y="3573500"/>
            <a:ext cx="2179751" cy="1570000"/>
          </a:xfrm>
          <a:prstGeom prst="rect">
            <a:avLst/>
          </a:prstGeom>
          <a:noFill/>
          <a:ln>
            <a:noFill/>
          </a:ln>
        </p:spPr>
      </p:pic>
      <p:pic>
        <p:nvPicPr>
          <p:cNvPr id="2956" name="Google Shape;2956;p45"/>
          <p:cNvPicPr preferRelativeResize="0"/>
          <p:nvPr/>
        </p:nvPicPr>
        <p:blipFill>
          <a:blip r:embed="rId7">
            <a:alphaModFix/>
          </a:blip>
          <a:stretch>
            <a:fillRect/>
          </a:stretch>
        </p:blipFill>
        <p:spPr>
          <a:xfrm>
            <a:off x="6889750" y="2085357"/>
            <a:ext cx="2254249" cy="1503566"/>
          </a:xfrm>
          <a:prstGeom prst="rect">
            <a:avLst/>
          </a:prstGeom>
          <a:noFill/>
          <a:ln>
            <a:noFill/>
          </a:ln>
        </p:spPr>
      </p:pic>
      <p:pic>
        <p:nvPicPr>
          <p:cNvPr id="2957" name="Google Shape;2957;p45"/>
          <p:cNvPicPr preferRelativeResize="0"/>
          <p:nvPr/>
        </p:nvPicPr>
        <p:blipFill>
          <a:blip r:embed="rId8">
            <a:alphaModFix/>
          </a:blip>
          <a:stretch>
            <a:fillRect/>
          </a:stretch>
        </p:blipFill>
        <p:spPr>
          <a:xfrm>
            <a:off x="7077200" y="0"/>
            <a:ext cx="2066801" cy="206680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961"/>
        <p:cNvGrpSpPr/>
        <p:nvPr/>
      </p:nvGrpSpPr>
      <p:grpSpPr>
        <a:xfrm>
          <a:off x="0" y="0"/>
          <a:ext cx="0" cy="0"/>
          <a:chOff x="0" y="0"/>
          <a:chExt cx="0" cy="0"/>
        </a:xfrm>
      </p:grpSpPr>
      <p:sp>
        <p:nvSpPr>
          <p:cNvPr id="2962" name="Google Shape;2962;p46"/>
          <p:cNvSpPr txBox="1">
            <a:spLocks noGrp="1"/>
          </p:cNvSpPr>
          <p:nvPr>
            <p:ph type="body" idx="1"/>
          </p:nvPr>
        </p:nvSpPr>
        <p:spPr>
          <a:xfrm>
            <a:off x="720000" y="775725"/>
            <a:ext cx="4227000" cy="3827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i" sz="1400">
                <a:solidFill>
                  <a:srgbClr val="191919"/>
                </a:solidFill>
                <a:latin typeface="Georgia"/>
                <a:ea typeface="Georgia"/>
                <a:cs typeface="Georgia"/>
                <a:sym typeface="Georgia"/>
              </a:rPr>
              <a:t>The guided tour in Dusseldorf was around Media Harbor. It’s the best place if you want to see architecture and culture of Dusseldorf. Our guide said that it’s unique to see so many buildings designed by top architects during a 10 minute walk. </a:t>
            </a:r>
            <a:endParaRPr sz="1400">
              <a:solidFill>
                <a:srgbClr val="191919"/>
              </a:solidFill>
              <a:latin typeface="Georgia"/>
              <a:ea typeface="Georgia"/>
              <a:cs typeface="Georgia"/>
              <a:sym typeface="Georgia"/>
            </a:endParaRPr>
          </a:p>
        </p:txBody>
      </p:sp>
      <p:pic>
        <p:nvPicPr>
          <p:cNvPr id="2963" name="Google Shape;2963;p46"/>
          <p:cNvPicPr preferRelativeResize="0"/>
          <p:nvPr/>
        </p:nvPicPr>
        <p:blipFill>
          <a:blip r:embed="rId3">
            <a:alphaModFix/>
          </a:blip>
          <a:stretch>
            <a:fillRect/>
          </a:stretch>
        </p:blipFill>
        <p:spPr>
          <a:xfrm>
            <a:off x="1632244" y="2832175"/>
            <a:ext cx="1733478" cy="2311304"/>
          </a:xfrm>
          <a:prstGeom prst="rect">
            <a:avLst/>
          </a:prstGeom>
          <a:noFill/>
          <a:ln>
            <a:noFill/>
          </a:ln>
        </p:spPr>
      </p:pic>
      <p:pic>
        <p:nvPicPr>
          <p:cNvPr id="2964" name="Google Shape;2964;p46"/>
          <p:cNvPicPr preferRelativeResize="0"/>
          <p:nvPr/>
        </p:nvPicPr>
        <p:blipFill>
          <a:blip r:embed="rId4">
            <a:alphaModFix/>
          </a:blip>
          <a:stretch>
            <a:fillRect/>
          </a:stretch>
        </p:blipFill>
        <p:spPr>
          <a:xfrm>
            <a:off x="3365726" y="2832163"/>
            <a:ext cx="1733478" cy="2311294"/>
          </a:xfrm>
          <a:prstGeom prst="rect">
            <a:avLst/>
          </a:prstGeom>
          <a:noFill/>
          <a:ln>
            <a:noFill/>
          </a:ln>
        </p:spPr>
      </p:pic>
      <p:pic>
        <p:nvPicPr>
          <p:cNvPr id="2965" name="Google Shape;2965;p46"/>
          <p:cNvPicPr preferRelativeResize="0"/>
          <p:nvPr/>
        </p:nvPicPr>
        <p:blipFill>
          <a:blip r:embed="rId5">
            <a:alphaModFix/>
          </a:blip>
          <a:stretch>
            <a:fillRect/>
          </a:stretch>
        </p:blipFill>
        <p:spPr>
          <a:xfrm>
            <a:off x="-101238" y="2832150"/>
            <a:ext cx="1733478" cy="2311324"/>
          </a:xfrm>
          <a:prstGeom prst="rect">
            <a:avLst/>
          </a:prstGeom>
          <a:noFill/>
          <a:ln>
            <a:noFill/>
          </a:ln>
        </p:spPr>
      </p:pic>
      <p:pic>
        <p:nvPicPr>
          <p:cNvPr id="2966" name="Google Shape;2966;p46"/>
          <p:cNvPicPr preferRelativeResize="0"/>
          <p:nvPr/>
        </p:nvPicPr>
        <p:blipFill>
          <a:blip r:embed="rId6">
            <a:alphaModFix/>
          </a:blip>
          <a:stretch>
            <a:fillRect/>
          </a:stretch>
        </p:blipFill>
        <p:spPr>
          <a:xfrm>
            <a:off x="5099188" y="2832160"/>
            <a:ext cx="1733476" cy="2311318"/>
          </a:xfrm>
          <a:prstGeom prst="rect">
            <a:avLst/>
          </a:prstGeom>
          <a:noFill/>
          <a:ln>
            <a:noFill/>
          </a:ln>
        </p:spPr>
      </p:pic>
      <p:pic>
        <p:nvPicPr>
          <p:cNvPr id="2967" name="Google Shape;2967;p46"/>
          <p:cNvPicPr preferRelativeResize="0"/>
          <p:nvPr/>
        </p:nvPicPr>
        <p:blipFill>
          <a:blip r:embed="rId7">
            <a:alphaModFix/>
          </a:blip>
          <a:stretch>
            <a:fillRect/>
          </a:stretch>
        </p:blipFill>
        <p:spPr>
          <a:xfrm>
            <a:off x="6832675" y="2832150"/>
            <a:ext cx="2311327" cy="2311327"/>
          </a:xfrm>
          <a:prstGeom prst="rect">
            <a:avLst/>
          </a:prstGeom>
          <a:noFill/>
          <a:ln>
            <a:noFill/>
          </a:ln>
        </p:spPr>
      </p:pic>
      <p:pic>
        <p:nvPicPr>
          <p:cNvPr id="2968" name="Google Shape;2968;p46"/>
          <p:cNvPicPr preferRelativeResize="0"/>
          <p:nvPr/>
        </p:nvPicPr>
        <p:blipFill rotWithShape="1">
          <a:blip r:embed="rId8">
            <a:alphaModFix/>
          </a:blip>
          <a:srcRect t="37864" b="25909"/>
          <a:stretch/>
        </p:blipFill>
        <p:spPr>
          <a:xfrm>
            <a:off x="6172825" y="1218376"/>
            <a:ext cx="2971176" cy="161377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972"/>
        <p:cNvGrpSpPr/>
        <p:nvPr/>
      </p:nvGrpSpPr>
      <p:grpSpPr>
        <a:xfrm>
          <a:off x="0" y="0"/>
          <a:ext cx="0" cy="0"/>
          <a:chOff x="0" y="0"/>
          <a:chExt cx="0" cy="0"/>
        </a:xfrm>
      </p:grpSpPr>
      <p:pic>
        <p:nvPicPr>
          <p:cNvPr id="2973" name="Google Shape;2973;p47"/>
          <p:cNvPicPr preferRelativeResize="0"/>
          <p:nvPr/>
        </p:nvPicPr>
        <p:blipFill>
          <a:blip r:embed="rId3">
            <a:alphaModFix/>
          </a:blip>
          <a:stretch>
            <a:fillRect/>
          </a:stretch>
        </p:blipFill>
        <p:spPr>
          <a:xfrm>
            <a:off x="3452338" y="218575"/>
            <a:ext cx="2239324" cy="2239324"/>
          </a:xfrm>
          <a:prstGeom prst="rect">
            <a:avLst/>
          </a:prstGeom>
          <a:noFill/>
          <a:ln>
            <a:noFill/>
          </a:ln>
        </p:spPr>
      </p:pic>
      <p:pic>
        <p:nvPicPr>
          <p:cNvPr id="2974" name="Google Shape;2974;p47"/>
          <p:cNvPicPr preferRelativeResize="0"/>
          <p:nvPr/>
        </p:nvPicPr>
        <p:blipFill>
          <a:blip r:embed="rId4">
            <a:alphaModFix/>
          </a:blip>
          <a:stretch>
            <a:fillRect/>
          </a:stretch>
        </p:blipFill>
        <p:spPr>
          <a:xfrm>
            <a:off x="3679194" y="2571745"/>
            <a:ext cx="1785596" cy="2380805"/>
          </a:xfrm>
          <a:prstGeom prst="rect">
            <a:avLst/>
          </a:prstGeom>
          <a:noFill/>
          <a:ln>
            <a:noFill/>
          </a:ln>
        </p:spPr>
      </p:pic>
      <p:pic>
        <p:nvPicPr>
          <p:cNvPr id="2975" name="Google Shape;2975;p47"/>
          <p:cNvPicPr preferRelativeResize="0"/>
          <p:nvPr/>
        </p:nvPicPr>
        <p:blipFill rotWithShape="1">
          <a:blip r:embed="rId5">
            <a:alphaModFix/>
          </a:blip>
          <a:srcRect b="5598"/>
          <a:stretch/>
        </p:blipFill>
        <p:spPr>
          <a:xfrm>
            <a:off x="6184700" y="1617750"/>
            <a:ext cx="2239302" cy="2818529"/>
          </a:xfrm>
          <a:prstGeom prst="rect">
            <a:avLst/>
          </a:prstGeom>
          <a:noFill/>
          <a:ln>
            <a:noFill/>
          </a:ln>
        </p:spPr>
      </p:pic>
      <p:pic>
        <p:nvPicPr>
          <p:cNvPr id="2976" name="Google Shape;2976;p47"/>
          <p:cNvPicPr preferRelativeResize="0"/>
          <p:nvPr/>
        </p:nvPicPr>
        <p:blipFill>
          <a:blip r:embed="rId6">
            <a:alphaModFix/>
          </a:blip>
          <a:stretch>
            <a:fillRect/>
          </a:stretch>
        </p:blipFill>
        <p:spPr>
          <a:xfrm>
            <a:off x="720000" y="1078878"/>
            <a:ext cx="2239302" cy="298573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80"/>
        <p:cNvGrpSpPr/>
        <p:nvPr/>
      </p:nvGrpSpPr>
      <p:grpSpPr>
        <a:xfrm>
          <a:off x="0" y="0"/>
          <a:ext cx="0" cy="0"/>
          <a:chOff x="0" y="0"/>
          <a:chExt cx="0" cy="0"/>
        </a:xfrm>
      </p:grpSpPr>
      <p:sp>
        <p:nvSpPr>
          <p:cNvPr id="2981" name="Google Shape;2981;p48"/>
          <p:cNvSpPr txBox="1">
            <a:spLocks noGrp="1"/>
          </p:cNvSpPr>
          <p:nvPr>
            <p:ph type="title"/>
          </p:nvPr>
        </p:nvSpPr>
        <p:spPr>
          <a:xfrm>
            <a:off x="110200" y="109575"/>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fi"/>
              <a:t>          Wednesday 26.4.</a:t>
            </a:r>
            <a:endParaRPr/>
          </a:p>
        </p:txBody>
      </p:sp>
      <p:sp>
        <p:nvSpPr>
          <p:cNvPr id="2982" name="Google Shape;2982;p48"/>
          <p:cNvSpPr txBox="1">
            <a:spLocks noGrp="1"/>
          </p:cNvSpPr>
          <p:nvPr>
            <p:ph type="body" idx="1"/>
          </p:nvPr>
        </p:nvSpPr>
        <p:spPr>
          <a:xfrm>
            <a:off x="273025" y="673875"/>
            <a:ext cx="4628700" cy="1340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i" sz="1400">
                <a:solidFill>
                  <a:srgbClr val="000000"/>
                </a:solidFill>
                <a:latin typeface="Georgia"/>
                <a:ea typeface="Georgia"/>
                <a:cs typeface="Georgia"/>
                <a:sym typeface="Georgia"/>
              </a:rPr>
              <a:t>We met at school about 8.00 and took a bus to Landschaftspark, Duisburg. Half of our group went climbing and the other half went on a guided bicycling tour and then we switched.</a:t>
            </a:r>
            <a:endParaRPr sz="1400">
              <a:solidFill>
                <a:srgbClr val="000000"/>
              </a:solidFill>
              <a:latin typeface="Georgia"/>
              <a:ea typeface="Georgia"/>
              <a:cs typeface="Georgia"/>
              <a:sym typeface="Georgia"/>
            </a:endParaRPr>
          </a:p>
        </p:txBody>
      </p:sp>
      <p:pic>
        <p:nvPicPr>
          <p:cNvPr id="2983" name="Google Shape;2983;p48"/>
          <p:cNvPicPr preferRelativeResize="0"/>
          <p:nvPr/>
        </p:nvPicPr>
        <p:blipFill>
          <a:blip r:embed="rId3">
            <a:alphaModFix/>
          </a:blip>
          <a:stretch>
            <a:fillRect/>
          </a:stretch>
        </p:blipFill>
        <p:spPr>
          <a:xfrm>
            <a:off x="6242525" y="3044475"/>
            <a:ext cx="2901473" cy="2176101"/>
          </a:xfrm>
          <a:prstGeom prst="rect">
            <a:avLst/>
          </a:prstGeom>
          <a:noFill/>
          <a:ln>
            <a:noFill/>
          </a:ln>
        </p:spPr>
      </p:pic>
      <p:pic>
        <p:nvPicPr>
          <p:cNvPr id="2984" name="Google Shape;2984;p48"/>
          <p:cNvPicPr preferRelativeResize="0"/>
          <p:nvPr/>
        </p:nvPicPr>
        <p:blipFill rotWithShape="1">
          <a:blip r:embed="rId4">
            <a:alphaModFix/>
          </a:blip>
          <a:srcRect t="29600" b="9965"/>
          <a:stretch/>
        </p:blipFill>
        <p:spPr>
          <a:xfrm>
            <a:off x="6498275" y="3044475"/>
            <a:ext cx="2700676" cy="2176102"/>
          </a:xfrm>
          <a:prstGeom prst="rect">
            <a:avLst/>
          </a:prstGeom>
          <a:noFill/>
          <a:ln>
            <a:noFill/>
          </a:ln>
        </p:spPr>
      </p:pic>
      <p:sp>
        <p:nvSpPr>
          <p:cNvPr id="2985" name="Google Shape;2985;p48"/>
          <p:cNvSpPr txBox="1"/>
          <p:nvPr/>
        </p:nvSpPr>
        <p:spPr>
          <a:xfrm>
            <a:off x="273025" y="1811250"/>
            <a:ext cx="4387200" cy="1046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i">
                <a:latin typeface="Georgia"/>
                <a:ea typeface="Georgia"/>
                <a:cs typeface="Georgia"/>
                <a:sym typeface="Georgia"/>
              </a:rPr>
              <a:t>Landschaftspark is an old industry area but now it’s a public park. That was so so cool! After that we went back to the school yard and we had a free time with our hosts</a:t>
            </a:r>
            <a:endParaRPr>
              <a:latin typeface="Georgia"/>
              <a:ea typeface="Georgia"/>
              <a:cs typeface="Georgia"/>
              <a:sym typeface="Georgia"/>
            </a:endParaRPr>
          </a:p>
        </p:txBody>
      </p:sp>
      <p:pic>
        <p:nvPicPr>
          <p:cNvPr id="2986" name="Google Shape;2986;p48"/>
          <p:cNvPicPr preferRelativeResize="0"/>
          <p:nvPr/>
        </p:nvPicPr>
        <p:blipFill rotWithShape="1">
          <a:blip r:embed="rId5">
            <a:alphaModFix/>
          </a:blip>
          <a:srcRect l="7580" t="13131" r="14190" b="2530"/>
          <a:stretch/>
        </p:blipFill>
        <p:spPr>
          <a:xfrm>
            <a:off x="4048195" y="3044463"/>
            <a:ext cx="2582431" cy="2088175"/>
          </a:xfrm>
          <a:prstGeom prst="rect">
            <a:avLst/>
          </a:prstGeom>
          <a:noFill/>
          <a:ln>
            <a:noFill/>
          </a:ln>
        </p:spPr>
      </p:pic>
      <p:pic>
        <p:nvPicPr>
          <p:cNvPr id="2987" name="Google Shape;2987;p48"/>
          <p:cNvPicPr preferRelativeResize="0"/>
          <p:nvPr/>
        </p:nvPicPr>
        <p:blipFill rotWithShape="1">
          <a:blip r:embed="rId6">
            <a:alphaModFix/>
          </a:blip>
          <a:srcRect t="12395" r="2884" b="17733"/>
          <a:stretch/>
        </p:blipFill>
        <p:spPr>
          <a:xfrm>
            <a:off x="10800" y="3044475"/>
            <a:ext cx="4338299" cy="2340950"/>
          </a:xfrm>
          <a:prstGeom prst="rect">
            <a:avLst/>
          </a:prstGeom>
          <a:noFill/>
          <a:ln>
            <a:noFill/>
          </a:ln>
        </p:spPr>
      </p:pic>
      <p:pic>
        <p:nvPicPr>
          <p:cNvPr id="2988" name="Google Shape;2988;p48"/>
          <p:cNvPicPr preferRelativeResize="0"/>
          <p:nvPr/>
        </p:nvPicPr>
        <p:blipFill rotWithShape="1">
          <a:blip r:embed="rId7">
            <a:alphaModFix/>
          </a:blip>
          <a:srcRect l="8800" t="2128" r="12341" b="9195"/>
          <a:stretch/>
        </p:blipFill>
        <p:spPr>
          <a:xfrm>
            <a:off x="7162575" y="0"/>
            <a:ext cx="2036375" cy="3053524"/>
          </a:xfrm>
          <a:prstGeom prst="rect">
            <a:avLst/>
          </a:prstGeom>
          <a:noFill/>
          <a:ln>
            <a:noFill/>
          </a:ln>
        </p:spPr>
      </p:pic>
      <p:pic>
        <p:nvPicPr>
          <p:cNvPr id="2989" name="Google Shape;2989;p48"/>
          <p:cNvPicPr preferRelativeResize="0"/>
          <p:nvPr/>
        </p:nvPicPr>
        <p:blipFill rotWithShape="1">
          <a:blip r:embed="rId8">
            <a:alphaModFix/>
          </a:blip>
          <a:srcRect l="15124"/>
          <a:stretch/>
        </p:blipFill>
        <p:spPr>
          <a:xfrm>
            <a:off x="5218884" y="0"/>
            <a:ext cx="1943691" cy="305352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993"/>
        <p:cNvGrpSpPr/>
        <p:nvPr/>
      </p:nvGrpSpPr>
      <p:grpSpPr>
        <a:xfrm>
          <a:off x="0" y="0"/>
          <a:ext cx="0" cy="0"/>
          <a:chOff x="0" y="0"/>
          <a:chExt cx="0" cy="0"/>
        </a:xfrm>
      </p:grpSpPr>
      <p:sp>
        <p:nvSpPr>
          <p:cNvPr id="2994" name="Google Shape;2994;p49"/>
          <p:cNvSpPr txBox="1">
            <a:spLocks noGrp="1"/>
          </p:cNvSpPr>
          <p:nvPr>
            <p:ph type="title"/>
          </p:nvPr>
        </p:nvSpPr>
        <p:spPr>
          <a:xfrm>
            <a:off x="110200" y="109575"/>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fi"/>
              <a:t>          Wednesday 26.4.</a:t>
            </a:r>
            <a:endParaRPr/>
          </a:p>
        </p:txBody>
      </p:sp>
      <p:sp>
        <p:nvSpPr>
          <p:cNvPr id="2995" name="Google Shape;2995;p49"/>
          <p:cNvSpPr txBox="1">
            <a:spLocks noGrp="1"/>
          </p:cNvSpPr>
          <p:nvPr>
            <p:ph type="body" idx="1"/>
          </p:nvPr>
        </p:nvSpPr>
        <p:spPr>
          <a:xfrm>
            <a:off x="273025" y="673875"/>
            <a:ext cx="4628700" cy="1340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i" sz="1400">
                <a:solidFill>
                  <a:srgbClr val="000000"/>
                </a:solidFill>
                <a:latin typeface="Georgia"/>
                <a:ea typeface="Georgia"/>
                <a:cs typeface="Georgia"/>
                <a:sym typeface="Georgia"/>
              </a:rPr>
              <a:t>We met at school about 8.00 and took a bus to Landschaftspark, Duisburg. Half of our group went climbing and the other half went on a guided bicycling tour and then we switched.</a:t>
            </a:r>
            <a:endParaRPr sz="1400">
              <a:solidFill>
                <a:srgbClr val="000000"/>
              </a:solidFill>
              <a:latin typeface="Georgia"/>
              <a:ea typeface="Georgia"/>
              <a:cs typeface="Georgia"/>
              <a:sym typeface="Georgia"/>
            </a:endParaRPr>
          </a:p>
        </p:txBody>
      </p:sp>
      <p:pic>
        <p:nvPicPr>
          <p:cNvPr id="2996" name="Google Shape;2996;p49"/>
          <p:cNvPicPr preferRelativeResize="0"/>
          <p:nvPr/>
        </p:nvPicPr>
        <p:blipFill>
          <a:blip r:embed="rId3">
            <a:alphaModFix/>
          </a:blip>
          <a:stretch>
            <a:fillRect/>
          </a:stretch>
        </p:blipFill>
        <p:spPr>
          <a:xfrm>
            <a:off x="6242525" y="3044475"/>
            <a:ext cx="2901473" cy="2176101"/>
          </a:xfrm>
          <a:prstGeom prst="rect">
            <a:avLst/>
          </a:prstGeom>
          <a:noFill/>
          <a:ln>
            <a:noFill/>
          </a:ln>
        </p:spPr>
      </p:pic>
      <p:pic>
        <p:nvPicPr>
          <p:cNvPr id="2997" name="Google Shape;2997;p49"/>
          <p:cNvPicPr preferRelativeResize="0"/>
          <p:nvPr/>
        </p:nvPicPr>
        <p:blipFill rotWithShape="1">
          <a:blip r:embed="rId4">
            <a:alphaModFix/>
          </a:blip>
          <a:srcRect t="29600" b="9965"/>
          <a:stretch/>
        </p:blipFill>
        <p:spPr>
          <a:xfrm>
            <a:off x="6498275" y="3044475"/>
            <a:ext cx="2700676" cy="2176102"/>
          </a:xfrm>
          <a:prstGeom prst="rect">
            <a:avLst/>
          </a:prstGeom>
          <a:noFill/>
          <a:ln>
            <a:noFill/>
          </a:ln>
        </p:spPr>
      </p:pic>
      <p:sp>
        <p:nvSpPr>
          <p:cNvPr id="2998" name="Google Shape;2998;p49"/>
          <p:cNvSpPr txBox="1"/>
          <p:nvPr/>
        </p:nvSpPr>
        <p:spPr>
          <a:xfrm>
            <a:off x="273025" y="1811250"/>
            <a:ext cx="4387200" cy="1046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i">
                <a:latin typeface="Georgia"/>
                <a:ea typeface="Georgia"/>
                <a:cs typeface="Georgia"/>
                <a:sym typeface="Georgia"/>
              </a:rPr>
              <a:t>Landschaftspark is an old industry area but now it’s a public park. That was so so cool! After that we went back to the school yard and we had a free time with our hosts</a:t>
            </a:r>
            <a:endParaRPr>
              <a:latin typeface="Georgia"/>
              <a:ea typeface="Georgia"/>
              <a:cs typeface="Georgia"/>
              <a:sym typeface="Georgia"/>
            </a:endParaRPr>
          </a:p>
        </p:txBody>
      </p:sp>
      <p:pic>
        <p:nvPicPr>
          <p:cNvPr id="2999" name="Google Shape;2999;p49"/>
          <p:cNvPicPr preferRelativeResize="0"/>
          <p:nvPr/>
        </p:nvPicPr>
        <p:blipFill rotWithShape="1">
          <a:blip r:embed="rId5">
            <a:alphaModFix/>
          </a:blip>
          <a:srcRect l="7580" t="13131" r="14190" b="2530"/>
          <a:stretch/>
        </p:blipFill>
        <p:spPr>
          <a:xfrm>
            <a:off x="4048195" y="3044463"/>
            <a:ext cx="2582431" cy="2088175"/>
          </a:xfrm>
          <a:prstGeom prst="rect">
            <a:avLst/>
          </a:prstGeom>
          <a:noFill/>
          <a:ln>
            <a:noFill/>
          </a:ln>
        </p:spPr>
      </p:pic>
      <p:pic>
        <p:nvPicPr>
          <p:cNvPr id="3000" name="Google Shape;3000;p49"/>
          <p:cNvPicPr preferRelativeResize="0"/>
          <p:nvPr/>
        </p:nvPicPr>
        <p:blipFill rotWithShape="1">
          <a:blip r:embed="rId6">
            <a:alphaModFix/>
          </a:blip>
          <a:srcRect t="12395" r="2884" b="17733"/>
          <a:stretch/>
        </p:blipFill>
        <p:spPr>
          <a:xfrm>
            <a:off x="10800" y="3044475"/>
            <a:ext cx="4338299" cy="2340950"/>
          </a:xfrm>
          <a:prstGeom prst="rect">
            <a:avLst/>
          </a:prstGeom>
          <a:noFill/>
          <a:ln>
            <a:noFill/>
          </a:ln>
        </p:spPr>
      </p:pic>
      <p:pic>
        <p:nvPicPr>
          <p:cNvPr id="3001" name="Google Shape;3001;p49"/>
          <p:cNvPicPr preferRelativeResize="0"/>
          <p:nvPr/>
        </p:nvPicPr>
        <p:blipFill rotWithShape="1">
          <a:blip r:embed="rId7">
            <a:alphaModFix/>
          </a:blip>
          <a:srcRect l="8800" t="2128" r="12341" b="9195"/>
          <a:stretch/>
        </p:blipFill>
        <p:spPr>
          <a:xfrm>
            <a:off x="7162575" y="0"/>
            <a:ext cx="2036375" cy="3053524"/>
          </a:xfrm>
          <a:prstGeom prst="rect">
            <a:avLst/>
          </a:prstGeom>
          <a:noFill/>
          <a:ln>
            <a:noFill/>
          </a:ln>
        </p:spPr>
      </p:pic>
      <p:pic>
        <p:nvPicPr>
          <p:cNvPr id="3002" name="Google Shape;3002;p49"/>
          <p:cNvPicPr preferRelativeResize="0"/>
          <p:nvPr/>
        </p:nvPicPr>
        <p:blipFill rotWithShape="1">
          <a:blip r:embed="rId8">
            <a:alphaModFix/>
          </a:blip>
          <a:srcRect l="15124"/>
          <a:stretch/>
        </p:blipFill>
        <p:spPr>
          <a:xfrm>
            <a:off x="5218884" y="0"/>
            <a:ext cx="1943691" cy="305352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006"/>
        <p:cNvGrpSpPr/>
        <p:nvPr/>
      </p:nvGrpSpPr>
      <p:grpSpPr>
        <a:xfrm>
          <a:off x="0" y="0"/>
          <a:ext cx="0" cy="0"/>
          <a:chOff x="0" y="0"/>
          <a:chExt cx="0" cy="0"/>
        </a:xfrm>
      </p:grpSpPr>
      <p:sp>
        <p:nvSpPr>
          <p:cNvPr id="3007" name="Google Shape;3007;p50"/>
          <p:cNvSpPr txBox="1">
            <a:spLocks noGrp="1"/>
          </p:cNvSpPr>
          <p:nvPr>
            <p:ph type="title"/>
          </p:nvPr>
        </p:nvSpPr>
        <p:spPr>
          <a:xfrm>
            <a:off x="0" y="747526"/>
            <a:ext cx="3143100" cy="634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fi"/>
              <a:t>Free time</a:t>
            </a:r>
            <a:endParaRPr/>
          </a:p>
        </p:txBody>
      </p:sp>
      <p:pic>
        <p:nvPicPr>
          <p:cNvPr id="3008" name="Google Shape;3008;p50"/>
          <p:cNvPicPr preferRelativeResize="0"/>
          <p:nvPr/>
        </p:nvPicPr>
        <p:blipFill>
          <a:blip r:embed="rId3">
            <a:alphaModFix/>
          </a:blip>
          <a:stretch>
            <a:fillRect/>
          </a:stretch>
        </p:blipFill>
        <p:spPr>
          <a:xfrm>
            <a:off x="7242075" y="-58025"/>
            <a:ext cx="2363854" cy="3151849"/>
          </a:xfrm>
          <a:prstGeom prst="rect">
            <a:avLst/>
          </a:prstGeom>
          <a:noFill/>
          <a:ln>
            <a:noFill/>
          </a:ln>
        </p:spPr>
      </p:pic>
      <p:pic>
        <p:nvPicPr>
          <p:cNvPr id="3009" name="Google Shape;3009;p50"/>
          <p:cNvPicPr preferRelativeResize="0"/>
          <p:nvPr/>
        </p:nvPicPr>
        <p:blipFill rotWithShape="1">
          <a:blip r:embed="rId4">
            <a:alphaModFix/>
          </a:blip>
          <a:srcRect t="6627" b="16661"/>
          <a:stretch/>
        </p:blipFill>
        <p:spPr>
          <a:xfrm>
            <a:off x="5348182" y="0"/>
            <a:ext cx="1893889" cy="3151849"/>
          </a:xfrm>
          <a:prstGeom prst="rect">
            <a:avLst/>
          </a:prstGeom>
          <a:noFill/>
          <a:ln>
            <a:noFill/>
          </a:ln>
        </p:spPr>
      </p:pic>
      <p:pic>
        <p:nvPicPr>
          <p:cNvPr id="3010" name="Google Shape;3010;p50"/>
          <p:cNvPicPr preferRelativeResize="0"/>
          <p:nvPr/>
        </p:nvPicPr>
        <p:blipFill rotWithShape="1">
          <a:blip r:embed="rId5">
            <a:alphaModFix/>
          </a:blip>
          <a:srcRect t="34772" r="8784" b="20864"/>
          <a:stretch/>
        </p:blipFill>
        <p:spPr>
          <a:xfrm>
            <a:off x="5716656" y="2565238"/>
            <a:ext cx="3965994" cy="2571750"/>
          </a:xfrm>
          <a:prstGeom prst="rect">
            <a:avLst/>
          </a:prstGeom>
          <a:noFill/>
          <a:ln>
            <a:noFill/>
          </a:ln>
        </p:spPr>
      </p:pic>
      <p:pic>
        <p:nvPicPr>
          <p:cNvPr id="3011" name="Google Shape;3011;p50"/>
          <p:cNvPicPr preferRelativeResize="0"/>
          <p:nvPr/>
        </p:nvPicPr>
        <p:blipFill rotWithShape="1">
          <a:blip r:embed="rId6">
            <a:alphaModFix/>
          </a:blip>
          <a:srcRect b="23289"/>
          <a:stretch/>
        </p:blipFill>
        <p:spPr>
          <a:xfrm>
            <a:off x="0" y="2568493"/>
            <a:ext cx="1893899" cy="2578268"/>
          </a:xfrm>
          <a:prstGeom prst="rect">
            <a:avLst/>
          </a:prstGeom>
          <a:noFill/>
          <a:ln>
            <a:noFill/>
          </a:ln>
        </p:spPr>
      </p:pic>
      <p:pic>
        <p:nvPicPr>
          <p:cNvPr id="3012" name="Google Shape;3012;p50"/>
          <p:cNvPicPr preferRelativeResize="0"/>
          <p:nvPr/>
        </p:nvPicPr>
        <p:blipFill>
          <a:blip r:embed="rId7">
            <a:alphaModFix/>
          </a:blip>
          <a:stretch>
            <a:fillRect/>
          </a:stretch>
        </p:blipFill>
        <p:spPr>
          <a:xfrm>
            <a:off x="1848325" y="2562000"/>
            <a:ext cx="3868314" cy="2578250"/>
          </a:xfrm>
          <a:prstGeom prst="rect">
            <a:avLst/>
          </a:prstGeom>
          <a:noFill/>
          <a:ln>
            <a:noFill/>
          </a:ln>
        </p:spPr>
      </p:pic>
      <p:sp>
        <p:nvSpPr>
          <p:cNvPr id="3013" name="Google Shape;3013;p50"/>
          <p:cNvSpPr txBox="1"/>
          <p:nvPr/>
        </p:nvSpPr>
        <p:spPr>
          <a:xfrm>
            <a:off x="47325" y="1525575"/>
            <a:ext cx="6014700" cy="677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i" sz="1600">
                <a:latin typeface="Georgia"/>
                <a:ea typeface="Georgia"/>
                <a:cs typeface="Georgia"/>
                <a:sym typeface="Georgia"/>
              </a:rPr>
              <a:t>rowing, bowling, </a:t>
            </a:r>
            <a:endParaRPr sz="1600">
              <a:latin typeface="Georgia"/>
              <a:ea typeface="Georgia"/>
              <a:cs typeface="Georgia"/>
              <a:sym typeface="Georgia"/>
            </a:endParaRPr>
          </a:p>
          <a:p>
            <a:pPr marL="0" lvl="0" indent="0" algn="l" rtl="0">
              <a:spcBef>
                <a:spcPts val="0"/>
              </a:spcBef>
              <a:spcAft>
                <a:spcPts val="0"/>
              </a:spcAft>
              <a:buNone/>
            </a:pPr>
            <a:r>
              <a:rPr lang="fi" sz="1600">
                <a:latin typeface="Georgia"/>
                <a:ea typeface="Georgia"/>
                <a:cs typeface="Georgia"/>
                <a:sym typeface="Georgia"/>
              </a:rPr>
              <a:t>shopping…  </a:t>
            </a:r>
            <a:endParaRPr sz="1600">
              <a:latin typeface="Georgia"/>
              <a:ea typeface="Georgia"/>
              <a:cs typeface="Georgia"/>
              <a:sym typeface="Georgia"/>
            </a:endParaRPr>
          </a:p>
        </p:txBody>
      </p:sp>
      <p:pic>
        <p:nvPicPr>
          <p:cNvPr id="3014" name="Google Shape;3014;p50"/>
          <p:cNvPicPr preferRelativeResize="0"/>
          <p:nvPr/>
        </p:nvPicPr>
        <p:blipFill>
          <a:blip r:embed="rId8">
            <a:alphaModFix/>
          </a:blip>
          <a:stretch>
            <a:fillRect/>
          </a:stretch>
        </p:blipFill>
        <p:spPr>
          <a:xfrm>
            <a:off x="2308137" y="535291"/>
            <a:ext cx="3084048" cy="205471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018"/>
        <p:cNvGrpSpPr/>
        <p:nvPr/>
      </p:nvGrpSpPr>
      <p:grpSpPr>
        <a:xfrm>
          <a:off x="0" y="0"/>
          <a:ext cx="0" cy="0"/>
          <a:chOff x="0" y="0"/>
          <a:chExt cx="0" cy="0"/>
        </a:xfrm>
      </p:grpSpPr>
      <p:sp>
        <p:nvSpPr>
          <p:cNvPr id="3019" name="Google Shape;3019;p51"/>
          <p:cNvSpPr txBox="1">
            <a:spLocks noGrp="1"/>
          </p:cNvSpPr>
          <p:nvPr>
            <p:ph type="title"/>
          </p:nvPr>
        </p:nvSpPr>
        <p:spPr>
          <a:xfrm>
            <a:off x="128500" y="129275"/>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fi" sz="2800"/>
              <a:t>Thursday 27.4</a:t>
            </a:r>
            <a:endParaRPr sz="2800"/>
          </a:p>
        </p:txBody>
      </p:sp>
      <p:sp>
        <p:nvSpPr>
          <p:cNvPr id="3020" name="Google Shape;3020;p51"/>
          <p:cNvSpPr txBox="1">
            <a:spLocks noGrp="1"/>
          </p:cNvSpPr>
          <p:nvPr>
            <p:ph type="body" idx="1"/>
          </p:nvPr>
        </p:nvSpPr>
        <p:spPr>
          <a:xfrm>
            <a:off x="2451625" y="487813"/>
            <a:ext cx="4337400" cy="214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i" sz="1700">
                <a:solidFill>
                  <a:schemeClr val="dk1"/>
                </a:solidFill>
                <a:latin typeface="Georgia"/>
                <a:ea typeface="Georgia"/>
                <a:cs typeface="Georgia"/>
                <a:sym typeface="Georgia"/>
              </a:rPr>
              <a:t>We had to leave early from home, since the meeting point was 7:30 am. We went by bus to hydrodam “Möhnetalsperre”. The busride took about 2 hours. We had a guided tour around and in the dam. It was so interesting!</a:t>
            </a:r>
            <a:endParaRPr sz="1700">
              <a:solidFill>
                <a:schemeClr val="dk1"/>
              </a:solidFill>
              <a:latin typeface="Georgia"/>
              <a:ea typeface="Georgia"/>
              <a:cs typeface="Georgia"/>
              <a:sym typeface="Georgia"/>
            </a:endParaRPr>
          </a:p>
          <a:p>
            <a:pPr marL="0" lvl="0" indent="0" algn="l" rtl="0">
              <a:spcBef>
                <a:spcPts val="0"/>
              </a:spcBef>
              <a:spcAft>
                <a:spcPts val="0"/>
              </a:spcAft>
              <a:buNone/>
            </a:pPr>
            <a:endParaRPr sz="1600">
              <a:solidFill>
                <a:schemeClr val="dk1"/>
              </a:solidFill>
              <a:latin typeface="Georgia"/>
              <a:ea typeface="Georgia"/>
              <a:cs typeface="Georgia"/>
              <a:sym typeface="Georgia"/>
            </a:endParaRPr>
          </a:p>
          <a:p>
            <a:pPr marL="0" lvl="0" indent="0" algn="l" rtl="0">
              <a:spcBef>
                <a:spcPts val="0"/>
              </a:spcBef>
              <a:spcAft>
                <a:spcPts val="0"/>
              </a:spcAft>
              <a:buNone/>
            </a:pPr>
            <a:endParaRPr/>
          </a:p>
        </p:txBody>
      </p:sp>
      <p:pic>
        <p:nvPicPr>
          <p:cNvPr id="3021" name="Google Shape;3021;p51"/>
          <p:cNvPicPr preferRelativeResize="0"/>
          <p:nvPr/>
        </p:nvPicPr>
        <p:blipFill>
          <a:blip r:embed="rId3">
            <a:alphaModFix/>
          </a:blip>
          <a:stretch>
            <a:fillRect/>
          </a:stretch>
        </p:blipFill>
        <p:spPr>
          <a:xfrm>
            <a:off x="180025" y="2468875"/>
            <a:ext cx="1839975" cy="2453325"/>
          </a:xfrm>
          <a:prstGeom prst="rect">
            <a:avLst/>
          </a:prstGeom>
          <a:noFill/>
          <a:ln>
            <a:noFill/>
          </a:ln>
        </p:spPr>
      </p:pic>
      <p:pic>
        <p:nvPicPr>
          <p:cNvPr id="3022" name="Google Shape;3022;p51"/>
          <p:cNvPicPr preferRelativeResize="0"/>
          <p:nvPr/>
        </p:nvPicPr>
        <p:blipFill>
          <a:blip r:embed="rId4">
            <a:alphaModFix/>
          </a:blip>
          <a:stretch>
            <a:fillRect/>
          </a:stretch>
        </p:blipFill>
        <p:spPr>
          <a:xfrm>
            <a:off x="2076155" y="2834675"/>
            <a:ext cx="1664475" cy="2219300"/>
          </a:xfrm>
          <a:prstGeom prst="rect">
            <a:avLst/>
          </a:prstGeom>
          <a:noFill/>
          <a:ln>
            <a:noFill/>
          </a:ln>
        </p:spPr>
      </p:pic>
      <p:pic>
        <p:nvPicPr>
          <p:cNvPr id="3023" name="Google Shape;3023;p51"/>
          <p:cNvPicPr preferRelativeResize="0"/>
          <p:nvPr/>
        </p:nvPicPr>
        <p:blipFill>
          <a:blip r:embed="rId5">
            <a:alphaModFix/>
          </a:blip>
          <a:stretch>
            <a:fillRect/>
          </a:stretch>
        </p:blipFill>
        <p:spPr>
          <a:xfrm>
            <a:off x="3796774" y="2834663"/>
            <a:ext cx="1664475" cy="2219320"/>
          </a:xfrm>
          <a:prstGeom prst="rect">
            <a:avLst/>
          </a:prstGeom>
          <a:noFill/>
          <a:ln>
            <a:noFill/>
          </a:ln>
        </p:spPr>
      </p:pic>
      <p:pic>
        <p:nvPicPr>
          <p:cNvPr id="3024" name="Google Shape;3024;p51"/>
          <p:cNvPicPr preferRelativeResize="0"/>
          <p:nvPr/>
        </p:nvPicPr>
        <p:blipFill rotWithShape="1">
          <a:blip r:embed="rId6">
            <a:alphaModFix/>
          </a:blip>
          <a:srcRect t="58703"/>
          <a:stretch/>
        </p:blipFill>
        <p:spPr>
          <a:xfrm>
            <a:off x="5510325" y="4050505"/>
            <a:ext cx="1727700" cy="951300"/>
          </a:xfrm>
          <a:prstGeom prst="rect">
            <a:avLst/>
          </a:prstGeom>
          <a:noFill/>
          <a:ln>
            <a:noFill/>
          </a:ln>
        </p:spPr>
      </p:pic>
      <p:pic>
        <p:nvPicPr>
          <p:cNvPr id="3025" name="Google Shape;3025;p51"/>
          <p:cNvPicPr preferRelativeResize="0"/>
          <p:nvPr/>
        </p:nvPicPr>
        <p:blipFill rotWithShape="1">
          <a:blip r:embed="rId7">
            <a:alphaModFix/>
          </a:blip>
          <a:srcRect t="22263"/>
          <a:stretch/>
        </p:blipFill>
        <p:spPr>
          <a:xfrm>
            <a:off x="7287075" y="3253272"/>
            <a:ext cx="1727700" cy="1790700"/>
          </a:xfrm>
          <a:prstGeom prst="rect">
            <a:avLst/>
          </a:prstGeom>
          <a:noFill/>
          <a:ln>
            <a:noFill/>
          </a:ln>
        </p:spPr>
      </p:pic>
      <p:pic>
        <p:nvPicPr>
          <p:cNvPr id="3026" name="Google Shape;3026;p51"/>
          <p:cNvPicPr preferRelativeResize="0"/>
          <p:nvPr/>
        </p:nvPicPr>
        <p:blipFill>
          <a:blip r:embed="rId8">
            <a:alphaModFix/>
          </a:blip>
          <a:stretch>
            <a:fillRect/>
          </a:stretch>
        </p:blipFill>
        <p:spPr>
          <a:xfrm>
            <a:off x="256175" y="864350"/>
            <a:ext cx="2083146" cy="1562325"/>
          </a:xfrm>
          <a:prstGeom prst="rect">
            <a:avLst/>
          </a:prstGeom>
          <a:noFill/>
          <a:ln>
            <a:noFill/>
          </a:ln>
        </p:spPr>
      </p:pic>
      <p:pic>
        <p:nvPicPr>
          <p:cNvPr id="3027" name="Google Shape;3027;p51"/>
          <p:cNvPicPr preferRelativeResize="0"/>
          <p:nvPr/>
        </p:nvPicPr>
        <p:blipFill rotWithShape="1">
          <a:blip r:embed="rId9">
            <a:alphaModFix/>
          </a:blip>
          <a:srcRect l="16349" t="8208" r="17298" b="6995"/>
          <a:stretch/>
        </p:blipFill>
        <p:spPr>
          <a:xfrm>
            <a:off x="6789025" y="226500"/>
            <a:ext cx="2188296" cy="2097300"/>
          </a:xfrm>
          <a:prstGeom prst="rect">
            <a:avLst/>
          </a:prstGeom>
          <a:noFill/>
          <a:ln>
            <a:noFill/>
          </a:ln>
        </p:spPr>
      </p:pic>
      <p:pic>
        <p:nvPicPr>
          <p:cNvPr id="3028" name="Google Shape;3028;p51"/>
          <p:cNvPicPr preferRelativeResize="0"/>
          <p:nvPr/>
        </p:nvPicPr>
        <p:blipFill>
          <a:blip r:embed="rId10">
            <a:alphaModFix/>
          </a:blip>
          <a:stretch>
            <a:fillRect/>
          </a:stretch>
        </p:blipFill>
        <p:spPr>
          <a:xfrm>
            <a:off x="5541925" y="2718288"/>
            <a:ext cx="1664475" cy="1249143"/>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032"/>
        <p:cNvGrpSpPr/>
        <p:nvPr/>
      </p:nvGrpSpPr>
      <p:grpSpPr>
        <a:xfrm>
          <a:off x="0" y="0"/>
          <a:ext cx="0" cy="0"/>
          <a:chOff x="0" y="0"/>
          <a:chExt cx="0" cy="0"/>
        </a:xfrm>
      </p:grpSpPr>
      <p:sp>
        <p:nvSpPr>
          <p:cNvPr id="3033" name="Google Shape;3033;p52"/>
          <p:cNvSpPr txBox="1">
            <a:spLocks noGrp="1"/>
          </p:cNvSpPr>
          <p:nvPr>
            <p:ph type="body" idx="4294967295"/>
          </p:nvPr>
        </p:nvSpPr>
        <p:spPr>
          <a:xfrm>
            <a:off x="471625" y="437225"/>
            <a:ext cx="3964800" cy="18903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fi" sz="1600">
                <a:latin typeface="Georgia"/>
                <a:ea typeface="Georgia"/>
                <a:cs typeface="Georgia"/>
                <a:sym typeface="Georgia"/>
              </a:rPr>
              <a:t>After that we went to a dripstone cave “Dechenhöhle”. There we also had guided tour. The cave museum was so cool! There was also a great shop where we could buy differents stone issues.</a:t>
            </a:r>
            <a:r>
              <a:rPr lang="fi" sz="1600" b="1"/>
              <a:t> </a:t>
            </a:r>
            <a:endParaRPr sz="1600" b="1"/>
          </a:p>
        </p:txBody>
      </p:sp>
      <p:pic>
        <p:nvPicPr>
          <p:cNvPr id="3034" name="Google Shape;3034;p52"/>
          <p:cNvPicPr preferRelativeResize="0"/>
          <p:nvPr/>
        </p:nvPicPr>
        <p:blipFill>
          <a:blip r:embed="rId3">
            <a:alphaModFix/>
          </a:blip>
          <a:stretch>
            <a:fillRect/>
          </a:stretch>
        </p:blipFill>
        <p:spPr>
          <a:xfrm>
            <a:off x="2216800" y="2327526"/>
            <a:ext cx="1918626" cy="2558132"/>
          </a:xfrm>
          <a:prstGeom prst="rect">
            <a:avLst/>
          </a:prstGeom>
          <a:noFill/>
          <a:ln>
            <a:noFill/>
          </a:ln>
        </p:spPr>
      </p:pic>
      <p:pic>
        <p:nvPicPr>
          <p:cNvPr id="3035" name="Google Shape;3035;p52"/>
          <p:cNvPicPr preferRelativeResize="0"/>
          <p:nvPr/>
        </p:nvPicPr>
        <p:blipFill rotWithShape="1">
          <a:blip r:embed="rId4">
            <a:alphaModFix/>
          </a:blip>
          <a:srcRect t="6794" r="8071"/>
          <a:stretch/>
        </p:blipFill>
        <p:spPr>
          <a:xfrm>
            <a:off x="243375" y="2328300"/>
            <a:ext cx="1891053" cy="2556576"/>
          </a:xfrm>
          <a:prstGeom prst="rect">
            <a:avLst/>
          </a:prstGeom>
          <a:noFill/>
          <a:ln>
            <a:noFill/>
          </a:ln>
        </p:spPr>
      </p:pic>
      <p:pic>
        <p:nvPicPr>
          <p:cNvPr id="3036" name="Google Shape;3036;p52"/>
          <p:cNvPicPr preferRelativeResize="0"/>
          <p:nvPr/>
        </p:nvPicPr>
        <p:blipFill>
          <a:blip r:embed="rId5">
            <a:alphaModFix/>
          </a:blip>
          <a:stretch>
            <a:fillRect/>
          </a:stretch>
        </p:blipFill>
        <p:spPr>
          <a:xfrm>
            <a:off x="4832526" y="376550"/>
            <a:ext cx="1918626" cy="2558156"/>
          </a:xfrm>
          <a:prstGeom prst="rect">
            <a:avLst/>
          </a:prstGeom>
          <a:noFill/>
          <a:ln>
            <a:noFill/>
          </a:ln>
        </p:spPr>
      </p:pic>
      <p:pic>
        <p:nvPicPr>
          <p:cNvPr id="3037" name="Google Shape;3037;p52"/>
          <p:cNvPicPr preferRelativeResize="0"/>
          <p:nvPr/>
        </p:nvPicPr>
        <p:blipFill rotWithShape="1">
          <a:blip r:embed="rId6">
            <a:alphaModFix/>
          </a:blip>
          <a:srcRect t="10044" b="8155"/>
          <a:stretch/>
        </p:blipFill>
        <p:spPr>
          <a:xfrm>
            <a:off x="4282075" y="3108824"/>
            <a:ext cx="1629093" cy="1776824"/>
          </a:xfrm>
          <a:prstGeom prst="rect">
            <a:avLst/>
          </a:prstGeom>
          <a:noFill/>
          <a:ln>
            <a:noFill/>
          </a:ln>
        </p:spPr>
      </p:pic>
      <p:pic>
        <p:nvPicPr>
          <p:cNvPr id="3038" name="Google Shape;3038;p52"/>
          <p:cNvPicPr preferRelativeResize="0"/>
          <p:nvPr/>
        </p:nvPicPr>
        <p:blipFill>
          <a:blip r:embed="rId7">
            <a:alphaModFix/>
          </a:blip>
          <a:stretch>
            <a:fillRect/>
          </a:stretch>
        </p:blipFill>
        <p:spPr>
          <a:xfrm>
            <a:off x="6057825" y="3356075"/>
            <a:ext cx="2249400" cy="1687025"/>
          </a:xfrm>
          <a:prstGeom prst="rect">
            <a:avLst/>
          </a:prstGeom>
          <a:noFill/>
          <a:ln>
            <a:noFill/>
          </a:ln>
        </p:spPr>
      </p:pic>
      <p:pic>
        <p:nvPicPr>
          <p:cNvPr id="3039" name="Google Shape;3039;p52"/>
          <p:cNvPicPr preferRelativeResize="0"/>
          <p:nvPr/>
        </p:nvPicPr>
        <p:blipFill>
          <a:blip r:embed="rId8">
            <a:alphaModFix/>
          </a:blip>
          <a:stretch>
            <a:fillRect/>
          </a:stretch>
        </p:blipFill>
        <p:spPr>
          <a:xfrm>
            <a:off x="6954341" y="673425"/>
            <a:ext cx="1918638" cy="2556573"/>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043"/>
        <p:cNvGrpSpPr/>
        <p:nvPr/>
      </p:nvGrpSpPr>
      <p:grpSpPr>
        <a:xfrm>
          <a:off x="0" y="0"/>
          <a:ext cx="0" cy="0"/>
          <a:chOff x="0" y="0"/>
          <a:chExt cx="0" cy="0"/>
        </a:xfrm>
      </p:grpSpPr>
      <p:sp>
        <p:nvSpPr>
          <p:cNvPr id="3044" name="Google Shape;3044;p53"/>
          <p:cNvSpPr txBox="1"/>
          <p:nvPr/>
        </p:nvSpPr>
        <p:spPr>
          <a:xfrm>
            <a:off x="385775" y="244325"/>
            <a:ext cx="2867400" cy="60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i" sz="2500">
                <a:latin typeface="Berkshire Swash"/>
                <a:ea typeface="Berkshire Swash"/>
                <a:cs typeface="Berkshire Swash"/>
                <a:sym typeface="Berkshire Swash"/>
              </a:rPr>
              <a:t>Thursday afternoon</a:t>
            </a:r>
            <a:endParaRPr sz="2500">
              <a:latin typeface="Berkshire Swash"/>
              <a:ea typeface="Berkshire Swash"/>
              <a:cs typeface="Berkshire Swash"/>
              <a:sym typeface="Berkshire Swash"/>
            </a:endParaRPr>
          </a:p>
        </p:txBody>
      </p:sp>
      <p:sp>
        <p:nvSpPr>
          <p:cNvPr id="3045" name="Google Shape;3045;p53"/>
          <p:cNvSpPr txBox="1"/>
          <p:nvPr/>
        </p:nvSpPr>
        <p:spPr>
          <a:xfrm>
            <a:off x="385775" y="1003000"/>
            <a:ext cx="5207700" cy="1208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i" sz="1600" b="1">
                <a:latin typeface="Montserrat"/>
                <a:ea typeface="Montserrat"/>
                <a:cs typeface="Montserrat"/>
                <a:sym typeface="Montserrat"/>
              </a:rPr>
              <a:t>On Thursday some people were playing football and danced spanish dances. </a:t>
            </a:r>
            <a:endParaRPr sz="1600" b="1">
              <a:latin typeface="Montserrat"/>
              <a:ea typeface="Montserrat"/>
              <a:cs typeface="Montserrat"/>
              <a:sym typeface="Montserrat"/>
            </a:endParaRPr>
          </a:p>
          <a:p>
            <a:pPr marL="0" lvl="0" indent="0" algn="l" rtl="0">
              <a:spcBef>
                <a:spcPts val="0"/>
              </a:spcBef>
              <a:spcAft>
                <a:spcPts val="0"/>
              </a:spcAft>
              <a:buNone/>
            </a:pPr>
            <a:endParaRPr sz="1600" b="1">
              <a:latin typeface="Montserrat"/>
              <a:ea typeface="Montserrat"/>
              <a:cs typeface="Montserrat"/>
              <a:sym typeface="Montserrat"/>
            </a:endParaRPr>
          </a:p>
          <a:p>
            <a:pPr marL="0" lvl="0" indent="0" algn="l" rtl="0">
              <a:spcBef>
                <a:spcPts val="0"/>
              </a:spcBef>
              <a:spcAft>
                <a:spcPts val="0"/>
              </a:spcAft>
              <a:buNone/>
            </a:pPr>
            <a:r>
              <a:rPr lang="fi" sz="1600" b="1">
                <a:latin typeface="Montserrat"/>
                <a:ea typeface="Montserrat"/>
                <a:cs typeface="Montserrat"/>
                <a:sym typeface="Montserrat"/>
              </a:rPr>
              <a:t>Some had a picnic on the lake. Some were just hanging with their host families.</a:t>
            </a:r>
            <a:endParaRPr sz="1600" b="1">
              <a:latin typeface="Montserrat"/>
              <a:ea typeface="Montserrat"/>
              <a:cs typeface="Montserrat"/>
              <a:sym typeface="Montserrat"/>
            </a:endParaRPr>
          </a:p>
        </p:txBody>
      </p:sp>
      <p:pic>
        <p:nvPicPr>
          <p:cNvPr id="3046" name="Google Shape;3046;p53"/>
          <p:cNvPicPr preferRelativeResize="0"/>
          <p:nvPr/>
        </p:nvPicPr>
        <p:blipFill>
          <a:blip r:embed="rId3">
            <a:alphaModFix/>
          </a:blip>
          <a:stretch>
            <a:fillRect/>
          </a:stretch>
        </p:blipFill>
        <p:spPr>
          <a:xfrm rot="5400000">
            <a:off x="7088744" y="1690925"/>
            <a:ext cx="2348874" cy="1761650"/>
          </a:xfrm>
          <a:prstGeom prst="rect">
            <a:avLst/>
          </a:prstGeom>
          <a:noFill/>
          <a:ln>
            <a:noFill/>
          </a:ln>
        </p:spPr>
      </p:pic>
      <p:pic>
        <p:nvPicPr>
          <p:cNvPr id="3047" name="Google Shape;3047;p53"/>
          <p:cNvPicPr preferRelativeResize="0"/>
          <p:nvPr/>
        </p:nvPicPr>
        <p:blipFill>
          <a:blip r:embed="rId4">
            <a:alphaModFix/>
          </a:blip>
          <a:stretch>
            <a:fillRect/>
          </a:stretch>
        </p:blipFill>
        <p:spPr>
          <a:xfrm>
            <a:off x="152400" y="2956133"/>
            <a:ext cx="1526226" cy="2034968"/>
          </a:xfrm>
          <a:prstGeom prst="rect">
            <a:avLst/>
          </a:prstGeom>
          <a:noFill/>
          <a:ln>
            <a:noFill/>
          </a:ln>
        </p:spPr>
      </p:pic>
      <p:pic>
        <p:nvPicPr>
          <p:cNvPr id="3048" name="Google Shape;3048;p53"/>
          <p:cNvPicPr preferRelativeResize="0"/>
          <p:nvPr/>
        </p:nvPicPr>
        <p:blipFill>
          <a:blip r:embed="rId5">
            <a:alphaModFix/>
          </a:blip>
          <a:stretch>
            <a:fillRect/>
          </a:stretch>
        </p:blipFill>
        <p:spPr>
          <a:xfrm>
            <a:off x="2226512" y="2956133"/>
            <a:ext cx="1526228" cy="2034971"/>
          </a:xfrm>
          <a:prstGeom prst="rect">
            <a:avLst/>
          </a:prstGeom>
          <a:noFill/>
          <a:ln>
            <a:noFill/>
          </a:ln>
        </p:spPr>
      </p:pic>
      <p:pic>
        <p:nvPicPr>
          <p:cNvPr id="3049" name="Google Shape;3049;p53"/>
          <p:cNvPicPr preferRelativeResize="0"/>
          <p:nvPr/>
        </p:nvPicPr>
        <p:blipFill>
          <a:blip r:embed="rId6">
            <a:alphaModFix/>
          </a:blip>
          <a:stretch>
            <a:fillRect/>
          </a:stretch>
        </p:blipFill>
        <p:spPr>
          <a:xfrm>
            <a:off x="5248193" y="2571762"/>
            <a:ext cx="1526251" cy="203501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053"/>
        <p:cNvGrpSpPr/>
        <p:nvPr/>
      </p:nvGrpSpPr>
      <p:grpSpPr>
        <a:xfrm>
          <a:off x="0" y="0"/>
          <a:ext cx="0" cy="0"/>
          <a:chOff x="0" y="0"/>
          <a:chExt cx="0" cy="0"/>
        </a:xfrm>
      </p:grpSpPr>
      <p:sp>
        <p:nvSpPr>
          <p:cNvPr id="3054" name="Google Shape;3054;p54"/>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fi"/>
              <a:t>Friday 28.4.</a:t>
            </a:r>
            <a:endParaRPr/>
          </a:p>
        </p:txBody>
      </p:sp>
      <p:sp>
        <p:nvSpPr>
          <p:cNvPr id="3055" name="Google Shape;3055;p54"/>
          <p:cNvSpPr txBox="1">
            <a:spLocks noGrp="1"/>
          </p:cNvSpPr>
          <p:nvPr>
            <p:ph type="body" idx="1"/>
          </p:nvPr>
        </p:nvSpPr>
        <p:spPr>
          <a:xfrm>
            <a:off x="0" y="1151350"/>
            <a:ext cx="5341500" cy="3452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i" sz="1700"/>
              <a:t>We met at school at 7:45 and our bus left for</a:t>
            </a:r>
            <a:endParaRPr sz="1700"/>
          </a:p>
          <a:p>
            <a:pPr marL="0" lvl="0" indent="0" algn="l" rtl="0">
              <a:spcBef>
                <a:spcPts val="0"/>
              </a:spcBef>
              <a:spcAft>
                <a:spcPts val="0"/>
              </a:spcAft>
              <a:buNone/>
            </a:pPr>
            <a:r>
              <a:rPr lang="fi" sz="1700"/>
              <a:t>Köln at 8:00. When we arrived to Köln at 9:30, </a:t>
            </a:r>
            <a:endParaRPr sz="1700"/>
          </a:p>
          <a:p>
            <a:pPr marL="0" lvl="0" indent="0" algn="l" rtl="0">
              <a:spcBef>
                <a:spcPts val="0"/>
              </a:spcBef>
              <a:spcAft>
                <a:spcPts val="0"/>
              </a:spcAft>
              <a:buNone/>
            </a:pPr>
            <a:r>
              <a:rPr lang="fi" sz="1700"/>
              <a:t>we went to visit the Cologne cathedral. </a:t>
            </a:r>
            <a:endParaRPr sz="1700"/>
          </a:p>
          <a:p>
            <a:pPr marL="0" lvl="0" indent="0" algn="l" rtl="0">
              <a:spcBef>
                <a:spcPts val="0"/>
              </a:spcBef>
              <a:spcAft>
                <a:spcPts val="0"/>
              </a:spcAft>
              <a:buNone/>
            </a:pPr>
            <a:r>
              <a:rPr lang="fi" sz="1700"/>
              <a:t>We also climbed up to the cathedral tower. </a:t>
            </a:r>
            <a:endParaRPr sz="1700"/>
          </a:p>
          <a:p>
            <a:pPr marL="0" lvl="0" indent="0" algn="l" rtl="0">
              <a:spcBef>
                <a:spcPts val="0"/>
              </a:spcBef>
              <a:spcAft>
                <a:spcPts val="0"/>
              </a:spcAft>
              <a:buNone/>
            </a:pPr>
            <a:r>
              <a:rPr lang="fi" sz="1700"/>
              <a:t>There were 533 stairs to climb</a:t>
            </a:r>
            <a:endParaRPr sz="1700"/>
          </a:p>
          <a:p>
            <a:pPr marL="0" lvl="0" indent="0" algn="l" rtl="0">
              <a:spcBef>
                <a:spcPts val="0"/>
              </a:spcBef>
              <a:spcAft>
                <a:spcPts val="0"/>
              </a:spcAft>
              <a:buNone/>
            </a:pPr>
            <a:r>
              <a:rPr lang="fi" sz="1700"/>
              <a:t>up. It was a bit exhausting but the view was worth it. </a:t>
            </a:r>
            <a:endParaRPr sz="1700"/>
          </a:p>
        </p:txBody>
      </p:sp>
      <p:pic>
        <p:nvPicPr>
          <p:cNvPr id="3056" name="Google Shape;3056;p54"/>
          <p:cNvPicPr preferRelativeResize="0"/>
          <p:nvPr/>
        </p:nvPicPr>
        <p:blipFill rotWithShape="1">
          <a:blip r:embed="rId3">
            <a:alphaModFix/>
          </a:blip>
          <a:srcRect l="18663" t="15628" r="40650" b="30123"/>
          <a:stretch/>
        </p:blipFill>
        <p:spPr>
          <a:xfrm>
            <a:off x="5211850" y="2015800"/>
            <a:ext cx="1765025" cy="3137597"/>
          </a:xfrm>
          <a:prstGeom prst="rect">
            <a:avLst/>
          </a:prstGeom>
          <a:noFill/>
          <a:ln>
            <a:noFill/>
          </a:ln>
        </p:spPr>
      </p:pic>
      <p:pic>
        <p:nvPicPr>
          <p:cNvPr id="3057" name="Google Shape;3057;p54"/>
          <p:cNvPicPr preferRelativeResize="0"/>
          <p:nvPr/>
        </p:nvPicPr>
        <p:blipFill>
          <a:blip r:embed="rId4">
            <a:alphaModFix/>
          </a:blip>
          <a:stretch>
            <a:fillRect/>
          </a:stretch>
        </p:blipFill>
        <p:spPr>
          <a:xfrm>
            <a:off x="7284299" y="2889475"/>
            <a:ext cx="1705402" cy="2273823"/>
          </a:xfrm>
          <a:prstGeom prst="rect">
            <a:avLst/>
          </a:prstGeom>
          <a:noFill/>
          <a:ln>
            <a:noFill/>
          </a:ln>
        </p:spPr>
      </p:pic>
      <p:pic>
        <p:nvPicPr>
          <p:cNvPr id="3058" name="Google Shape;3058;p54"/>
          <p:cNvPicPr preferRelativeResize="0"/>
          <p:nvPr/>
        </p:nvPicPr>
        <p:blipFill>
          <a:blip r:embed="rId5">
            <a:alphaModFix/>
          </a:blip>
          <a:stretch>
            <a:fillRect/>
          </a:stretch>
        </p:blipFill>
        <p:spPr>
          <a:xfrm>
            <a:off x="-35937" y="3360213"/>
            <a:ext cx="1511873" cy="2015800"/>
          </a:xfrm>
          <a:prstGeom prst="rect">
            <a:avLst/>
          </a:prstGeom>
          <a:noFill/>
          <a:ln>
            <a:noFill/>
          </a:ln>
        </p:spPr>
      </p:pic>
      <p:pic>
        <p:nvPicPr>
          <p:cNvPr id="3059" name="Google Shape;3059;p54"/>
          <p:cNvPicPr preferRelativeResize="0"/>
          <p:nvPr/>
        </p:nvPicPr>
        <p:blipFill rotWithShape="1">
          <a:blip r:embed="rId6">
            <a:alphaModFix/>
          </a:blip>
          <a:srcRect b="27278"/>
          <a:stretch/>
        </p:blipFill>
        <p:spPr>
          <a:xfrm>
            <a:off x="5010581" y="0"/>
            <a:ext cx="2078995" cy="2015800"/>
          </a:xfrm>
          <a:prstGeom prst="rect">
            <a:avLst/>
          </a:prstGeom>
          <a:noFill/>
          <a:ln>
            <a:noFill/>
          </a:ln>
        </p:spPr>
      </p:pic>
      <p:pic>
        <p:nvPicPr>
          <p:cNvPr id="3060" name="Google Shape;3060;p54"/>
          <p:cNvPicPr preferRelativeResize="0"/>
          <p:nvPr/>
        </p:nvPicPr>
        <p:blipFill>
          <a:blip r:embed="rId7">
            <a:alphaModFix/>
          </a:blip>
          <a:stretch>
            <a:fillRect/>
          </a:stretch>
        </p:blipFill>
        <p:spPr>
          <a:xfrm>
            <a:off x="6976885" y="-50"/>
            <a:ext cx="2167116" cy="2889526"/>
          </a:xfrm>
          <a:prstGeom prst="rect">
            <a:avLst/>
          </a:prstGeom>
          <a:noFill/>
          <a:ln>
            <a:noFill/>
          </a:ln>
        </p:spPr>
      </p:pic>
      <p:pic>
        <p:nvPicPr>
          <p:cNvPr id="3061" name="Google Shape;3061;p54"/>
          <p:cNvPicPr preferRelativeResize="0"/>
          <p:nvPr/>
        </p:nvPicPr>
        <p:blipFill rotWithShape="1">
          <a:blip r:embed="rId8">
            <a:alphaModFix/>
          </a:blip>
          <a:srcRect l="2786" t="7175" r="7615" b="11191"/>
          <a:stretch/>
        </p:blipFill>
        <p:spPr>
          <a:xfrm>
            <a:off x="1488667" y="3360225"/>
            <a:ext cx="2637283" cy="180307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65"/>
        <p:cNvGrpSpPr/>
        <p:nvPr/>
      </p:nvGrpSpPr>
      <p:grpSpPr>
        <a:xfrm>
          <a:off x="0" y="0"/>
          <a:ext cx="0" cy="0"/>
          <a:chOff x="0" y="0"/>
          <a:chExt cx="0" cy="0"/>
        </a:xfrm>
      </p:grpSpPr>
      <p:sp>
        <p:nvSpPr>
          <p:cNvPr id="3066" name="Google Shape;3066;p55"/>
          <p:cNvSpPr txBox="1">
            <a:spLocks noGrp="1"/>
          </p:cNvSpPr>
          <p:nvPr>
            <p:ph type="title"/>
          </p:nvPr>
        </p:nvSpPr>
        <p:spPr>
          <a:xfrm>
            <a:off x="-27550" y="25"/>
            <a:ext cx="6862800" cy="649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fi"/>
              <a:t>Friday afternoon</a:t>
            </a:r>
            <a:endParaRPr/>
          </a:p>
        </p:txBody>
      </p:sp>
      <p:sp>
        <p:nvSpPr>
          <p:cNvPr id="3067" name="Google Shape;3067;p55"/>
          <p:cNvSpPr txBox="1"/>
          <p:nvPr/>
        </p:nvSpPr>
        <p:spPr>
          <a:xfrm>
            <a:off x="-27550" y="649225"/>
            <a:ext cx="3635700" cy="1693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i">
                <a:latin typeface="Montserrat"/>
                <a:ea typeface="Montserrat"/>
                <a:cs typeface="Montserrat"/>
                <a:sym typeface="Montserrat"/>
              </a:rPr>
              <a:t>When we were done exploring the </a:t>
            </a:r>
            <a:endParaRPr>
              <a:latin typeface="Montserrat"/>
              <a:ea typeface="Montserrat"/>
              <a:cs typeface="Montserrat"/>
              <a:sym typeface="Montserrat"/>
            </a:endParaRPr>
          </a:p>
          <a:p>
            <a:pPr marL="0" lvl="0" indent="0" algn="l" rtl="0">
              <a:spcBef>
                <a:spcPts val="0"/>
              </a:spcBef>
              <a:spcAft>
                <a:spcPts val="0"/>
              </a:spcAft>
              <a:buNone/>
            </a:pPr>
            <a:r>
              <a:rPr lang="fi">
                <a:latin typeface="Montserrat"/>
                <a:ea typeface="Montserrat"/>
                <a:cs typeface="Montserrat"/>
                <a:sym typeface="Montserrat"/>
              </a:rPr>
              <a:t>church, we had free time in </a:t>
            </a:r>
            <a:endParaRPr>
              <a:latin typeface="Montserrat"/>
              <a:ea typeface="Montserrat"/>
              <a:cs typeface="Montserrat"/>
              <a:sym typeface="Montserrat"/>
            </a:endParaRPr>
          </a:p>
          <a:p>
            <a:pPr marL="0" lvl="0" indent="0" algn="l" rtl="0">
              <a:spcBef>
                <a:spcPts val="0"/>
              </a:spcBef>
              <a:spcAft>
                <a:spcPts val="0"/>
              </a:spcAft>
              <a:buNone/>
            </a:pPr>
            <a:r>
              <a:rPr lang="fi">
                <a:latin typeface="Montserrat"/>
                <a:ea typeface="Montserrat"/>
                <a:cs typeface="Montserrat"/>
                <a:sym typeface="Montserrat"/>
              </a:rPr>
              <a:t>the center of Köln. </a:t>
            </a:r>
            <a:endParaRPr>
              <a:latin typeface="Montserrat"/>
              <a:ea typeface="Montserrat"/>
              <a:cs typeface="Montserrat"/>
              <a:sym typeface="Montserrat"/>
            </a:endParaRPr>
          </a:p>
          <a:p>
            <a:pPr marL="0" lvl="0" indent="0" algn="l" rtl="0">
              <a:spcBef>
                <a:spcPts val="0"/>
              </a:spcBef>
              <a:spcAft>
                <a:spcPts val="0"/>
              </a:spcAft>
              <a:buNone/>
            </a:pPr>
            <a:r>
              <a:rPr lang="fi">
                <a:latin typeface="Montserrat"/>
                <a:ea typeface="Montserrat"/>
                <a:cs typeface="Montserrat"/>
                <a:sym typeface="Montserrat"/>
              </a:rPr>
              <a:t>Some of us went shopping, </a:t>
            </a:r>
            <a:endParaRPr>
              <a:latin typeface="Montserrat"/>
              <a:ea typeface="Montserrat"/>
              <a:cs typeface="Montserrat"/>
              <a:sym typeface="Montserrat"/>
            </a:endParaRPr>
          </a:p>
          <a:p>
            <a:pPr marL="0" lvl="0" indent="0" algn="l" rtl="0">
              <a:spcBef>
                <a:spcPts val="0"/>
              </a:spcBef>
              <a:spcAft>
                <a:spcPts val="0"/>
              </a:spcAft>
              <a:buNone/>
            </a:pPr>
            <a:r>
              <a:rPr lang="fi">
                <a:latin typeface="Montserrat"/>
                <a:ea typeface="Montserrat"/>
                <a:cs typeface="Montserrat"/>
                <a:sym typeface="Montserrat"/>
              </a:rPr>
              <a:t>exploring tourist attractions, </a:t>
            </a:r>
            <a:endParaRPr>
              <a:latin typeface="Montserrat"/>
              <a:ea typeface="Montserrat"/>
              <a:cs typeface="Montserrat"/>
              <a:sym typeface="Montserrat"/>
            </a:endParaRPr>
          </a:p>
          <a:p>
            <a:pPr marL="0" lvl="0" indent="0" algn="l" rtl="0">
              <a:spcBef>
                <a:spcPts val="0"/>
              </a:spcBef>
              <a:spcAft>
                <a:spcPts val="0"/>
              </a:spcAft>
              <a:buNone/>
            </a:pPr>
            <a:r>
              <a:rPr lang="fi">
                <a:latin typeface="Montserrat"/>
                <a:ea typeface="Montserrat"/>
                <a:cs typeface="Montserrat"/>
                <a:sym typeface="Montserrat"/>
              </a:rPr>
              <a:t>eating and visit the Lindt chocolate </a:t>
            </a:r>
            <a:endParaRPr>
              <a:latin typeface="Montserrat"/>
              <a:ea typeface="Montserrat"/>
              <a:cs typeface="Montserrat"/>
              <a:sym typeface="Montserrat"/>
            </a:endParaRPr>
          </a:p>
          <a:p>
            <a:pPr marL="0" lvl="0" indent="0" algn="l" rtl="0">
              <a:spcBef>
                <a:spcPts val="0"/>
              </a:spcBef>
              <a:spcAft>
                <a:spcPts val="0"/>
              </a:spcAft>
              <a:buNone/>
            </a:pPr>
            <a:r>
              <a:rPr lang="fi">
                <a:latin typeface="Montserrat"/>
                <a:ea typeface="Montserrat"/>
                <a:cs typeface="Montserrat"/>
                <a:sym typeface="Montserrat"/>
              </a:rPr>
              <a:t>museum of Köln.</a:t>
            </a:r>
            <a:endParaRPr>
              <a:latin typeface="Montserrat"/>
              <a:ea typeface="Montserrat"/>
              <a:cs typeface="Montserrat"/>
              <a:sym typeface="Montserrat"/>
            </a:endParaRPr>
          </a:p>
        </p:txBody>
      </p:sp>
      <p:pic>
        <p:nvPicPr>
          <p:cNvPr id="3068" name="Google Shape;3068;p55"/>
          <p:cNvPicPr preferRelativeResize="0"/>
          <p:nvPr/>
        </p:nvPicPr>
        <p:blipFill rotWithShape="1">
          <a:blip r:embed="rId3">
            <a:alphaModFix/>
          </a:blip>
          <a:srcRect t="4930" b="-4930"/>
          <a:stretch/>
        </p:blipFill>
        <p:spPr>
          <a:xfrm>
            <a:off x="7215188" y="25"/>
            <a:ext cx="1928814" cy="2571752"/>
          </a:xfrm>
          <a:prstGeom prst="rect">
            <a:avLst/>
          </a:prstGeom>
          <a:noFill/>
          <a:ln>
            <a:noFill/>
          </a:ln>
        </p:spPr>
      </p:pic>
      <p:pic>
        <p:nvPicPr>
          <p:cNvPr id="3069" name="Google Shape;3069;p55"/>
          <p:cNvPicPr preferRelativeResize="0"/>
          <p:nvPr/>
        </p:nvPicPr>
        <p:blipFill>
          <a:blip r:embed="rId4">
            <a:alphaModFix/>
          </a:blip>
          <a:stretch>
            <a:fillRect/>
          </a:stretch>
        </p:blipFill>
        <p:spPr>
          <a:xfrm>
            <a:off x="6890075" y="2138247"/>
            <a:ext cx="2253926" cy="3005251"/>
          </a:xfrm>
          <a:prstGeom prst="rect">
            <a:avLst/>
          </a:prstGeom>
          <a:noFill/>
          <a:ln>
            <a:noFill/>
          </a:ln>
        </p:spPr>
      </p:pic>
      <p:pic>
        <p:nvPicPr>
          <p:cNvPr id="3070" name="Google Shape;3070;p55"/>
          <p:cNvPicPr preferRelativeResize="0"/>
          <p:nvPr/>
        </p:nvPicPr>
        <p:blipFill>
          <a:blip r:embed="rId5">
            <a:alphaModFix/>
          </a:blip>
          <a:stretch>
            <a:fillRect/>
          </a:stretch>
        </p:blipFill>
        <p:spPr>
          <a:xfrm>
            <a:off x="-27548" y="2999825"/>
            <a:ext cx="2858227" cy="2143674"/>
          </a:xfrm>
          <a:prstGeom prst="rect">
            <a:avLst/>
          </a:prstGeom>
          <a:noFill/>
          <a:ln>
            <a:noFill/>
          </a:ln>
        </p:spPr>
      </p:pic>
      <p:pic>
        <p:nvPicPr>
          <p:cNvPr id="3071" name="Google Shape;3071;p55"/>
          <p:cNvPicPr preferRelativeResize="0"/>
          <p:nvPr/>
        </p:nvPicPr>
        <p:blipFill>
          <a:blip r:embed="rId6">
            <a:alphaModFix/>
          </a:blip>
          <a:stretch>
            <a:fillRect/>
          </a:stretch>
        </p:blipFill>
        <p:spPr>
          <a:xfrm>
            <a:off x="2830679" y="2437250"/>
            <a:ext cx="2029687" cy="2706250"/>
          </a:xfrm>
          <a:prstGeom prst="rect">
            <a:avLst/>
          </a:prstGeom>
          <a:noFill/>
          <a:ln>
            <a:noFill/>
          </a:ln>
        </p:spPr>
      </p:pic>
      <p:pic>
        <p:nvPicPr>
          <p:cNvPr id="3072" name="Google Shape;3072;p55"/>
          <p:cNvPicPr preferRelativeResize="0"/>
          <p:nvPr/>
        </p:nvPicPr>
        <p:blipFill>
          <a:blip r:embed="rId7">
            <a:alphaModFix/>
          </a:blip>
          <a:stretch>
            <a:fillRect/>
          </a:stretch>
        </p:blipFill>
        <p:spPr>
          <a:xfrm>
            <a:off x="4860375" y="2437260"/>
            <a:ext cx="2029702" cy="2706226"/>
          </a:xfrm>
          <a:prstGeom prst="rect">
            <a:avLst/>
          </a:prstGeom>
          <a:noFill/>
          <a:ln>
            <a:noFill/>
          </a:ln>
        </p:spPr>
      </p:pic>
      <p:pic>
        <p:nvPicPr>
          <p:cNvPr id="3073" name="Google Shape;3073;p55"/>
          <p:cNvPicPr preferRelativeResize="0"/>
          <p:nvPr/>
        </p:nvPicPr>
        <p:blipFill>
          <a:blip r:embed="rId8">
            <a:alphaModFix/>
          </a:blip>
          <a:stretch>
            <a:fillRect/>
          </a:stretch>
        </p:blipFill>
        <p:spPr>
          <a:xfrm>
            <a:off x="3488037" y="25"/>
            <a:ext cx="1857237" cy="2476300"/>
          </a:xfrm>
          <a:prstGeom prst="rect">
            <a:avLst/>
          </a:prstGeom>
          <a:noFill/>
          <a:ln>
            <a:noFill/>
          </a:ln>
        </p:spPr>
      </p:pic>
      <p:pic>
        <p:nvPicPr>
          <p:cNvPr id="3074" name="Google Shape;3074;p55"/>
          <p:cNvPicPr preferRelativeResize="0"/>
          <p:nvPr/>
        </p:nvPicPr>
        <p:blipFill>
          <a:blip r:embed="rId9">
            <a:alphaModFix/>
          </a:blip>
          <a:stretch>
            <a:fillRect/>
          </a:stretch>
        </p:blipFill>
        <p:spPr>
          <a:xfrm>
            <a:off x="5286400" y="0"/>
            <a:ext cx="1928799" cy="2571752"/>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78"/>
        <p:cNvGrpSpPr/>
        <p:nvPr/>
      </p:nvGrpSpPr>
      <p:grpSpPr>
        <a:xfrm>
          <a:off x="0" y="0"/>
          <a:ext cx="0" cy="0"/>
          <a:chOff x="0" y="0"/>
          <a:chExt cx="0" cy="0"/>
        </a:xfrm>
      </p:grpSpPr>
      <p:sp>
        <p:nvSpPr>
          <p:cNvPr id="3079" name="Google Shape;3079;p56"/>
          <p:cNvSpPr txBox="1">
            <a:spLocks noGrp="1"/>
          </p:cNvSpPr>
          <p:nvPr>
            <p:ph type="title"/>
          </p:nvPr>
        </p:nvSpPr>
        <p:spPr>
          <a:xfrm>
            <a:off x="0" y="0"/>
            <a:ext cx="8424000" cy="7335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fi"/>
              <a:t>Farewell party</a:t>
            </a:r>
            <a:endParaRPr/>
          </a:p>
        </p:txBody>
      </p:sp>
      <p:sp>
        <p:nvSpPr>
          <p:cNvPr id="3080" name="Google Shape;3080;p56"/>
          <p:cNvSpPr txBox="1">
            <a:spLocks noGrp="1"/>
          </p:cNvSpPr>
          <p:nvPr>
            <p:ph type="body" idx="1"/>
          </p:nvPr>
        </p:nvSpPr>
        <p:spPr>
          <a:xfrm>
            <a:off x="0" y="540000"/>
            <a:ext cx="3847800" cy="278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i" sz="1400">
                <a:solidFill>
                  <a:schemeClr val="dk1"/>
                </a:solidFill>
              </a:rPr>
              <a:t>On friday we had a farewell party. We watched a slideshow about the whole week, ate good food and chatted with others. We also played football with spanska boys for the last time.</a:t>
            </a:r>
            <a:endParaRPr sz="1400">
              <a:solidFill>
                <a:schemeClr val="dk1"/>
              </a:solidFill>
            </a:endParaRPr>
          </a:p>
          <a:p>
            <a:pPr marL="0" lvl="0" indent="0" algn="l" rtl="0">
              <a:spcBef>
                <a:spcPts val="0"/>
              </a:spcBef>
              <a:spcAft>
                <a:spcPts val="0"/>
              </a:spcAft>
              <a:buNone/>
            </a:pPr>
            <a:r>
              <a:rPr lang="fi" sz="1400">
                <a:solidFill>
                  <a:schemeClr val="dk1"/>
                </a:solidFill>
              </a:rPr>
              <a:t>We were taught traditional/popular dances of the other countries and also </a:t>
            </a:r>
            <a:endParaRPr sz="1400">
              <a:solidFill>
                <a:schemeClr val="dk1"/>
              </a:solidFill>
            </a:endParaRPr>
          </a:p>
          <a:p>
            <a:pPr marL="0" lvl="0" indent="0" algn="l" rtl="0">
              <a:spcBef>
                <a:spcPts val="0"/>
              </a:spcBef>
              <a:spcAft>
                <a:spcPts val="0"/>
              </a:spcAft>
              <a:buNone/>
            </a:pPr>
            <a:r>
              <a:rPr lang="fi" sz="1400">
                <a:solidFill>
                  <a:schemeClr val="dk1"/>
                </a:solidFill>
              </a:rPr>
              <a:t>taught Letkis to the other students. </a:t>
            </a:r>
            <a:endParaRPr sz="1400">
              <a:solidFill>
                <a:schemeClr val="dk1"/>
              </a:solidFill>
            </a:endParaRPr>
          </a:p>
          <a:p>
            <a:pPr marL="0" lvl="0" indent="0" algn="l" rtl="0">
              <a:spcBef>
                <a:spcPts val="0"/>
              </a:spcBef>
              <a:spcAft>
                <a:spcPts val="0"/>
              </a:spcAft>
              <a:buNone/>
            </a:pPr>
            <a:endParaRPr sz="1400">
              <a:solidFill>
                <a:schemeClr val="dk1"/>
              </a:solidFill>
            </a:endParaRPr>
          </a:p>
          <a:p>
            <a:pPr marL="0" lvl="0" indent="0" algn="l" rtl="0">
              <a:spcBef>
                <a:spcPts val="0"/>
              </a:spcBef>
              <a:spcAft>
                <a:spcPts val="0"/>
              </a:spcAft>
              <a:buNone/>
            </a:pPr>
            <a:r>
              <a:rPr lang="fi" sz="1400">
                <a:solidFill>
                  <a:schemeClr val="dk1"/>
                </a:solidFill>
              </a:rPr>
              <a:t>The party wrapped up the week well and many got a little emotional. Everyone took many last pictures with each other.</a:t>
            </a:r>
            <a:endParaRPr sz="1400">
              <a:solidFill>
                <a:schemeClr val="dk1"/>
              </a:solidFill>
            </a:endParaRPr>
          </a:p>
          <a:p>
            <a:pPr marL="0" lvl="0" indent="0" algn="l" rtl="0">
              <a:spcBef>
                <a:spcPts val="0"/>
              </a:spcBef>
              <a:spcAft>
                <a:spcPts val="0"/>
              </a:spcAft>
              <a:buNone/>
            </a:pPr>
            <a:r>
              <a:rPr lang="fi" sz="1400">
                <a:solidFill>
                  <a:schemeClr val="dk1"/>
                </a:solidFill>
              </a:rPr>
              <a:t>We said goodbye to </a:t>
            </a:r>
            <a:endParaRPr sz="1400">
              <a:solidFill>
                <a:schemeClr val="dk1"/>
              </a:solidFill>
            </a:endParaRPr>
          </a:p>
          <a:p>
            <a:pPr marL="0" lvl="0" indent="0" algn="l" rtl="0">
              <a:spcBef>
                <a:spcPts val="0"/>
              </a:spcBef>
              <a:spcAft>
                <a:spcPts val="0"/>
              </a:spcAft>
              <a:buNone/>
            </a:pPr>
            <a:r>
              <a:rPr lang="fi" sz="1400">
                <a:solidFill>
                  <a:schemeClr val="dk1"/>
                </a:solidFill>
              </a:rPr>
              <a:t>everyone and went </a:t>
            </a:r>
            <a:endParaRPr sz="1400">
              <a:solidFill>
                <a:schemeClr val="dk1"/>
              </a:solidFill>
            </a:endParaRPr>
          </a:p>
          <a:p>
            <a:pPr marL="0" lvl="0" indent="0" algn="l" rtl="0">
              <a:spcBef>
                <a:spcPts val="0"/>
              </a:spcBef>
              <a:spcAft>
                <a:spcPts val="0"/>
              </a:spcAft>
              <a:buNone/>
            </a:pPr>
            <a:r>
              <a:rPr lang="fi" sz="1400">
                <a:solidFill>
                  <a:schemeClr val="dk1"/>
                </a:solidFill>
              </a:rPr>
              <a:t>straight to bed. </a:t>
            </a:r>
            <a:endParaRPr sz="1400">
              <a:solidFill>
                <a:schemeClr val="dk1"/>
              </a:solidFill>
            </a:endParaRPr>
          </a:p>
        </p:txBody>
      </p:sp>
      <p:pic>
        <p:nvPicPr>
          <p:cNvPr id="3081" name="Google Shape;3081;p56" title="47251a12-00cf-4736-83f2-456181a347c6 (1).mp4">
            <a:hlinkClick r:id="rId3"/>
          </p:cNvPr>
          <p:cNvPicPr preferRelativeResize="0"/>
          <p:nvPr/>
        </p:nvPicPr>
        <p:blipFill>
          <a:blip r:embed="rId4">
            <a:alphaModFix/>
          </a:blip>
          <a:stretch>
            <a:fillRect/>
          </a:stretch>
        </p:blipFill>
        <p:spPr>
          <a:xfrm>
            <a:off x="7962475" y="1645900"/>
            <a:ext cx="1165801" cy="2072549"/>
          </a:xfrm>
          <a:prstGeom prst="rect">
            <a:avLst/>
          </a:prstGeom>
          <a:noFill/>
          <a:ln>
            <a:noFill/>
          </a:ln>
        </p:spPr>
      </p:pic>
      <p:pic>
        <p:nvPicPr>
          <p:cNvPr id="3082" name="Google Shape;3082;p56"/>
          <p:cNvPicPr preferRelativeResize="0"/>
          <p:nvPr/>
        </p:nvPicPr>
        <p:blipFill>
          <a:blip r:embed="rId5">
            <a:alphaModFix/>
          </a:blip>
          <a:stretch>
            <a:fillRect/>
          </a:stretch>
        </p:blipFill>
        <p:spPr>
          <a:xfrm>
            <a:off x="7124479" y="0"/>
            <a:ext cx="2019520" cy="1645899"/>
          </a:xfrm>
          <a:prstGeom prst="rect">
            <a:avLst/>
          </a:prstGeom>
          <a:noFill/>
          <a:ln>
            <a:noFill/>
          </a:ln>
        </p:spPr>
      </p:pic>
      <p:pic>
        <p:nvPicPr>
          <p:cNvPr id="3083" name="Google Shape;3083;p56"/>
          <p:cNvPicPr preferRelativeResize="0"/>
          <p:nvPr/>
        </p:nvPicPr>
        <p:blipFill>
          <a:blip r:embed="rId6">
            <a:alphaModFix/>
          </a:blip>
          <a:stretch>
            <a:fillRect/>
          </a:stretch>
        </p:blipFill>
        <p:spPr>
          <a:xfrm>
            <a:off x="2293609" y="3637651"/>
            <a:ext cx="2315689" cy="1544550"/>
          </a:xfrm>
          <a:prstGeom prst="rect">
            <a:avLst/>
          </a:prstGeom>
          <a:noFill/>
          <a:ln>
            <a:noFill/>
          </a:ln>
        </p:spPr>
      </p:pic>
      <p:pic>
        <p:nvPicPr>
          <p:cNvPr id="3084" name="Google Shape;3084;p56"/>
          <p:cNvPicPr preferRelativeResize="0"/>
          <p:nvPr/>
        </p:nvPicPr>
        <p:blipFill rotWithShape="1">
          <a:blip r:embed="rId7">
            <a:alphaModFix/>
          </a:blip>
          <a:srcRect l="10011" r="16051"/>
          <a:stretch/>
        </p:blipFill>
        <p:spPr>
          <a:xfrm>
            <a:off x="6863925" y="3109700"/>
            <a:ext cx="2254623" cy="2033800"/>
          </a:xfrm>
          <a:prstGeom prst="rect">
            <a:avLst/>
          </a:prstGeom>
          <a:noFill/>
          <a:ln>
            <a:noFill/>
          </a:ln>
        </p:spPr>
      </p:pic>
      <p:pic>
        <p:nvPicPr>
          <p:cNvPr id="3085" name="Google Shape;3085;p56"/>
          <p:cNvPicPr preferRelativeResize="0"/>
          <p:nvPr/>
        </p:nvPicPr>
        <p:blipFill>
          <a:blip r:embed="rId8">
            <a:alphaModFix/>
          </a:blip>
          <a:stretch>
            <a:fillRect/>
          </a:stretch>
        </p:blipFill>
        <p:spPr>
          <a:xfrm>
            <a:off x="4572001" y="-59924"/>
            <a:ext cx="2552476" cy="1700574"/>
          </a:xfrm>
          <a:prstGeom prst="rect">
            <a:avLst/>
          </a:prstGeom>
          <a:noFill/>
          <a:ln>
            <a:noFill/>
          </a:ln>
        </p:spPr>
      </p:pic>
      <p:pic>
        <p:nvPicPr>
          <p:cNvPr id="3086" name="Google Shape;3086;p56"/>
          <p:cNvPicPr preferRelativeResize="0"/>
          <p:nvPr/>
        </p:nvPicPr>
        <p:blipFill>
          <a:blip r:embed="rId9">
            <a:alphaModFix/>
          </a:blip>
          <a:stretch>
            <a:fillRect/>
          </a:stretch>
        </p:blipFill>
        <p:spPr>
          <a:xfrm>
            <a:off x="4609300" y="3637652"/>
            <a:ext cx="2254625" cy="1505798"/>
          </a:xfrm>
          <a:prstGeom prst="rect">
            <a:avLst/>
          </a:prstGeom>
          <a:noFill/>
          <a:ln>
            <a:noFill/>
          </a:ln>
        </p:spPr>
      </p:pic>
      <p:pic>
        <p:nvPicPr>
          <p:cNvPr id="3087" name="Google Shape;3087;p56"/>
          <p:cNvPicPr preferRelativeResize="0"/>
          <p:nvPr/>
        </p:nvPicPr>
        <p:blipFill rotWithShape="1">
          <a:blip r:embed="rId10">
            <a:alphaModFix/>
          </a:blip>
          <a:srcRect l="20880" r="25947"/>
          <a:stretch/>
        </p:blipFill>
        <p:spPr>
          <a:xfrm>
            <a:off x="6220245" y="1535475"/>
            <a:ext cx="1742232" cy="2182976"/>
          </a:xfrm>
          <a:prstGeom prst="rect">
            <a:avLst/>
          </a:prstGeom>
          <a:noFill/>
          <a:ln>
            <a:noFill/>
          </a:ln>
        </p:spPr>
      </p:pic>
      <p:pic>
        <p:nvPicPr>
          <p:cNvPr id="3088" name="Google Shape;3088;p56"/>
          <p:cNvPicPr preferRelativeResize="0"/>
          <p:nvPr/>
        </p:nvPicPr>
        <p:blipFill rotWithShape="1">
          <a:blip r:embed="rId11">
            <a:alphaModFix/>
          </a:blip>
          <a:srcRect l="20488" t="5713" r="20311"/>
          <a:stretch/>
        </p:blipFill>
        <p:spPr>
          <a:xfrm>
            <a:off x="4303575" y="1610062"/>
            <a:ext cx="1916672" cy="20338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81"/>
                                        </p:tgtEl>
                                        <p:attrNameLst>
                                          <p:attrName>style.visibility</p:attrName>
                                        </p:attrNameLst>
                                      </p:cBhvr>
                                      <p:to>
                                        <p:strVal val="visible"/>
                                      </p:to>
                                    </p:set>
                                    <p:animEffect transition="in" filter="fade">
                                      <p:cBhvr>
                                        <p:cTn id="7" dur="1000"/>
                                        <p:tgtEl>
                                          <p:spTgt spid="30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092"/>
        <p:cNvGrpSpPr/>
        <p:nvPr/>
      </p:nvGrpSpPr>
      <p:grpSpPr>
        <a:xfrm>
          <a:off x="0" y="0"/>
          <a:ext cx="0" cy="0"/>
          <a:chOff x="0" y="0"/>
          <a:chExt cx="0" cy="0"/>
        </a:xfrm>
      </p:grpSpPr>
      <p:sp>
        <p:nvSpPr>
          <p:cNvPr id="3093" name="Google Shape;3093;p57"/>
          <p:cNvSpPr txBox="1">
            <a:spLocks noGrp="1"/>
          </p:cNvSpPr>
          <p:nvPr>
            <p:ph type="title"/>
          </p:nvPr>
        </p:nvSpPr>
        <p:spPr>
          <a:xfrm>
            <a:off x="462825" y="458475"/>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fi"/>
              <a:t>Saturday 29.4.</a:t>
            </a:r>
            <a:endParaRPr/>
          </a:p>
        </p:txBody>
      </p:sp>
      <p:sp>
        <p:nvSpPr>
          <p:cNvPr id="3094" name="Google Shape;3094;p57"/>
          <p:cNvSpPr txBox="1">
            <a:spLocks noGrp="1"/>
          </p:cNvSpPr>
          <p:nvPr>
            <p:ph type="body" idx="1"/>
          </p:nvPr>
        </p:nvSpPr>
        <p:spPr>
          <a:xfrm>
            <a:off x="462825" y="1022775"/>
            <a:ext cx="3852000" cy="3452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i" sz="1300"/>
              <a:t>Before leaving Moers at 14:00 we had some free time. Some of us went to see a landmark called ‘Geleucht’. It was built in the memory of mine workers. The ‘Geleucht’ looks like a safety lamp that was commonly used in mines. </a:t>
            </a:r>
            <a:endParaRPr sz="1300"/>
          </a:p>
          <a:p>
            <a:pPr marL="0" lvl="0" indent="0" algn="l" rtl="0">
              <a:spcBef>
                <a:spcPts val="0"/>
              </a:spcBef>
              <a:spcAft>
                <a:spcPts val="0"/>
              </a:spcAft>
              <a:buNone/>
            </a:pPr>
            <a:r>
              <a:rPr lang="fi" sz="1300"/>
              <a:t>The others went shopping. </a:t>
            </a:r>
            <a:endParaRPr sz="1300"/>
          </a:p>
          <a:p>
            <a:pPr marL="0" lvl="0" indent="0" algn="l" rtl="0">
              <a:spcBef>
                <a:spcPts val="0"/>
              </a:spcBef>
              <a:spcAft>
                <a:spcPts val="0"/>
              </a:spcAft>
              <a:buNone/>
            </a:pPr>
            <a:endParaRPr sz="1300"/>
          </a:p>
          <a:p>
            <a:pPr marL="0" lvl="0" indent="0" algn="l" rtl="0">
              <a:spcBef>
                <a:spcPts val="0"/>
              </a:spcBef>
              <a:spcAft>
                <a:spcPts val="0"/>
              </a:spcAft>
              <a:buNone/>
            </a:pPr>
            <a:r>
              <a:rPr lang="fi" sz="1300"/>
              <a:t>Our host families took us to the hotel the teachers stayed at. We said goodbye to our hosts and Jannis❤💘💗💖💕 and a taxi took us to Dusseldorf airport. We landed in Munchen again and then flew to Helsinki-Vantaa. </a:t>
            </a:r>
            <a:endParaRPr sz="1300"/>
          </a:p>
          <a:p>
            <a:pPr marL="0" lvl="0" indent="0" algn="l" rtl="0">
              <a:spcBef>
                <a:spcPts val="0"/>
              </a:spcBef>
              <a:spcAft>
                <a:spcPts val="0"/>
              </a:spcAft>
              <a:buNone/>
            </a:pPr>
            <a:r>
              <a:rPr lang="fi" sz="1300"/>
              <a:t>We had an amazing minibus ride to our school. Everyone was home at around 4:00 on Sunday morning. </a:t>
            </a:r>
            <a:endParaRPr sz="1300"/>
          </a:p>
        </p:txBody>
      </p:sp>
      <p:pic>
        <p:nvPicPr>
          <p:cNvPr id="3095" name="Google Shape;3095;p57"/>
          <p:cNvPicPr preferRelativeResize="0"/>
          <p:nvPr/>
        </p:nvPicPr>
        <p:blipFill>
          <a:blip r:embed="rId3">
            <a:alphaModFix/>
          </a:blip>
          <a:stretch>
            <a:fillRect/>
          </a:stretch>
        </p:blipFill>
        <p:spPr>
          <a:xfrm>
            <a:off x="6956700" y="279450"/>
            <a:ext cx="1882500" cy="2510001"/>
          </a:xfrm>
          <a:prstGeom prst="rect">
            <a:avLst/>
          </a:prstGeom>
          <a:noFill/>
          <a:ln>
            <a:noFill/>
          </a:ln>
        </p:spPr>
      </p:pic>
      <p:pic>
        <p:nvPicPr>
          <p:cNvPr id="3096" name="Google Shape;3096;p57"/>
          <p:cNvPicPr preferRelativeResize="0"/>
          <p:nvPr/>
        </p:nvPicPr>
        <p:blipFill>
          <a:blip r:embed="rId4">
            <a:alphaModFix/>
          </a:blip>
          <a:stretch>
            <a:fillRect/>
          </a:stretch>
        </p:blipFill>
        <p:spPr>
          <a:xfrm>
            <a:off x="5362225" y="116213"/>
            <a:ext cx="1882501" cy="1411868"/>
          </a:xfrm>
          <a:prstGeom prst="rect">
            <a:avLst/>
          </a:prstGeom>
          <a:noFill/>
          <a:ln>
            <a:noFill/>
          </a:ln>
        </p:spPr>
      </p:pic>
      <p:pic>
        <p:nvPicPr>
          <p:cNvPr id="3097" name="Google Shape;3097;p57"/>
          <p:cNvPicPr preferRelativeResize="0"/>
          <p:nvPr/>
        </p:nvPicPr>
        <p:blipFill>
          <a:blip r:embed="rId5">
            <a:alphaModFix/>
          </a:blip>
          <a:stretch>
            <a:fillRect/>
          </a:stretch>
        </p:blipFill>
        <p:spPr>
          <a:xfrm>
            <a:off x="5603174" y="3372287"/>
            <a:ext cx="1641549" cy="1231162"/>
          </a:xfrm>
          <a:prstGeom prst="rect">
            <a:avLst/>
          </a:prstGeom>
          <a:noFill/>
          <a:ln>
            <a:noFill/>
          </a:ln>
        </p:spPr>
      </p:pic>
      <p:pic>
        <p:nvPicPr>
          <p:cNvPr id="3098" name="Google Shape;3098;p57"/>
          <p:cNvPicPr preferRelativeResize="0"/>
          <p:nvPr/>
        </p:nvPicPr>
        <p:blipFill>
          <a:blip r:embed="rId6">
            <a:alphaModFix/>
          </a:blip>
          <a:stretch>
            <a:fillRect/>
          </a:stretch>
        </p:blipFill>
        <p:spPr>
          <a:xfrm>
            <a:off x="7862801" y="3451180"/>
            <a:ext cx="1122375" cy="1495549"/>
          </a:xfrm>
          <a:prstGeom prst="rect">
            <a:avLst/>
          </a:prstGeom>
          <a:noFill/>
          <a:ln>
            <a:noFill/>
          </a:ln>
        </p:spPr>
      </p:pic>
      <p:pic>
        <p:nvPicPr>
          <p:cNvPr id="3099" name="Google Shape;3099;p57"/>
          <p:cNvPicPr preferRelativeResize="0"/>
          <p:nvPr/>
        </p:nvPicPr>
        <p:blipFill rotWithShape="1">
          <a:blip r:embed="rId7">
            <a:alphaModFix/>
          </a:blip>
          <a:srcRect l="61859" b="52998"/>
          <a:stretch/>
        </p:blipFill>
        <p:spPr>
          <a:xfrm>
            <a:off x="6223625" y="1818925"/>
            <a:ext cx="1388749" cy="1711401"/>
          </a:xfrm>
          <a:prstGeom prst="rect">
            <a:avLst/>
          </a:prstGeom>
          <a:noFill/>
          <a:ln>
            <a:noFill/>
          </a:ln>
        </p:spPr>
      </p:pic>
      <p:sp>
        <p:nvSpPr>
          <p:cNvPr id="3100" name="Google Shape;3100;p57"/>
          <p:cNvSpPr txBox="1"/>
          <p:nvPr/>
        </p:nvSpPr>
        <p:spPr>
          <a:xfrm rot="1521314">
            <a:off x="7173227" y="1641049"/>
            <a:ext cx="902320" cy="554215"/>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i" sz="2400">
                <a:latin typeface="Montserrat"/>
                <a:ea typeface="Montserrat"/>
                <a:cs typeface="Montserrat"/>
                <a:sym typeface="Montserrat"/>
              </a:rPr>
              <a:t>💛</a:t>
            </a:r>
            <a:endParaRPr sz="2400">
              <a:latin typeface="Montserrat"/>
              <a:ea typeface="Montserrat"/>
              <a:cs typeface="Montserrat"/>
              <a:sym typeface="Montserrat"/>
            </a:endParaRPr>
          </a:p>
        </p:txBody>
      </p:sp>
      <p:pic>
        <p:nvPicPr>
          <p:cNvPr id="3101" name="Google Shape;3101;p57"/>
          <p:cNvPicPr preferRelativeResize="0"/>
          <p:nvPr/>
        </p:nvPicPr>
        <p:blipFill rotWithShape="1">
          <a:blip r:embed="rId8">
            <a:alphaModFix/>
          </a:blip>
          <a:srcRect l="14614" r="9385" b="17252"/>
          <a:stretch/>
        </p:blipFill>
        <p:spPr>
          <a:xfrm>
            <a:off x="4572000" y="1713388"/>
            <a:ext cx="1453148" cy="1582223"/>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105"/>
        <p:cNvGrpSpPr/>
        <p:nvPr/>
      </p:nvGrpSpPr>
      <p:grpSpPr>
        <a:xfrm>
          <a:off x="0" y="0"/>
          <a:ext cx="0" cy="0"/>
          <a:chOff x="0" y="0"/>
          <a:chExt cx="0" cy="0"/>
        </a:xfrm>
      </p:grpSpPr>
      <p:sp>
        <p:nvSpPr>
          <p:cNvPr id="3106" name="Google Shape;3106;p58"/>
          <p:cNvSpPr txBox="1">
            <a:spLocks noGrp="1"/>
          </p:cNvSpPr>
          <p:nvPr>
            <p:ph type="title"/>
          </p:nvPr>
        </p:nvSpPr>
        <p:spPr>
          <a:xfrm>
            <a:off x="152400" y="241425"/>
            <a:ext cx="33324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fi"/>
              <a:t>Special thanks</a:t>
            </a:r>
            <a:endParaRPr/>
          </a:p>
        </p:txBody>
      </p:sp>
      <p:pic>
        <p:nvPicPr>
          <p:cNvPr id="3107" name="Google Shape;3107;p58"/>
          <p:cNvPicPr preferRelativeResize="0"/>
          <p:nvPr/>
        </p:nvPicPr>
        <p:blipFill rotWithShape="1">
          <a:blip r:embed="rId3">
            <a:alphaModFix/>
          </a:blip>
          <a:srcRect t="34772" r="8784" b="20864"/>
          <a:stretch/>
        </p:blipFill>
        <p:spPr>
          <a:xfrm>
            <a:off x="5502651" y="-3"/>
            <a:ext cx="2988726" cy="1938051"/>
          </a:xfrm>
          <a:prstGeom prst="rect">
            <a:avLst/>
          </a:prstGeom>
          <a:noFill/>
          <a:ln>
            <a:noFill/>
          </a:ln>
        </p:spPr>
      </p:pic>
      <p:sp>
        <p:nvSpPr>
          <p:cNvPr id="3108" name="Google Shape;3108;p58"/>
          <p:cNvSpPr txBox="1"/>
          <p:nvPr/>
        </p:nvSpPr>
        <p:spPr>
          <a:xfrm>
            <a:off x="5514425" y="1938050"/>
            <a:ext cx="1813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i">
                <a:latin typeface="Montserrat"/>
                <a:ea typeface="Montserrat"/>
                <a:cs typeface="Montserrat"/>
                <a:sym typeface="Montserrat"/>
              </a:rPr>
              <a:t>Paddling-boss</a:t>
            </a:r>
            <a:endParaRPr>
              <a:latin typeface="Montserrat"/>
              <a:ea typeface="Montserrat"/>
              <a:cs typeface="Montserrat"/>
              <a:sym typeface="Montserrat"/>
            </a:endParaRPr>
          </a:p>
        </p:txBody>
      </p:sp>
      <p:pic>
        <p:nvPicPr>
          <p:cNvPr id="3109" name="Google Shape;3109;p58"/>
          <p:cNvPicPr preferRelativeResize="0"/>
          <p:nvPr/>
        </p:nvPicPr>
        <p:blipFill>
          <a:blip r:embed="rId4">
            <a:alphaModFix/>
          </a:blip>
          <a:stretch>
            <a:fillRect/>
          </a:stretch>
        </p:blipFill>
        <p:spPr>
          <a:xfrm>
            <a:off x="5149000" y="2496450"/>
            <a:ext cx="2088602" cy="2088602"/>
          </a:xfrm>
          <a:prstGeom prst="rect">
            <a:avLst/>
          </a:prstGeom>
          <a:noFill/>
          <a:ln>
            <a:noFill/>
          </a:ln>
        </p:spPr>
      </p:pic>
      <p:sp>
        <p:nvSpPr>
          <p:cNvPr id="3110" name="Google Shape;3110;p58"/>
          <p:cNvSpPr txBox="1"/>
          <p:nvPr/>
        </p:nvSpPr>
        <p:spPr>
          <a:xfrm>
            <a:off x="7237600" y="3987900"/>
            <a:ext cx="16203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i">
                <a:latin typeface="Montserrat"/>
                <a:ea typeface="Montserrat"/>
                <a:cs typeface="Montserrat"/>
                <a:sym typeface="Montserrat"/>
              </a:rPr>
              <a:t>Shimmer glimmer -guide</a:t>
            </a:r>
            <a:endParaRPr>
              <a:latin typeface="Montserrat"/>
              <a:ea typeface="Montserrat"/>
              <a:cs typeface="Montserrat"/>
              <a:sym typeface="Montserrat"/>
            </a:endParaRPr>
          </a:p>
        </p:txBody>
      </p:sp>
      <p:pic>
        <p:nvPicPr>
          <p:cNvPr id="3111" name="Google Shape;3111;p58" title="VID-20230430-WA0059.mp4">
            <a:hlinkClick r:id="rId5"/>
          </p:cNvPr>
          <p:cNvPicPr preferRelativeResize="0"/>
          <p:nvPr/>
        </p:nvPicPr>
        <p:blipFill>
          <a:blip r:embed="rId6">
            <a:alphaModFix/>
          </a:blip>
          <a:stretch>
            <a:fillRect/>
          </a:stretch>
        </p:blipFill>
        <p:spPr>
          <a:xfrm>
            <a:off x="152400" y="1343635"/>
            <a:ext cx="2006100" cy="3647466"/>
          </a:xfrm>
          <a:prstGeom prst="rect">
            <a:avLst/>
          </a:prstGeom>
          <a:noFill/>
          <a:ln>
            <a:noFill/>
          </a:ln>
        </p:spPr>
      </p:pic>
      <p:sp>
        <p:nvSpPr>
          <p:cNvPr id="3112" name="Google Shape;3112;p58"/>
          <p:cNvSpPr txBox="1"/>
          <p:nvPr/>
        </p:nvSpPr>
        <p:spPr>
          <a:xfrm>
            <a:off x="111150" y="805725"/>
            <a:ext cx="20886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i">
                <a:latin typeface="Montserrat"/>
                <a:ea typeface="Montserrat"/>
                <a:cs typeface="Montserrat"/>
                <a:sym typeface="Montserrat"/>
              </a:rPr>
              <a:t>Everyone in the video and Helena</a:t>
            </a:r>
            <a:endParaRPr>
              <a:latin typeface="Montserrat"/>
              <a:ea typeface="Montserrat"/>
              <a:cs typeface="Montserrat"/>
              <a:sym typeface="Montserrat"/>
            </a:endParaRPr>
          </a:p>
        </p:txBody>
      </p:sp>
      <p:pic>
        <p:nvPicPr>
          <p:cNvPr id="3113" name="Google Shape;3113;p58"/>
          <p:cNvPicPr preferRelativeResize="0"/>
          <p:nvPr/>
        </p:nvPicPr>
        <p:blipFill rotWithShape="1">
          <a:blip r:embed="rId7">
            <a:alphaModFix/>
          </a:blip>
          <a:srcRect t="17812" r="9633" b="41257"/>
          <a:stretch/>
        </p:blipFill>
        <p:spPr>
          <a:xfrm>
            <a:off x="2472049" y="2496449"/>
            <a:ext cx="1951349" cy="1571227"/>
          </a:xfrm>
          <a:prstGeom prst="rect">
            <a:avLst/>
          </a:prstGeom>
          <a:noFill/>
          <a:ln>
            <a:noFill/>
          </a:ln>
        </p:spPr>
      </p:pic>
      <p:sp>
        <p:nvSpPr>
          <p:cNvPr id="3114" name="Google Shape;3114;p58"/>
          <p:cNvSpPr txBox="1"/>
          <p:nvPr/>
        </p:nvSpPr>
        <p:spPr>
          <a:xfrm>
            <a:off x="2472050" y="4067675"/>
            <a:ext cx="16203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i">
                <a:latin typeface="Montserrat"/>
                <a:ea typeface="Montserrat"/>
                <a:cs typeface="Montserrat"/>
                <a:sym typeface="Montserrat"/>
              </a:rPr>
              <a:t>Lovely climbing grandpas</a:t>
            </a:r>
            <a:endParaRPr>
              <a:latin typeface="Montserrat"/>
              <a:ea typeface="Montserrat"/>
              <a:cs typeface="Montserrat"/>
              <a:sym typeface="Montserra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11"/>
                                        </p:tgtEl>
                                        <p:attrNameLst>
                                          <p:attrName>style.visibility</p:attrName>
                                        </p:attrNameLst>
                                      </p:cBhvr>
                                      <p:to>
                                        <p:strVal val="visible"/>
                                      </p:to>
                                    </p:set>
                                    <p:animEffect transition="in" filter="fade">
                                      <p:cBhvr>
                                        <p:cTn id="7" dur="1000"/>
                                        <p:tgtEl>
                                          <p:spTgt spid="3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oreign Language Subject for Middle School - 8th Grade: German I by Slidesgo">
  <a:themeElements>
    <a:clrScheme name="Simple Light">
      <a:dk1>
        <a:srgbClr val="181612"/>
      </a:dk1>
      <a:lt1>
        <a:srgbClr val="FFF6F0"/>
      </a:lt1>
      <a:dk2>
        <a:srgbClr val="E9A167"/>
      </a:dk2>
      <a:lt2>
        <a:srgbClr val="F06231"/>
      </a:lt2>
      <a:accent1>
        <a:srgbClr val="F5341D"/>
      </a:accent1>
      <a:accent2>
        <a:srgbClr val="FF8F20"/>
      </a:accent2>
      <a:accent3>
        <a:srgbClr val="FAB811"/>
      </a:accent3>
      <a:accent4>
        <a:srgbClr val="437A61"/>
      </a:accent4>
      <a:accent5>
        <a:srgbClr val="26444E"/>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956</Words>
  <Application>Microsoft Office PowerPoint</Application>
  <PresentationFormat>Näytössä katseltava esitys (16:9)</PresentationFormat>
  <Paragraphs>73</Paragraphs>
  <Slides>19</Slides>
  <Notes>19</Notes>
  <HiddenSlides>0</HiddenSlides>
  <MMClips>0</MMClips>
  <ScaleCrop>false</ScaleCrop>
  <HeadingPairs>
    <vt:vector size="6" baseType="variant">
      <vt:variant>
        <vt:lpstr>Käytetyt fontit</vt:lpstr>
      </vt:variant>
      <vt:variant>
        <vt:i4>4</vt:i4>
      </vt:variant>
      <vt:variant>
        <vt:lpstr>Teema</vt:lpstr>
      </vt:variant>
      <vt:variant>
        <vt:i4>1</vt:i4>
      </vt:variant>
      <vt:variant>
        <vt:lpstr>Dian otsikot</vt:lpstr>
      </vt:variant>
      <vt:variant>
        <vt:i4>19</vt:i4>
      </vt:variant>
    </vt:vector>
  </HeadingPairs>
  <TitlesOfParts>
    <vt:vector size="24" baseType="lpstr">
      <vt:lpstr>Berkshire Swash</vt:lpstr>
      <vt:lpstr>Georgia</vt:lpstr>
      <vt:lpstr>Montserrat</vt:lpstr>
      <vt:lpstr>Arial</vt:lpstr>
      <vt:lpstr>Foreign Language Subject for Middle School - 8th Grade: German I by Slidesgo</vt:lpstr>
      <vt:lpstr>Germany </vt:lpstr>
      <vt:lpstr>PowerPoint-esitys</vt:lpstr>
      <vt:lpstr>Sunday 23.4.</vt:lpstr>
      <vt:lpstr>Monday 24.4.</vt:lpstr>
      <vt:lpstr>Monday afternoon</vt:lpstr>
      <vt:lpstr>Tuesday 25.4.</vt:lpstr>
      <vt:lpstr>PowerPoint-esitys</vt:lpstr>
      <vt:lpstr>PowerPoint-esitys</vt:lpstr>
      <vt:lpstr>          Wednesday 26.4.</vt:lpstr>
      <vt:lpstr>          Wednesday 26.4.</vt:lpstr>
      <vt:lpstr>Free time</vt:lpstr>
      <vt:lpstr>Thursday 27.4</vt:lpstr>
      <vt:lpstr>PowerPoint-esitys</vt:lpstr>
      <vt:lpstr>PowerPoint-esitys</vt:lpstr>
      <vt:lpstr>Friday 28.4.</vt:lpstr>
      <vt:lpstr>Friday afternoon</vt:lpstr>
      <vt:lpstr>Farewell party</vt:lpstr>
      <vt:lpstr>Saturday 29.4.</vt:lpstr>
      <vt:lpstr>Special 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Germany </dc:title>
  <dc:creator>Aitavaara Titta</dc:creator>
  <cp:lastModifiedBy>Aitavaara Titta</cp:lastModifiedBy>
  <cp:revision>1</cp:revision>
  <dcterms:modified xsi:type="dcterms:W3CDTF">2023-06-06T09:33:28Z</dcterms:modified>
</cp:coreProperties>
</file>