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8" r:id="rId6"/>
    <p:sldId id="261" r:id="rId7"/>
    <p:sldId id="262" r:id="rId8"/>
    <p:sldId id="264" r:id="rId9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61"/>
            <p14:sldId id="262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BD8400"/>
    <a:srgbClr val="AA5501"/>
    <a:srgbClr val="00A87E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86395"/>
  </p:normalViewPr>
  <p:slideViewPr>
    <p:cSldViewPr snapToGrid="0" snapToObjects="1">
      <p:cViewPr varScale="1">
        <p:scale>
          <a:sx n="31" d="100"/>
          <a:sy n="31" d="100"/>
        </p:scale>
        <p:origin x="96" y="112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13.11.2024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5. Suomi vanhenee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ECF9E-E42E-F846-8290-6F9BD156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fi-FI" dirty="0">
                <a:solidFill>
                  <a:schemeClr val="tx1"/>
                </a:solidFill>
              </a:rPr>
              <a:t>Tietoisku: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Väestönkasvu ja syntyvyys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557ECFB-E75F-9E44-AB6C-34688EBBE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5CE470-BECA-CA4C-926B-6040D398A5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29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AF358E-D677-A444-BFAC-02CC3B1A8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Suuret ikäluokat ja syntyvyys Suomessa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9AD123-9658-1349-AD93-BE9F2286473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Suuret ikäluokat syntyivät toisen maailmansodan jälkeen vuosina 1945–1950.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Syntyvyyshuippu saavutettiin vuosina 1947 ja 1948: kumpanakin vuonna syntyi yli 100 000 lasta.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Vielä 1960-luvun puoliväliin saakka syntyvyys oli vähintään 80 000 lasta vuodessa.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Syntyvyys laski voimakkaasti 2010-luvulla. Vuosikymmenen lopulla syntyi enää noin 45 000 lasta vuodessa.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Vuonna 2020 suuret ikäluokat ovat siirtyneet eläkkeelle.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083F04D-4863-0C49-8363-710FC4C15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269E1F-203F-AA45-A525-82144F9298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835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532DF7-1098-AF4A-AC55-0D7BB7B72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Suomalaisia syntyy liian vähän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DCBEC5-3867-3B4E-979D-368090AE466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Jos väestön halutaan uusiutuvan eikä vähenevän, perhetasolla pitäisi syntyä vähintään 2,1 lasta vuodessa.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Koko väestön kokonaishedelmällisyysluku oli 1,26 lasta naista kohden vuonna 2023.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i="0" u="none" strike="noStrike" dirty="0">
                <a:effectLst/>
                <a:highlight>
                  <a:srgbClr val="FFFFFF"/>
                </a:highlight>
              </a:rPr>
              <a:t>Kokonaishedelmällisyysluku Suomessa oli kotimaankielisillä </a:t>
            </a:r>
            <a:r>
              <a:rPr lang="fi-FI" i="0" u="none" strike="noStrike" dirty="0" err="1">
                <a:effectLst/>
                <a:highlight>
                  <a:srgbClr val="FFFFFF"/>
                </a:highlight>
              </a:rPr>
              <a:t>naisulla</a:t>
            </a:r>
            <a:r>
              <a:rPr lang="fi-FI" i="0" u="none" strike="noStrike" dirty="0">
                <a:effectLst/>
                <a:highlight>
                  <a:srgbClr val="FFFFFF"/>
                </a:highlight>
              </a:rPr>
              <a:t> 1,29  ja vieraskielisillä 1,51 vuonna 2022.</a:t>
            </a:r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Syntyvyydestä on saatavilla ajankohtaista tietoa Tilastokeskuksen sivuilta.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93C3CBE-BEE3-984D-8DD1-551F9696B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CE1486-AA70-B24F-82F1-C102E496F74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892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C4ACAF-7C4B-594B-A375-BA3F10C31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Huoltosuhde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6DA12F-6A03-E447-A883-703C47403F3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Väestöllinen huoltosuhde on työikäisten (15–64 v.) määrä suhteessa lapsiin (alle 15 v.) ja eläkeläisiin (yli 64 v.).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Taloudellinen huoltosuhde eli elatussuhde on työssä olevien ihmisten määrä suhteessa muuhun väestöön eli ei-työssä oleviin (lapset, opiskelijat, työkyvyttömät, työttömät, eläkeläiset jne.).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B9CFA4A-0251-4844-9533-CC00F3B8B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74E98F-DD35-6C45-92EB-6F16601658C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208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194</Words>
  <Application>Microsoft Office PowerPoint</Application>
  <PresentationFormat>Mukautettu</PresentationFormat>
  <Paragraphs>26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5. Suomi vanhenee</vt:lpstr>
      <vt:lpstr>Tietoisku:  Väestönkasvu ja syntyvyys</vt:lpstr>
      <vt:lpstr>Suuret ikäluokat ja syntyvyys Suomessa</vt:lpstr>
      <vt:lpstr>Suomalaisia syntyy liian vähän</vt:lpstr>
      <vt:lpstr>Huoltosuhde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Suomi vanhenee</dc:title>
  <dc:creator>Tolonen, Hilda M</dc:creator>
  <cp:lastModifiedBy>Kaartinen Minna</cp:lastModifiedBy>
  <cp:revision>12</cp:revision>
  <dcterms:created xsi:type="dcterms:W3CDTF">2020-11-27T13:54:30Z</dcterms:created>
  <dcterms:modified xsi:type="dcterms:W3CDTF">2024-11-13T18:20:53Z</dcterms:modified>
</cp:coreProperties>
</file>