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59" r:id="rId2"/>
  </p:sldMasterIdLst>
  <p:notesMasterIdLst>
    <p:notesMasterId r:id="rId29"/>
  </p:notesMasterIdLst>
  <p:sldIdLst>
    <p:sldId id="256" r:id="rId3"/>
    <p:sldId id="264" r:id="rId4"/>
    <p:sldId id="257" r:id="rId5"/>
    <p:sldId id="265" r:id="rId6"/>
    <p:sldId id="266" r:id="rId7"/>
    <p:sldId id="260" r:id="rId8"/>
    <p:sldId id="267" r:id="rId9"/>
    <p:sldId id="268" r:id="rId10"/>
    <p:sldId id="270" r:id="rId11"/>
    <p:sldId id="269" r:id="rId12"/>
    <p:sldId id="278" r:id="rId13"/>
    <p:sldId id="284" r:id="rId14"/>
    <p:sldId id="283" r:id="rId15"/>
    <p:sldId id="272" r:id="rId16"/>
    <p:sldId id="273" r:id="rId17"/>
    <p:sldId id="274" r:id="rId18"/>
    <p:sldId id="285" r:id="rId19"/>
    <p:sldId id="277" r:id="rId20"/>
    <p:sldId id="276" r:id="rId21"/>
    <p:sldId id="279" r:id="rId22"/>
    <p:sldId id="280" r:id="rId23"/>
    <p:sldId id="281" r:id="rId24"/>
    <p:sldId id="282" r:id="rId25"/>
    <p:sldId id="275" r:id="rId26"/>
    <p:sldId id="286" r:id="rId27"/>
    <p:sldId id="258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Nunito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84FDCE-6E4B-49EB-5D10-91E2AA75D5CE}" v="7" dt="2022-10-27T08:19:53.732"/>
    <p1510:client id="{54B2FD8E-1277-4EA7-2C17-5264AE564AB1}" v="167" dt="2022-10-28T09:18:38.624"/>
    <p1510:client id="{610C0D74-0C6A-D202-C905-D6ED442347C5}" v="211" dt="2022-10-27T10:07:54.761"/>
    <p1510:client id="{8204D9FC-94F4-514D-DBA3-612E47DA926F}" v="272" dt="2022-10-16T15:51:19.151"/>
    <p1510:client id="{B95FEB02-840D-A95C-60A9-C876BF5F9E25}" v="414" dt="2022-10-16T16:19:07.848"/>
    <p1510:client id="{D2ED04F7-E4D4-1176-4F4B-E6E5B9DEDA13}" v="325" dt="2022-10-16T15:31:05.4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ti Sandvik" userId="S::antti.sandvik@konnevesi.fi::5a5cb429-bb9a-412b-9ff9-f7328a9d2a93" providerId="AD" clId="Web-{54B2FD8E-1277-4EA7-2C17-5264AE564AB1}"/>
    <pc:docChg chg="addSld modSld">
      <pc:chgData name="Antti Sandvik" userId="S::antti.sandvik@konnevesi.fi::5a5cb429-bb9a-412b-9ff9-f7328a9d2a93" providerId="AD" clId="Web-{54B2FD8E-1277-4EA7-2C17-5264AE564AB1}" dt="2022-10-28T09:18:38.624" v="162" actId="20577"/>
      <pc:docMkLst>
        <pc:docMk/>
      </pc:docMkLst>
      <pc:sldChg chg="modSp">
        <pc:chgData name="Antti Sandvik" userId="S::antti.sandvik@konnevesi.fi::5a5cb429-bb9a-412b-9ff9-f7328a9d2a93" providerId="AD" clId="Web-{54B2FD8E-1277-4EA7-2C17-5264AE564AB1}" dt="2022-10-28T07:44:55.892" v="10" actId="20577"/>
        <pc:sldMkLst>
          <pc:docMk/>
          <pc:sldMk cId="3758855020" sldId="269"/>
        </pc:sldMkLst>
        <pc:spChg chg="mod">
          <ac:chgData name="Antti Sandvik" userId="S::antti.sandvik@konnevesi.fi::5a5cb429-bb9a-412b-9ff9-f7328a9d2a93" providerId="AD" clId="Web-{54B2FD8E-1277-4EA7-2C17-5264AE564AB1}" dt="2022-10-28T07:44:55.892" v="10" actId="20577"/>
          <ac:spMkLst>
            <pc:docMk/>
            <pc:sldMk cId="3758855020" sldId="269"/>
            <ac:spMk id="3" creationId="{F191CE0B-E818-A2A6-06AB-6ECA8A233F6D}"/>
          </ac:spMkLst>
        </pc:spChg>
      </pc:sldChg>
      <pc:sldChg chg="modSp">
        <pc:chgData name="Antti Sandvik" userId="S::antti.sandvik@konnevesi.fi::5a5cb429-bb9a-412b-9ff9-f7328a9d2a93" providerId="AD" clId="Web-{54B2FD8E-1277-4EA7-2C17-5264AE564AB1}" dt="2022-10-28T08:09:34.672" v="131" actId="20577"/>
        <pc:sldMkLst>
          <pc:docMk/>
          <pc:sldMk cId="4029017991" sldId="273"/>
        </pc:sldMkLst>
        <pc:spChg chg="mod">
          <ac:chgData name="Antti Sandvik" userId="S::antti.sandvik@konnevesi.fi::5a5cb429-bb9a-412b-9ff9-f7328a9d2a93" providerId="AD" clId="Web-{54B2FD8E-1277-4EA7-2C17-5264AE564AB1}" dt="2022-10-28T08:09:34.672" v="131" actId="20577"/>
          <ac:spMkLst>
            <pc:docMk/>
            <pc:sldMk cId="4029017991" sldId="273"/>
            <ac:spMk id="3" creationId="{9F5FE8C6-0B61-44E9-6446-D1E8C845CF34}"/>
          </ac:spMkLst>
        </pc:spChg>
      </pc:sldChg>
      <pc:sldChg chg="modSp">
        <pc:chgData name="Antti Sandvik" userId="S::antti.sandvik@konnevesi.fi::5a5cb429-bb9a-412b-9ff9-f7328a9d2a93" providerId="AD" clId="Web-{54B2FD8E-1277-4EA7-2C17-5264AE564AB1}" dt="2022-10-28T08:59:50.956" v="156" actId="20577"/>
        <pc:sldMkLst>
          <pc:docMk/>
          <pc:sldMk cId="3368516023" sldId="275"/>
        </pc:sldMkLst>
        <pc:spChg chg="mod">
          <ac:chgData name="Antti Sandvik" userId="S::antti.sandvik@konnevesi.fi::5a5cb429-bb9a-412b-9ff9-f7328a9d2a93" providerId="AD" clId="Web-{54B2FD8E-1277-4EA7-2C17-5264AE564AB1}" dt="2022-10-28T08:59:50.956" v="156" actId="20577"/>
          <ac:spMkLst>
            <pc:docMk/>
            <pc:sldMk cId="3368516023" sldId="275"/>
            <ac:spMk id="3" creationId="{E4183A2C-AB31-2193-6F5D-5162A50E6B87}"/>
          </ac:spMkLst>
        </pc:spChg>
      </pc:sldChg>
      <pc:sldChg chg="modSp addAnim modAnim">
        <pc:chgData name="Antti Sandvik" userId="S::antti.sandvik@konnevesi.fi::5a5cb429-bb9a-412b-9ff9-f7328a9d2a93" providerId="AD" clId="Web-{54B2FD8E-1277-4EA7-2C17-5264AE564AB1}" dt="2022-10-28T07:51:22.403" v="78"/>
        <pc:sldMkLst>
          <pc:docMk/>
          <pc:sldMk cId="660132727" sldId="276"/>
        </pc:sldMkLst>
        <pc:spChg chg="mod">
          <ac:chgData name="Antti Sandvik" userId="S::antti.sandvik@konnevesi.fi::5a5cb429-bb9a-412b-9ff9-f7328a9d2a93" providerId="AD" clId="Web-{54B2FD8E-1277-4EA7-2C17-5264AE564AB1}" dt="2022-10-28T07:51:18.622" v="75" actId="20577"/>
          <ac:spMkLst>
            <pc:docMk/>
            <pc:sldMk cId="660132727" sldId="276"/>
            <ac:spMk id="3" creationId="{C3438A7B-F94F-0AD2-CFBA-14CEBE663A89}"/>
          </ac:spMkLst>
        </pc:spChg>
      </pc:sldChg>
      <pc:sldChg chg="modSp">
        <pc:chgData name="Antti Sandvik" userId="S::antti.sandvik@konnevesi.fi::5a5cb429-bb9a-412b-9ff9-f7328a9d2a93" providerId="AD" clId="Web-{54B2FD8E-1277-4EA7-2C17-5264AE564AB1}" dt="2022-10-28T07:50:34.701" v="12" actId="1076"/>
        <pc:sldMkLst>
          <pc:docMk/>
          <pc:sldMk cId="765218006" sldId="277"/>
        </pc:sldMkLst>
        <pc:spChg chg="mod">
          <ac:chgData name="Antti Sandvik" userId="S::antti.sandvik@konnevesi.fi::5a5cb429-bb9a-412b-9ff9-f7328a9d2a93" providerId="AD" clId="Web-{54B2FD8E-1277-4EA7-2C17-5264AE564AB1}" dt="2022-10-28T07:50:34.701" v="12" actId="1076"/>
          <ac:spMkLst>
            <pc:docMk/>
            <pc:sldMk cId="765218006" sldId="277"/>
            <ac:spMk id="3" creationId="{D79232FC-8F78-663E-CB71-F963F7BB883F}"/>
          </ac:spMkLst>
        </pc:spChg>
      </pc:sldChg>
      <pc:sldChg chg="modSp">
        <pc:chgData name="Antti Sandvik" userId="S::antti.sandvik@konnevesi.fi::5a5cb429-bb9a-412b-9ff9-f7328a9d2a93" providerId="AD" clId="Web-{54B2FD8E-1277-4EA7-2C17-5264AE564AB1}" dt="2022-10-28T07:49:24.389" v="11" actId="1076"/>
        <pc:sldMkLst>
          <pc:docMk/>
          <pc:sldMk cId="1724813959" sldId="279"/>
        </pc:sldMkLst>
        <pc:picChg chg="mod">
          <ac:chgData name="Antti Sandvik" userId="S::antti.sandvik@konnevesi.fi::5a5cb429-bb9a-412b-9ff9-f7328a9d2a93" providerId="AD" clId="Web-{54B2FD8E-1277-4EA7-2C17-5264AE564AB1}" dt="2022-10-28T07:49:24.389" v="11" actId="1076"/>
          <ac:picMkLst>
            <pc:docMk/>
            <pc:sldMk cId="1724813959" sldId="279"/>
            <ac:picMk id="4" creationId="{04B72BF5-7E2A-A488-77EC-53D38B418B34}"/>
          </ac:picMkLst>
        </pc:picChg>
      </pc:sldChg>
      <pc:sldChg chg="modSp">
        <pc:chgData name="Antti Sandvik" userId="S::antti.sandvik@konnevesi.fi::5a5cb429-bb9a-412b-9ff9-f7328a9d2a93" providerId="AD" clId="Web-{54B2FD8E-1277-4EA7-2C17-5264AE564AB1}" dt="2022-10-28T07:51:39.387" v="80" actId="1076"/>
        <pc:sldMkLst>
          <pc:docMk/>
          <pc:sldMk cId="3465350338" sldId="282"/>
        </pc:sldMkLst>
        <pc:picChg chg="mod">
          <ac:chgData name="Antti Sandvik" userId="S::antti.sandvik@konnevesi.fi::5a5cb429-bb9a-412b-9ff9-f7328a9d2a93" providerId="AD" clId="Web-{54B2FD8E-1277-4EA7-2C17-5264AE564AB1}" dt="2022-10-28T07:51:39.387" v="80" actId="1076"/>
          <ac:picMkLst>
            <pc:docMk/>
            <pc:sldMk cId="3465350338" sldId="282"/>
            <ac:picMk id="4" creationId="{EEF310DA-1C56-5D96-A036-1FB9105D94FF}"/>
          </ac:picMkLst>
        </pc:picChg>
      </pc:sldChg>
      <pc:sldChg chg="modSp new">
        <pc:chgData name="Antti Sandvik" userId="S::antti.sandvik@konnevesi.fi::5a5cb429-bb9a-412b-9ff9-f7328a9d2a93" providerId="AD" clId="Web-{54B2FD8E-1277-4EA7-2C17-5264AE564AB1}" dt="2022-10-28T08:05:53.362" v="89" actId="20577"/>
        <pc:sldMkLst>
          <pc:docMk/>
          <pc:sldMk cId="3326827366" sldId="284"/>
        </pc:sldMkLst>
        <pc:spChg chg="mod">
          <ac:chgData name="Antti Sandvik" userId="S::antti.sandvik@konnevesi.fi::5a5cb429-bb9a-412b-9ff9-f7328a9d2a93" providerId="AD" clId="Web-{54B2FD8E-1277-4EA7-2C17-5264AE564AB1}" dt="2022-10-28T08:05:53.362" v="89" actId="20577"/>
          <ac:spMkLst>
            <pc:docMk/>
            <pc:sldMk cId="3326827366" sldId="284"/>
            <ac:spMk id="3" creationId="{43F756F8-6439-2443-5C54-55F259242FC8}"/>
          </ac:spMkLst>
        </pc:spChg>
      </pc:sldChg>
      <pc:sldChg chg="addSp delSp modSp new">
        <pc:chgData name="Antti Sandvik" userId="S::antti.sandvik@konnevesi.fi::5a5cb429-bb9a-412b-9ff9-f7328a9d2a93" providerId="AD" clId="Web-{54B2FD8E-1277-4EA7-2C17-5264AE564AB1}" dt="2022-10-28T08:13:57.950" v="145" actId="14100"/>
        <pc:sldMkLst>
          <pc:docMk/>
          <pc:sldMk cId="2275756179" sldId="285"/>
        </pc:sldMkLst>
        <pc:spChg chg="del mod">
          <ac:chgData name="Antti Sandvik" userId="S::antti.sandvik@konnevesi.fi::5a5cb429-bb9a-412b-9ff9-f7328a9d2a93" providerId="AD" clId="Web-{54B2FD8E-1277-4EA7-2C17-5264AE564AB1}" dt="2022-10-28T08:13:50.512" v="143"/>
          <ac:spMkLst>
            <pc:docMk/>
            <pc:sldMk cId="2275756179" sldId="285"/>
            <ac:spMk id="2" creationId="{7A73F454-EB93-6CB4-45A9-C748FFEB137A}"/>
          </ac:spMkLst>
        </pc:spChg>
        <pc:spChg chg="del">
          <ac:chgData name="Antti Sandvik" userId="S::antti.sandvik@konnevesi.fi::5a5cb429-bb9a-412b-9ff9-f7328a9d2a93" providerId="AD" clId="Web-{54B2FD8E-1277-4EA7-2C17-5264AE564AB1}" dt="2022-10-28T08:12:51.794" v="133"/>
          <ac:spMkLst>
            <pc:docMk/>
            <pc:sldMk cId="2275756179" sldId="285"/>
            <ac:spMk id="3" creationId="{0A93CE3F-1D7C-1223-55CC-A77B405B7649}"/>
          </ac:spMkLst>
        </pc:spChg>
        <pc:spChg chg="add del mod">
          <ac:chgData name="Antti Sandvik" userId="S::antti.sandvik@konnevesi.fi::5a5cb429-bb9a-412b-9ff9-f7328a9d2a93" providerId="AD" clId="Web-{54B2FD8E-1277-4EA7-2C17-5264AE564AB1}" dt="2022-10-28T08:13:32.481" v="136"/>
          <ac:spMkLst>
            <pc:docMk/>
            <pc:sldMk cId="2275756179" sldId="285"/>
            <ac:spMk id="6" creationId="{82D569F3-0694-B35A-4FD5-ACB547F5AE9F}"/>
          </ac:spMkLst>
        </pc:spChg>
        <pc:picChg chg="add del mod ord">
          <ac:chgData name="Antti Sandvik" userId="S::antti.sandvik@konnevesi.fi::5a5cb429-bb9a-412b-9ff9-f7328a9d2a93" providerId="AD" clId="Web-{54B2FD8E-1277-4EA7-2C17-5264AE564AB1}" dt="2022-10-28T08:12:55.169" v="135"/>
          <ac:picMkLst>
            <pc:docMk/>
            <pc:sldMk cId="2275756179" sldId="285"/>
            <ac:picMk id="4" creationId="{7CDCDEA4-FC87-7802-8CD1-698D14E8E791}"/>
          </ac:picMkLst>
        </pc:picChg>
        <pc:picChg chg="add mod ord">
          <ac:chgData name="Antti Sandvik" userId="S::antti.sandvik@konnevesi.fi::5a5cb429-bb9a-412b-9ff9-f7328a9d2a93" providerId="AD" clId="Web-{54B2FD8E-1277-4EA7-2C17-5264AE564AB1}" dt="2022-10-28T08:13:57.950" v="145" actId="14100"/>
          <ac:picMkLst>
            <pc:docMk/>
            <pc:sldMk cId="2275756179" sldId="285"/>
            <ac:picMk id="7" creationId="{0529DB40-1D48-30E5-7D84-994AB0016B1D}"/>
          </ac:picMkLst>
        </pc:picChg>
      </pc:sldChg>
      <pc:sldChg chg="modSp new">
        <pc:chgData name="Antti Sandvik" userId="S::antti.sandvik@konnevesi.fi::5a5cb429-bb9a-412b-9ff9-f7328a9d2a93" providerId="AD" clId="Web-{54B2FD8E-1277-4EA7-2C17-5264AE564AB1}" dt="2022-10-28T09:18:38.624" v="162" actId="20577"/>
        <pc:sldMkLst>
          <pc:docMk/>
          <pc:sldMk cId="729055813" sldId="286"/>
        </pc:sldMkLst>
        <pc:spChg chg="mod">
          <ac:chgData name="Antti Sandvik" userId="S::antti.sandvik@konnevesi.fi::5a5cb429-bb9a-412b-9ff9-f7328a9d2a93" providerId="AD" clId="Web-{54B2FD8E-1277-4EA7-2C17-5264AE564AB1}" dt="2022-10-28T09:18:38.624" v="162" actId="20577"/>
          <ac:spMkLst>
            <pc:docMk/>
            <pc:sldMk cId="729055813" sldId="286"/>
            <ac:spMk id="2" creationId="{788A182B-CB76-80AD-F0E8-0028A123B906}"/>
          </ac:spMkLst>
        </pc:spChg>
      </pc:sldChg>
    </pc:docChg>
  </pc:docChgLst>
  <pc:docChgLst>
    <pc:chgData name="Antti Sandvik" userId="S::antti.sandvik@konnevesi.fi::5a5cb429-bb9a-412b-9ff9-f7328a9d2a93" providerId="AD" clId="Web-{8204D9FC-94F4-514D-DBA3-612E47DA926F}"/>
    <pc:docChg chg="addSld delSld modSld sldOrd">
      <pc:chgData name="Antti Sandvik" userId="S::antti.sandvik@konnevesi.fi::5a5cb429-bb9a-412b-9ff9-f7328a9d2a93" providerId="AD" clId="Web-{8204D9FC-94F4-514D-DBA3-612E47DA926F}" dt="2022-10-16T15:51:19.151" v="268" actId="14100"/>
      <pc:docMkLst>
        <pc:docMk/>
      </pc:docMkLst>
      <pc:sldChg chg="addSp delSp modSp mod setBg addAnim setClrOvrMap">
        <pc:chgData name="Antti Sandvik" userId="S::antti.sandvik@konnevesi.fi::5a5cb429-bb9a-412b-9ff9-f7328a9d2a93" providerId="AD" clId="Web-{8204D9FC-94F4-514D-DBA3-612E47DA926F}" dt="2022-10-16T15:31:54.968" v="1"/>
        <pc:sldMkLst>
          <pc:docMk/>
          <pc:sldMk cId="0" sldId="256"/>
        </pc:sldMkLst>
        <pc:spChg chg="mod ord">
          <ac:chgData name="Antti Sandvik" userId="S::antti.sandvik@konnevesi.fi::5a5cb429-bb9a-412b-9ff9-f7328a9d2a93" providerId="AD" clId="Web-{8204D9FC-94F4-514D-DBA3-612E47DA926F}" dt="2022-10-16T15:31:54.968" v="0"/>
          <ac:spMkLst>
            <pc:docMk/>
            <pc:sldMk cId="0" sldId="256"/>
            <ac:spMk id="62" creationId="{00000000-0000-0000-0000-000000000000}"/>
          </ac:spMkLst>
        </pc:spChg>
        <pc:spChg chg="del">
          <ac:chgData name="Antti Sandvik" userId="S::antti.sandvik@konnevesi.fi::5a5cb429-bb9a-412b-9ff9-f7328a9d2a93" providerId="AD" clId="Web-{8204D9FC-94F4-514D-DBA3-612E47DA926F}" dt="2022-10-16T15:31:54.968" v="0"/>
          <ac:spMkLst>
            <pc:docMk/>
            <pc:sldMk cId="0" sldId="256"/>
            <ac:spMk id="67" creationId="{F3B3B6C5-748F-437C-AE76-DB11FEA99E16}"/>
          </ac:spMkLst>
        </pc:spChg>
        <pc:spChg chg="del">
          <ac:chgData name="Antti Sandvik" userId="S::antti.sandvik@konnevesi.fi::5a5cb429-bb9a-412b-9ff9-f7328a9d2a93" providerId="AD" clId="Web-{8204D9FC-94F4-514D-DBA3-612E47DA926F}" dt="2022-10-16T15:31:54.968" v="0"/>
          <ac:spMkLst>
            <pc:docMk/>
            <pc:sldMk cId="0" sldId="256"/>
            <ac:spMk id="69" creationId="{197CEB5D-9BB2-475C-BA8D-AC88BB8C976E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31:54.968" v="0"/>
          <ac:spMkLst>
            <pc:docMk/>
            <pc:sldMk cId="0" sldId="256"/>
            <ac:spMk id="78" creationId="{C4E89C94-E462-4566-A15A-32835FD68BCD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31:54.968" v="0"/>
          <ac:spMkLst>
            <pc:docMk/>
            <pc:sldMk cId="0" sldId="256"/>
            <ac:spMk id="80" creationId="{E25F4A20-71FB-4A26-92E2-89DED49264CA}"/>
          </ac:spMkLst>
        </pc:spChg>
        <pc:picChg chg="mod">
          <ac:chgData name="Antti Sandvik" userId="S::antti.sandvik@konnevesi.fi::5a5cb429-bb9a-412b-9ff9-f7328a9d2a93" providerId="AD" clId="Web-{8204D9FC-94F4-514D-DBA3-612E47DA926F}" dt="2022-10-16T15:31:54.968" v="0"/>
          <ac:picMkLst>
            <pc:docMk/>
            <pc:sldMk cId="0" sldId="256"/>
            <ac:picMk id="4" creationId="{801E0654-833C-2BD2-1D23-459ABC871D1F}"/>
          </ac:picMkLst>
        </pc:picChg>
        <pc:cxnChg chg="del">
          <ac:chgData name="Antti Sandvik" userId="S::antti.sandvik@konnevesi.fi::5a5cb429-bb9a-412b-9ff9-f7328a9d2a93" providerId="AD" clId="Web-{8204D9FC-94F4-514D-DBA3-612E47DA926F}" dt="2022-10-16T15:31:54.968" v="0"/>
          <ac:cxnSpMkLst>
            <pc:docMk/>
            <pc:sldMk cId="0" sldId="256"/>
            <ac:cxnSpMk id="71" creationId="{BB14AD1F-ADD5-46E7-966F-4C0290232FF9}"/>
          </ac:cxnSpMkLst>
        </pc:cxnChg>
        <pc:cxnChg chg="add">
          <ac:chgData name="Antti Sandvik" userId="S::antti.sandvik@konnevesi.fi::5a5cb429-bb9a-412b-9ff9-f7328a9d2a93" providerId="AD" clId="Web-{8204D9FC-94F4-514D-DBA3-612E47DA926F}" dt="2022-10-16T15:31:54.968" v="0"/>
          <ac:cxnSpMkLst>
            <pc:docMk/>
            <pc:sldMk cId="0" sldId="256"/>
            <ac:cxnSpMk id="76" creationId="{4071767D-5FF7-4508-B8B7-BB60FF3AB250}"/>
          </ac:cxnSpMkLst>
        </pc:cxnChg>
      </pc:sldChg>
      <pc:sldChg chg="modSp">
        <pc:chgData name="Antti Sandvik" userId="S::antti.sandvik@konnevesi.fi::5a5cb429-bb9a-412b-9ff9-f7328a9d2a93" providerId="AD" clId="Web-{8204D9FC-94F4-514D-DBA3-612E47DA926F}" dt="2022-10-16T15:32:09.218" v="3" actId="1076"/>
        <pc:sldMkLst>
          <pc:docMk/>
          <pc:sldMk cId="0" sldId="257"/>
        </pc:sldMkLst>
        <pc:spChg chg="mod">
          <ac:chgData name="Antti Sandvik" userId="S::antti.sandvik@konnevesi.fi::5a5cb429-bb9a-412b-9ff9-f7328a9d2a93" providerId="AD" clId="Web-{8204D9FC-94F4-514D-DBA3-612E47DA926F}" dt="2022-10-16T15:32:09.218" v="3" actId="1076"/>
          <ac:spMkLst>
            <pc:docMk/>
            <pc:sldMk cId="0" sldId="257"/>
            <ac:spMk id="69" creationId="{00000000-0000-0000-0000-000000000000}"/>
          </ac:spMkLst>
        </pc:spChg>
      </pc:sldChg>
      <pc:sldChg chg="modSp">
        <pc:chgData name="Antti Sandvik" userId="S::antti.sandvik@konnevesi.fi::5a5cb429-bb9a-412b-9ff9-f7328a9d2a93" providerId="AD" clId="Web-{8204D9FC-94F4-514D-DBA3-612E47DA926F}" dt="2022-10-16T15:46:48.987" v="234" actId="20577"/>
        <pc:sldMkLst>
          <pc:docMk/>
          <pc:sldMk cId="0" sldId="258"/>
        </pc:sldMkLst>
        <pc:spChg chg="mod">
          <ac:chgData name="Antti Sandvik" userId="S::antti.sandvik@konnevesi.fi::5a5cb429-bb9a-412b-9ff9-f7328a9d2a93" providerId="AD" clId="Web-{8204D9FC-94F4-514D-DBA3-612E47DA926F}" dt="2022-10-16T15:46:48.987" v="234" actId="20577"/>
          <ac:spMkLst>
            <pc:docMk/>
            <pc:sldMk cId="0" sldId="258"/>
            <ac:spMk id="74" creationId="{00000000-0000-0000-0000-000000000000}"/>
          </ac:spMkLst>
        </pc:spChg>
      </pc:sldChg>
      <pc:sldChg chg="del">
        <pc:chgData name="Antti Sandvik" userId="S::antti.sandvik@konnevesi.fi::5a5cb429-bb9a-412b-9ff9-f7328a9d2a93" providerId="AD" clId="Web-{8204D9FC-94F4-514D-DBA3-612E47DA926F}" dt="2022-10-16T15:44:02.655" v="148"/>
        <pc:sldMkLst>
          <pc:docMk/>
          <pc:sldMk cId="0" sldId="259"/>
        </pc:sldMkLst>
      </pc:sldChg>
      <pc:sldChg chg="addSp modSp mod setBg">
        <pc:chgData name="Antti Sandvik" userId="S::antti.sandvik@konnevesi.fi::5a5cb429-bb9a-412b-9ff9-f7328a9d2a93" providerId="AD" clId="Web-{8204D9FC-94F4-514D-DBA3-612E47DA926F}" dt="2022-10-16T15:48:27.226" v="254" actId="20577"/>
        <pc:sldMkLst>
          <pc:docMk/>
          <pc:sldMk cId="0" sldId="260"/>
        </pc:sldMkLst>
        <pc:spChg chg="mod">
          <ac:chgData name="Antti Sandvik" userId="S::antti.sandvik@konnevesi.fi::5a5cb429-bb9a-412b-9ff9-f7328a9d2a93" providerId="AD" clId="Web-{8204D9FC-94F4-514D-DBA3-612E47DA926F}" dt="2022-10-16T15:48:27.226" v="254" actId="20577"/>
          <ac:spMkLst>
            <pc:docMk/>
            <pc:sldMk cId="0" sldId="260"/>
            <ac:spMk id="87" creationId="{00000000-0000-0000-0000-000000000000}"/>
          </ac:spMkLst>
        </pc:spChg>
        <pc:spChg chg="mod">
          <ac:chgData name="Antti Sandvik" userId="S::antti.sandvik@konnevesi.fi::5a5cb429-bb9a-412b-9ff9-f7328a9d2a93" providerId="AD" clId="Web-{8204D9FC-94F4-514D-DBA3-612E47DA926F}" dt="2022-10-16T15:33:00.673" v="16"/>
          <ac:spMkLst>
            <pc:docMk/>
            <pc:sldMk cId="0" sldId="260"/>
            <ac:spMk id="88" creationId="{00000000-0000-0000-0000-000000000000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33:00.673" v="16"/>
          <ac:spMkLst>
            <pc:docMk/>
            <pc:sldMk cId="0" sldId="260"/>
            <ac:spMk id="93" creationId="{13FE9996-7EAC-4679-B37D-C1045F42F954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33:00.673" v="16"/>
          <ac:spMkLst>
            <pc:docMk/>
            <pc:sldMk cId="0" sldId="260"/>
            <ac:spMk id="95" creationId="{761DF1FE-5CC8-43D2-A76C-93C76EEDE1E9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33:00.673" v="16"/>
          <ac:spMkLst>
            <pc:docMk/>
            <pc:sldMk cId="0" sldId="260"/>
            <ac:spMk id="99" creationId="{3741B58E-3B65-4A01-A276-975AB2CF8A08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33:00.673" v="16"/>
          <ac:spMkLst>
            <pc:docMk/>
            <pc:sldMk cId="0" sldId="260"/>
            <ac:spMk id="101" creationId="{7AAC67C3-831B-4AB1-A259-DFB839CAFAFC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33:00.673" v="16"/>
          <ac:spMkLst>
            <pc:docMk/>
            <pc:sldMk cId="0" sldId="260"/>
            <ac:spMk id="103" creationId="{054B3F04-9EAC-45C0-B3CE-0387EEA10A0C}"/>
          </ac:spMkLst>
        </pc:spChg>
        <pc:cxnChg chg="add">
          <ac:chgData name="Antti Sandvik" userId="S::antti.sandvik@konnevesi.fi::5a5cb429-bb9a-412b-9ff9-f7328a9d2a93" providerId="AD" clId="Web-{8204D9FC-94F4-514D-DBA3-612E47DA926F}" dt="2022-10-16T15:33:00.673" v="16"/>
          <ac:cxnSpMkLst>
            <pc:docMk/>
            <pc:sldMk cId="0" sldId="260"/>
            <ac:cxnSpMk id="97" creationId="{E161BEBD-A23C-409E-ABC7-73F9EDC02F20}"/>
          </ac:cxnSpMkLst>
        </pc:cxnChg>
      </pc:sldChg>
      <pc:sldChg chg="del">
        <pc:chgData name="Antti Sandvik" userId="S::antti.sandvik@konnevesi.fi::5a5cb429-bb9a-412b-9ff9-f7328a9d2a93" providerId="AD" clId="Web-{8204D9FC-94F4-514D-DBA3-612E47DA926F}" dt="2022-10-16T15:35:52.301" v="68"/>
        <pc:sldMkLst>
          <pc:docMk/>
          <pc:sldMk cId="0" sldId="261"/>
        </pc:sldMkLst>
      </pc:sldChg>
      <pc:sldChg chg="del">
        <pc:chgData name="Antti Sandvik" userId="S::antti.sandvik@konnevesi.fi::5a5cb429-bb9a-412b-9ff9-f7328a9d2a93" providerId="AD" clId="Web-{8204D9FC-94F4-514D-DBA3-612E47DA926F}" dt="2022-10-16T15:35:58.004" v="69"/>
        <pc:sldMkLst>
          <pc:docMk/>
          <pc:sldMk cId="0" sldId="262"/>
        </pc:sldMkLst>
      </pc:sldChg>
      <pc:sldChg chg="del">
        <pc:chgData name="Antti Sandvik" userId="S::antti.sandvik@konnevesi.fi::5a5cb429-bb9a-412b-9ff9-f7328a9d2a93" providerId="AD" clId="Web-{8204D9FC-94F4-514D-DBA3-612E47DA926F}" dt="2022-10-16T15:36:04.926" v="70"/>
        <pc:sldMkLst>
          <pc:docMk/>
          <pc:sldMk cId="0" sldId="263"/>
        </pc:sldMkLst>
      </pc:sldChg>
      <pc:sldChg chg="modSp">
        <pc:chgData name="Antti Sandvik" userId="S::antti.sandvik@konnevesi.fi::5a5cb429-bb9a-412b-9ff9-f7328a9d2a93" providerId="AD" clId="Web-{8204D9FC-94F4-514D-DBA3-612E47DA926F}" dt="2022-10-16T15:32:06.421" v="2" actId="1076"/>
        <pc:sldMkLst>
          <pc:docMk/>
          <pc:sldMk cId="4127049065" sldId="264"/>
        </pc:sldMkLst>
        <pc:spChg chg="mod">
          <ac:chgData name="Antti Sandvik" userId="S::antti.sandvik@konnevesi.fi::5a5cb429-bb9a-412b-9ff9-f7328a9d2a93" providerId="AD" clId="Web-{8204D9FC-94F4-514D-DBA3-612E47DA926F}" dt="2022-10-16T15:32:06.421" v="2" actId="1076"/>
          <ac:spMkLst>
            <pc:docMk/>
            <pc:sldMk cId="4127049065" sldId="264"/>
            <ac:spMk id="3" creationId="{32898F8F-5DE2-209D-3BF8-D648F6EC70C7}"/>
          </ac:spMkLst>
        </pc:spChg>
      </pc:sldChg>
      <pc:sldChg chg="addSp modSp mod setBg">
        <pc:chgData name="Antti Sandvik" userId="S::antti.sandvik@konnevesi.fi::5a5cb429-bb9a-412b-9ff9-f7328a9d2a93" providerId="AD" clId="Web-{8204D9FC-94F4-514D-DBA3-612E47DA926F}" dt="2022-10-16T15:32:46.875" v="14" actId="14100"/>
        <pc:sldMkLst>
          <pc:docMk/>
          <pc:sldMk cId="3885574043" sldId="265"/>
        </pc:sldMkLst>
        <pc:spChg chg="mod">
          <ac:chgData name="Antti Sandvik" userId="S::antti.sandvik@konnevesi.fi::5a5cb429-bb9a-412b-9ff9-f7328a9d2a93" providerId="AD" clId="Web-{8204D9FC-94F4-514D-DBA3-612E47DA926F}" dt="2022-10-16T15:32:23.359" v="5"/>
          <ac:spMkLst>
            <pc:docMk/>
            <pc:sldMk cId="3885574043" sldId="265"/>
            <ac:spMk id="2" creationId="{CB92B8B3-BA10-60E5-9178-82B223D3BFA6}"/>
          </ac:spMkLst>
        </pc:spChg>
        <pc:spChg chg="mod">
          <ac:chgData name="Antti Sandvik" userId="S::antti.sandvik@konnevesi.fi::5a5cb429-bb9a-412b-9ff9-f7328a9d2a93" providerId="AD" clId="Web-{8204D9FC-94F4-514D-DBA3-612E47DA926F}" dt="2022-10-16T15:32:46.875" v="14" actId="14100"/>
          <ac:spMkLst>
            <pc:docMk/>
            <pc:sldMk cId="3885574043" sldId="265"/>
            <ac:spMk id="3" creationId="{0AAC6272-F5FF-C802-7AF1-7FB093A602C8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32:23.359" v="5"/>
          <ac:spMkLst>
            <pc:docMk/>
            <pc:sldMk cId="3885574043" sldId="265"/>
            <ac:spMk id="9" creationId="{600B5AE2-C5CC-499C-8F2D-249888BE22C2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32:23.359" v="5"/>
          <ac:spMkLst>
            <pc:docMk/>
            <pc:sldMk cId="3885574043" sldId="265"/>
            <ac:spMk id="11" creationId="{BA7A3698-B350-40E5-8475-9BCC41A089FC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32:23.359" v="5"/>
          <ac:spMkLst>
            <pc:docMk/>
            <pc:sldMk cId="3885574043" sldId="265"/>
            <ac:spMk id="15" creationId="{E32D3FD4-6F71-43DF-93B9-87279519C618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32:23.359" v="5"/>
          <ac:spMkLst>
            <pc:docMk/>
            <pc:sldMk cId="3885574043" sldId="265"/>
            <ac:spMk id="17" creationId="{36F207B4-66C3-4A76-8D54-C2871CF80983}"/>
          </ac:spMkLst>
        </pc:spChg>
        <pc:picChg chg="mod">
          <ac:chgData name="Antti Sandvik" userId="S::antti.sandvik@konnevesi.fi::5a5cb429-bb9a-412b-9ff9-f7328a9d2a93" providerId="AD" clId="Web-{8204D9FC-94F4-514D-DBA3-612E47DA926F}" dt="2022-10-16T15:32:23.359" v="5"/>
          <ac:picMkLst>
            <pc:docMk/>
            <pc:sldMk cId="3885574043" sldId="265"/>
            <ac:picMk id="4" creationId="{9138F9A3-3D08-B071-BCC1-0758BFD9F6A6}"/>
          </ac:picMkLst>
        </pc:picChg>
        <pc:cxnChg chg="add">
          <ac:chgData name="Antti Sandvik" userId="S::antti.sandvik@konnevesi.fi::5a5cb429-bb9a-412b-9ff9-f7328a9d2a93" providerId="AD" clId="Web-{8204D9FC-94F4-514D-DBA3-612E47DA926F}" dt="2022-10-16T15:32:23.359" v="5"/>
          <ac:cxnSpMkLst>
            <pc:docMk/>
            <pc:sldMk cId="3885574043" sldId="265"/>
            <ac:cxnSpMk id="13" creationId="{0AC655C7-EC94-4BE6-84C8-2F9EFBBB2789}"/>
          </ac:cxnSpMkLst>
        </pc:cxnChg>
      </pc:sldChg>
      <pc:sldChg chg="modSp new addAnim modAnim">
        <pc:chgData name="Antti Sandvik" userId="S::antti.sandvik@konnevesi.fi::5a5cb429-bb9a-412b-9ff9-f7328a9d2a93" providerId="AD" clId="Web-{8204D9FC-94F4-514D-DBA3-612E47DA926F}" dt="2022-10-16T15:35:34.941" v="67"/>
        <pc:sldMkLst>
          <pc:docMk/>
          <pc:sldMk cId="3189153767" sldId="266"/>
        </pc:sldMkLst>
        <pc:spChg chg="mod">
          <ac:chgData name="Antti Sandvik" userId="S::antti.sandvik@konnevesi.fi::5a5cb429-bb9a-412b-9ff9-f7328a9d2a93" providerId="AD" clId="Web-{8204D9FC-94F4-514D-DBA3-612E47DA926F}" dt="2022-10-16T15:33:36.548" v="23" actId="20577"/>
          <ac:spMkLst>
            <pc:docMk/>
            <pc:sldMk cId="3189153767" sldId="266"/>
            <ac:spMk id="2" creationId="{FA3E6DCE-2668-8626-4CD2-766C14D539EA}"/>
          </ac:spMkLst>
        </pc:spChg>
        <pc:spChg chg="mod">
          <ac:chgData name="Antti Sandvik" userId="S::antti.sandvik@konnevesi.fi::5a5cb429-bb9a-412b-9ff9-f7328a9d2a93" providerId="AD" clId="Web-{8204D9FC-94F4-514D-DBA3-612E47DA926F}" dt="2022-10-16T15:35:27.629" v="64" actId="20577"/>
          <ac:spMkLst>
            <pc:docMk/>
            <pc:sldMk cId="3189153767" sldId="266"/>
            <ac:spMk id="3" creationId="{B1B30D0A-491E-07F1-4841-D5890FA446DD}"/>
          </ac:spMkLst>
        </pc:spChg>
      </pc:sldChg>
      <pc:sldChg chg="modSp new">
        <pc:chgData name="Antti Sandvik" userId="S::antti.sandvik@konnevesi.fi::5a5cb429-bb9a-412b-9ff9-f7328a9d2a93" providerId="AD" clId="Web-{8204D9FC-94F4-514D-DBA3-612E47DA926F}" dt="2022-10-16T15:43:43.030" v="139" actId="20577"/>
        <pc:sldMkLst>
          <pc:docMk/>
          <pc:sldMk cId="1955716889" sldId="267"/>
        </pc:sldMkLst>
        <pc:spChg chg="mod">
          <ac:chgData name="Antti Sandvik" userId="S::antti.sandvik@konnevesi.fi::5a5cb429-bb9a-412b-9ff9-f7328a9d2a93" providerId="AD" clId="Web-{8204D9FC-94F4-514D-DBA3-612E47DA926F}" dt="2022-10-16T15:42:15.325" v="86" actId="20577"/>
          <ac:spMkLst>
            <pc:docMk/>
            <pc:sldMk cId="1955716889" sldId="267"/>
            <ac:spMk id="2" creationId="{5B190782-1B9D-8883-38CE-145DDB11C9FE}"/>
          </ac:spMkLst>
        </pc:spChg>
        <pc:spChg chg="mod">
          <ac:chgData name="Antti Sandvik" userId="S::antti.sandvik@konnevesi.fi::5a5cb429-bb9a-412b-9ff9-f7328a9d2a93" providerId="AD" clId="Web-{8204D9FC-94F4-514D-DBA3-612E47DA926F}" dt="2022-10-16T15:43:43.030" v="139" actId="20577"/>
          <ac:spMkLst>
            <pc:docMk/>
            <pc:sldMk cId="1955716889" sldId="267"/>
            <ac:spMk id="3" creationId="{B6083D22-006A-FF3C-5CE3-BF668CC83180}"/>
          </ac:spMkLst>
        </pc:spChg>
      </pc:sldChg>
      <pc:sldChg chg="addSp delSp modSp new mod setBg addAnim modAnim">
        <pc:chgData name="Antti Sandvik" userId="S::antti.sandvik@konnevesi.fi::5a5cb429-bb9a-412b-9ff9-f7328a9d2a93" providerId="AD" clId="Web-{8204D9FC-94F4-514D-DBA3-612E47DA926F}" dt="2022-10-16T15:48:06.928" v="248"/>
        <pc:sldMkLst>
          <pc:docMk/>
          <pc:sldMk cId="154096961" sldId="268"/>
        </pc:sldMkLst>
        <pc:spChg chg="mod">
          <ac:chgData name="Antti Sandvik" userId="S::antti.sandvik@konnevesi.fi::5a5cb429-bb9a-412b-9ff9-f7328a9d2a93" providerId="AD" clId="Web-{8204D9FC-94F4-514D-DBA3-612E47DA926F}" dt="2022-10-16T15:48:06.928" v="248"/>
          <ac:spMkLst>
            <pc:docMk/>
            <pc:sldMk cId="154096961" sldId="268"/>
            <ac:spMk id="2" creationId="{5A321E47-782B-BD6C-2198-39B5A50224C2}"/>
          </ac:spMkLst>
        </pc:spChg>
        <pc:spChg chg="mod ord">
          <ac:chgData name="Antti Sandvik" userId="S::antti.sandvik@konnevesi.fi::5a5cb429-bb9a-412b-9ff9-f7328a9d2a93" providerId="AD" clId="Web-{8204D9FC-94F4-514D-DBA3-612E47DA926F}" dt="2022-10-16T15:48:06.928" v="248"/>
          <ac:spMkLst>
            <pc:docMk/>
            <pc:sldMk cId="154096961" sldId="268"/>
            <ac:spMk id="3" creationId="{E0CE4945-D842-AD52-A501-E3A93D48F405}"/>
          </ac:spMkLst>
        </pc:spChg>
        <pc:spChg chg="add del">
          <ac:chgData name="Antti Sandvik" userId="S::antti.sandvik@konnevesi.fi::5a5cb429-bb9a-412b-9ff9-f7328a9d2a93" providerId="AD" clId="Web-{8204D9FC-94F4-514D-DBA3-612E47DA926F}" dt="2022-10-16T15:48:06.913" v="247"/>
          <ac:spMkLst>
            <pc:docMk/>
            <pc:sldMk cId="154096961" sldId="268"/>
            <ac:spMk id="9" creationId="{600B5AE2-C5CC-499C-8F2D-249888BE22C2}"/>
          </ac:spMkLst>
        </pc:spChg>
        <pc:spChg chg="add del">
          <ac:chgData name="Antti Sandvik" userId="S::antti.sandvik@konnevesi.fi::5a5cb429-bb9a-412b-9ff9-f7328a9d2a93" providerId="AD" clId="Web-{8204D9FC-94F4-514D-DBA3-612E47DA926F}" dt="2022-10-16T15:48:06.913" v="247"/>
          <ac:spMkLst>
            <pc:docMk/>
            <pc:sldMk cId="154096961" sldId="268"/>
            <ac:spMk id="11" creationId="{BA7A3698-B350-40E5-8475-9BCC41A089FC}"/>
          </ac:spMkLst>
        </pc:spChg>
        <pc:spChg chg="add del">
          <ac:chgData name="Antti Sandvik" userId="S::antti.sandvik@konnevesi.fi::5a5cb429-bb9a-412b-9ff9-f7328a9d2a93" providerId="AD" clId="Web-{8204D9FC-94F4-514D-DBA3-612E47DA926F}" dt="2022-10-16T15:48:06.913" v="247"/>
          <ac:spMkLst>
            <pc:docMk/>
            <pc:sldMk cId="154096961" sldId="268"/>
            <ac:spMk id="15" creationId="{10162E77-11AD-44A7-84EC-40C59EEFBD2E}"/>
          </ac:spMkLst>
        </pc:spChg>
        <pc:spChg chg="add del">
          <ac:chgData name="Antti Sandvik" userId="S::antti.sandvik@konnevesi.fi::5a5cb429-bb9a-412b-9ff9-f7328a9d2a93" providerId="AD" clId="Web-{8204D9FC-94F4-514D-DBA3-612E47DA926F}" dt="2022-10-16T15:48:06.913" v="247"/>
          <ac:spMkLst>
            <pc:docMk/>
            <pc:sldMk cId="154096961" sldId="268"/>
            <ac:spMk id="19" creationId="{6329CBCE-21AE-419D-AC1F-8ACF510A6670}"/>
          </ac:spMkLst>
        </pc:spChg>
        <pc:spChg chg="add del">
          <ac:chgData name="Antti Sandvik" userId="S::antti.sandvik@konnevesi.fi::5a5cb429-bb9a-412b-9ff9-f7328a9d2a93" providerId="AD" clId="Web-{8204D9FC-94F4-514D-DBA3-612E47DA926F}" dt="2022-10-16T15:48:06.913" v="247"/>
          <ac:spMkLst>
            <pc:docMk/>
            <pc:sldMk cId="154096961" sldId="268"/>
            <ac:spMk id="21" creationId="{FF2DA012-1414-493D-888F-5D99D0BDA322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48:06.928" v="248"/>
          <ac:spMkLst>
            <pc:docMk/>
            <pc:sldMk cId="154096961" sldId="268"/>
            <ac:spMk id="23" creationId="{7D379150-F6B4-45C8-BE10-6B278AD400EB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48:06.928" v="248"/>
          <ac:spMkLst>
            <pc:docMk/>
            <pc:sldMk cId="154096961" sldId="268"/>
            <ac:spMk id="24" creationId="{5FFCF544-A370-4A5D-A95F-CA6E0E7191E6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48:06.928" v="248"/>
          <ac:spMkLst>
            <pc:docMk/>
            <pc:sldMk cId="154096961" sldId="268"/>
            <ac:spMk id="26" creationId="{52ABB703-2B0E-4C3B-B4A2-F3973548E561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48:06.928" v="248"/>
          <ac:spMkLst>
            <pc:docMk/>
            <pc:sldMk cId="154096961" sldId="268"/>
            <ac:spMk id="28" creationId="{E95DA498-D9A2-4DA9-B9DA-B3776E08CF7E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48:06.928" v="248"/>
          <ac:spMkLst>
            <pc:docMk/>
            <pc:sldMk cId="154096961" sldId="268"/>
            <ac:spMk id="29" creationId="{82A73093-4B9D-420D-B17E-52293703A1D4}"/>
          </ac:spMkLst>
        </pc:spChg>
        <pc:picChg chg="add mod">
          <ac:chgData name="Antti Sandvik" userId="S::antti.sandvik@konnevesi.fi::5a5cb429-bb9a-412b-9ff9-f7328a9d2a93" providerId="AD" clId="Web-{8204D9FC-94F4-514D-DBA3-612E47DA926F}" dt="2022-10-16T15:48:06.928" v="248"/>
          <ac:picMkLst>
            <pc:docMk/>
            <pc:sldMk cId="154096961" sldId="268"/>
            <ac:picMk id="4" creationId="{2C668F1C-8CA2-EF9B-3F96-FF9958434AEB}"/>
          </ac:picMkLst>
        </pc:picChg>
        <pc:cxnChg chg="add del">
          <ac:chgData name="Antti Sandvik" userId="S::antti.sandvik@konnevesi.fi::5a5cb429-bb9a-412b-9ff9-f7328a9d2a93" providerId="AD" clId="Web-{8204D9FC-94F4-514D-DBA3-612E47DA926F}" dt="2022-10-16T15:48:06.913" v="247"/>
          <ac:cxnSpMkLst>
            <pc:docMk/>
            <pc:sldMk cId="154096961" sldId="268"/>
            <ac:cxnSpMk id="13" creationId="{0AC655C7-EC94-4BE6-84C8-2F9EFBBB2789}"/>
          </ac:cxnSpMkLst>
        </pc:cxnChg>
        <pc:cxnChg chg="add del">
          <ac:chgData name="Antti Sandvik" userId="S::antti.sandvik@konnevesi.fi::5a5cb429-bb9a-412b-9ff9-f7328a9d2a93" providerId="AD" clId="Web-{8204D9FC-94F4-514D-DBA3-612E47DA926F}" dt="2022-10-16T15:48:06.913" v="247"/>
          <ac:cxnSpMkLst>
            <pc:docMk/>
            <pc:sldMk cId="154096961" sldId="268"/>
            <ac:cxnSpMk id="17" creationId="{5AB158E9-1B40-4CD6-95F0-95CA11DF7B7A}"/>
          </ac:cxnSpMkLst>
        </pc:cxnChg>
        <pc:cxnChg chg="add">
          <ac:chgData name="Antti Sandvik" userId="S::antti.sandvik@konnevesi.fi::5a5cb429-bb9a-412b-9ff9-f7328a9d2a93" providerId="AD" clId="Web-{8204D9FC-94F4-514D-DBA3-612E47DA926F}" dt="2022-10-16T15:48:06.928" v="248"/>
          <ac:cxnSpMkLst>
            <pc:docMk/>
            <pc:sldMk cId="154096961" sldId="268"/>
            <ac:cxnSpMk id="25" creationId="{6EEB3B97-A638-498B-8083-54191CE71E01}"/>
          </ac:cxnSpMkLst>
        </pc:cxnChg>
        <pc:cxnChg chg="add">
          <ac:chgData name="Antti Sandvik" userId="S::antti.sandvik@konnevesi.fi::5a5cb429-bb9a-412b-9ff9-f7328a9d2a93" providerId="AD" clId="Web-{8204D9FC-94F4-514D-DBA3-612E47DA926F}" dt="2022-10-16T15:48:06.928" v="248"/>
          <ac:cxnSpMkLst>
            <pc:docMk/>
            <pc:sldMk cId="154096961" sldId="268"/>
            <ac:cxnSpMk id="27" creationId="{9C21570E-E159-49A6-9891-FA397B7A92D3}"/>
          </ac:cxnSpMkLst>
        </pc:cxnChg>
      </pc:sldChg>
      <pc:sldChg chg="addSp modSp new mod ord setBg">
        <pc:chgData name="Antti Sandvik" userId="S::antti.sandvik@konnevesi.fi::5a5cb429-bb9a-412b-9ff9-f7328a9d2a93" providerId="AD" clId="Web-{8204D9FC-94F4-514D-DBA3-612E47DA926F}" dt="2022-10-16T15:49:13.383" v="255"/>
        <pc:sldMkLst>
          <pc:docMk/>
          <pc:sldMk cId="3758855020" sldId="269"/>
        </pc:sldMkLst>
        <pc:spChg chg="mod">
          <ac:chgData name="Antti Sandvik" userId="S::antti.sandvik@konnevesi.fi::5a5cb429-bb9a-412b-9ff9-f7328a9d2a93" providerId="AD" clId="Web-{8204D9FC-94F4-514D-DBA3-612E47DA926F}" dt="2022-10-16T15:47:24.300" v="239"/>
          <ac:spMkLst>
            <pc:docMk/>
            <pc:sldMk cId="3758855020" sldId="269"/>
            <ac:spMk id="2" creationId="{F8E171D5-3B20-9A5C-B239-D31909618ACD}"/>
          </ac:spMkLst>
        </pc:spChg>
        <pc:spChg chg="mod">
          <ac:chgData name="Antti Sandvik" userId="S::antti.sandvik@konnevesi.fi::5a5cb429-bb9a-412b-9ff9-f7328a9d2a93" providerId="AD" clId="Web-{8204D9FC-94F4-514D-DBA3-612E47DA926F}" dt="2022-10-16T15:47:24.300" v="239"/>
          <ac:spMkLst>
            <pc:docMk/>
            <pc:sldMk cId="3758855020" sldId="269"/>
            <ac:spMk id="3" creationId="{F191CE0B-E818-A2A6-06AB-6ECA8A233F6D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47:24.300" v="239"/>
          <ac:spMkLst>
            <pc:docMk/>
            <pc:sldMk cId="3758855020" sldId="269"/>
            <ac:spMk id="9" creationId="{7D379150-F6B4-45C8-BE10-6B278AD400EB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47:24.300" v="239"/>
          <ac:spMkLst>
            <pc:docMk/>
            <pc:sldMk cId="3758855020" sldId="269"/>
            <ac:spMk id="11" creationId="{5FFCF544-A370-4A5D-A95F-CA6E0E7191E6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47:24.300" v="239"/>
          <ac:spMkLst>
            <pc:docMk/>
            <pc:sldMk cId="3758855020" sldId="269"/>
            <ac:spMk id="15" creationId="{44CC594A-A820-450F-B363-C19201FCFEC6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47:24.300" v="239"/>
          <ac:spMkLst>
            <pc:docMk/>
            <pc:sldMk cId="3758855020" sldId="269"/>
            <ac:spMk id="17" creationId="{59FAB3DA-E9ED-4574-ABCC-378BC0FF1BBC}"/>
          </ac:spMkLst>
        </pc:spChg>
        <pc:spChg chg="add">
          <ac:chgData name="Antti Sandvik" userId="S::antti.sandvik@konnevesi.fi::5a5cb429-bb9a-412b-9ff9-f7328a9d2a93" providerId="AD" clId="Web-{8204D9FC-94F4-514D-DBA3-612E47DA926F}" dt="2022-10-16T15:47:24.300" v="239"/>
          <ac:spMkLst>
            <pc:docMk/>
            <pc:sldMk cId="3758855020" sldId="269"/>
            <ac:spMk id="19" creationId="{53B8D6B0-55D6-48DC-86D8-FD95D5F118AB}"/>
          </ac:spMkLst>
        </pc:spChg>
        <pc:picChg chg="add mod">
          <ac:chgData name="Antti Sandvik" userId="S::antti.sandvik@konnevesi.fi::5a5cb429-bb9a-412b-9ff9-f7328a9d2a93" providerId="AD" clId="Web-{8204D9FC-94F4-514D-DBA3-612E47DA926F}" dt="2022-10-16T15:47:30.894" v="241" actId="14100"/>
          <ac:picMkLst>
            <pc:docMk/>
            <pc:sldMk cId="3758855020" sldId="269"/>
            <ac:picMk id="4" creationId="{6A2E0338-004F-CD09-FFE4-47E727DBC8C0}"/>
          </ac:picMkLst>
        </pc:picChg>
        <pc:cxnChg chg="add">
          <ac:chgData name="Antti Sandvik" userId="S::antti.sandvik@konnevesi.fi::5a5cb429-bb9a-412b-9ff9-f7328a9d2a93" providerId="AD" clId="Web-{8204D9FC-94F4-514D-DBA3-612E47DA926F}" dt="2022-10-16T15:47:24.300" v="239"/>
          <ac:cxnSpMkLst>
            <pc:docMk/>
            <pc:sldMk cId="3758855020" sldId="269"/>
            <ac:cxnSpMk id="13" creationId="{6EEB3B97-A638-498B-8083-54191CE71E01}"/>
          </ac:cxnSpMkLst>
        </pc:cxnChg>
      </pc:sldChg>
      <pc:sldChg chg="addSp delSp modSp new">
        <pc:chgData name="Antti Sandvik" userId="S::antti.sandvik@konnevesi.fi::5a5cb429-bb9a-412b-9ff9-f7328a9d2a93" providerId="AD" clId="Web-{8204D9FC-94F4-514D-DBA3-612E47DA926F}" dt="2022-10-16T15:51:19.151" v="268" actId="14100"/>
        <pc:sldMkLst>
          <pc:docMk/>
          <pc:sldMk cId="268614769" sldId="270"/>
        </pc:sldMkLst>
        <pc:spChg chg="del mod">
          <ac:chgData name="Antti Sandvik" userId="S::antti.sandvik@konnevesi.fi::5a5cb429-bb9a-412b-9ff9-f7328a9d2a93" providerId="AD" clId="Web-{8204D9FC-94F4-514D-DBA3-612E47DA926F}" dt="2022-10-16T15:50:53.588" v="264"/>
          <ac:spMkLst>
            <pc:docMk/>
            <pc:sldMk cId="268614769" sldId="270"/>
            <ac:spMk id="2" creationId="{6061A38D-F197-C50A-E498-8636A4DC6DCD}"/>
          </ac:spMkLst>
        </pc:spChg>
        <pc:spChg chg="mod">
          <ac:chgData name="Antti Sandvik" userId="S::antti.sandvik@konnevesi.fi::5a5cb429-bb9a-412b-9ff9-f7328a9d2a93" providerId="AD" clId="Web-{8204D9FC-94F4-514D-DBA3-612E47DA926F}" dt="2022-10-16T15:51:19.073" v="266" actId="14100"/>
          <ac:spMkLst>
            <pc:docMk/>
            <pc:sldMk cId="268614769" sldId="270"/>
            <ac:spMk id="3" creationId="{9306313E-A6AE-B5EC-5542-83CCA8FE85D8}"/>
          </ac:spMkLst>
        </pc:spChg>
        <pc:picChg chg="add mod">
          <ac:chgData name="Antti Sandvik" userId="S::antti.sandvik@konnevesi.fi::5a5cb429-bb9a-412b-9ff9-f7328a9d2a93" providerId="AD" clId="Web-{8204D9FC-94F4-514D-DBA3-612E47DA926F}" dt="2022-10-16T15:51:19.151" v="268" actId="14100"/>
          <ac:picMkLst>
            <pc:docMk/>
            <pc:sldMk cId="268614769" sldId="270"/>
            <ac:picMk id="4" creationId="{4B070CD8-A230-7823-D5C3-4D084F49DD89}"/>
          </ac:picMkLst>
        </pc:picChg>
      </pc:sldChg>
    </pc:docChg>
  </pc:docChgLst>
  <pc:docChgLst>
    <pc:chgData name="Antti Sandvik" userId="S::antti.sandvik@konnevesi.fi::5a5cb429-bb9a-412b-9ff9-f7328a9d2a93" providerId="AD" clId="Web-{B95FEB02-840D-A95C-60A9-C876BF5F9E25}"/>
    <pc:docChg chg="addSld delSld modSld">
      <pc:chgData name="Antti Sandvik" userId="S::antti.sandvik@konnevesi.fi::5a5cb429-bb9a-412b-9ff9-f7328a9d2a93" providerId="AD" clId="Web-{B95FEB02-840D-A95C-60A9-C876BF5F9E25}" dt="2022-10-16T16:19:07.848" v="407" actId="14100"/>
      <pc:docMkLst>
        <pc:docMk/>
      </pc:docMkLst>
      <pc:sldChg chg="modSp">
        <pc:chgData name="Antti Sandvik" userId="S::antti.sandvik@konnevesi.fi::5a5cb429-bb9a-412b-9ff9-f7328a9d2a93" providerId="AD" clId="Web-{B95FEB02-840D-A95C-60A9-C876BF5F9E25}" dt="2022-10-16T15:56:42.296" v="20" actId="14100"/>
        <pc:sldMkLst>
          <pc:docMk/>
          <pc:sldMk cId="3758855020" sldId="269"/>
        </pc:sldMkLst>
        <pc:spChg chg="mod">
          <ac:chgData name="Antti Sandvik" userId="S::antti.sandvik@konnevesi.fi::5a5cb429-bb9a-412b-9ff9-f7328a9d2a93" providerId="AD" clId="Web-{B95FEB02-840D-A95C-60A9-C876BF5F9E25}" dt="2022-10-16T15:56:40.218" v="19" actId="14100"/>
          <ac:spMkLst>
            <pc:docMk/>
            <pc:sldMk cId="3758855020" sldId="269"/>
            <ac:spMk id="2" creationId="{F8E171D5-3B20-9A5C-B239-D31909618ACD}"/>
          </ac:spMkLst>
        </pc:spChg>
        <pc:spChg chg="mod">
          <ac:chgData name="Antti Sandvik" userId="S::antti.sandvik@konnevesi.fi::5a5cb429-bb9a-412b-9ff9-f7328a9d2a93" providerId="AD" clId="Web-{B95FEB02-840D-A95C-60A9-C876BF5F9E25}" dt="2022-10-16T15:56:42.296" v="20" actId="14100"/>
          <ac:spMkLst>
            <pc:docMk/>
            <pc:sldMk cId="3758855020" sldId="269"/>
            <ac:spMk id="3" creationId="{F191CE0B-E818-A2A6-06AB-6ECA8A233F6D}"/>
          </ac:spMkLst>
        </pc:spChg>
      </pc:sldChg>
      <pc:sldChg chg="addSp modSp mod setBg">
        <pc:chgData name="Antti Sandvik" userId="S::antti.sandvik@konnevesi.fi::5a5cb429-bb9a-412b-9ff9-f7328a9d2a93" providerId="AD" clId="Web-{B95FEB02-840D-A95C-60A9-C876BF5F9E25}" dt="2022-10-16T15:56:23.937" v="14" actId="1076"/>
        <pc:sldMkLst>
          <pc:docMk/>
          <pc:sldMk cId="268614769" sldId="270"/>
        </pc:sldMkLst>
        <pc:spChg chg="mod ord">
          <ac:chgData name="Antti Sandvik" userId="S::antti.sandvik@konnevesi.fi::5a5cb429-bb9a-412b-9ff9-f7328a9d2a93" providerId="AD" clId="Web-{B95FEB02-840D-A95C-60A9-C876BF5F9E25}" dt="2022-10-16T15:56:16.406" v="13" actId="1076"/>
          <ac:spMkLst>
            <pc:docMk/>
            <pc:sldMk cId="268614769" sldId="270"/>
            <ac:spMk id="3" creationId="{9306313E-A6AE-B5EC-5542-83CCA8FE85D8}"/>
          </ac:spMkLst>
        </pc:spChg>
        <pc:spChg chg="add">
          <ac:chgData name="Antti Sandvik" userId="S::antti.sandvik@konnevesi.fi::5a5cb429-bb9a-412b-9ff9-f7328a9d2a93" providerId="AD" clId="Web-{B95FEB02-840D-A95C-60A9-C876BF5F9E25}" dt="2022-10-16T15:55:30.078" v="2"/>
          <ac:spMkLst>
            <pc:docMk/>
            <pc:sldMk cId="268614769" sldId="270"/>
            <ac:spMk id="9" creationId="{7D379150-F6B4-45C8-BE10-6B278AD400EB}"/>
          </ac:spMkLst>
        </pc:spChg>
        <pc:spChg chg="add">
          <ac:chgData name="Antti Sandvik" userId="S::antti.sandvik@konnevesi.fi::5a5cb429-bb9a-412b-9ff9-f7328a9d2a93" providerId="AD" clId="Web-{B95FEB02-840D-A95C-60A9-C876BF5F9E25}" dt="2022-10-16T15:55:30.078" v="2"/>
          <ac:spMkLst>
            <pc:docMk/>
            <pc:sldMk cId="268614769" sldId="270"/>
            <ac:spMk id="11" creationId="{5FFCF544-A370-4A5D-A95F-CA6E0E7191E6}"/>
          </ac:spMkLst>
        </pc:spChg>
        <pc:spChg chg="add">
          <ac:chgData name="Antti Sandvik" userId="S::antti.sandvik@konnevesi.fi::5a5cb429-bb9a-412b-9ff9-f7328a9d2a93" providerId="AD" clId="Web-{B95FEB02-840D-A95C-60A9-C876BF5F9E25}" dt="2022-10-16T15:55:30.078" v="2"/>
          <ac:spMkLst>
            <pc:docMk/>
            <pc:sldMk cId="268614769" sldId="270"/>
            <ac:spMk id="15" creationId="{284B70D5-875B-433D-BDBD-1522A85D6C1D}"/>
          </ac:spMkLst>
        </pc:spChg>
        <pc:spChg chg="add">
          <ac:chgData name="Antti Sandvik" userId="S::antti.sandvik@konnevesi.fi::5a5cb429-bb9a-412b-9ff9-f7328a9d2a93" providerId="AD" clId="Web-{B95FEB02-840D-A95C-60A9-C876BF5F9E25}" dt="2022-10-16T15:55:30.078" v="2"/>
          <ac:spMkLst>
            <pc:docMk/>
            <pc:sldMk cId="268614769" sldId="270"/>
            <ac:spMk id="19" creationId="{1E299956-A9E7-4FC1-A0B1-D590CA9730E8}"/>
          </ac:spMkLst>
        </pc:spChg>
        <pc:spChg chg="add">
          <ac:chgData name="Antti Sandvik" userId="S::antti.sandvik@konnevesi.fi::5a5cb429-bb9a-412b-9ff9-f7328a9d2a93" providerId="AD" clId="Web-{B95FEB02-840D-A95C-60A9-C876BF5F9E25}" dt="2022-10-16T15:55:30.078" v="2"/>
          <ac:spMkLst>
            <pc:docMk/>
            <pc:sldMk cId="268614769" sldId="270"/>
            <ac:spMk id="21" creationId="{17FC539C-B783-4B03-9F9E-D13430F3F64F}"/>
          </ac:spMkLst>
        </pc:spChg>
        <pc:picChg chg="mod ord">
          <ac:chgData name="Antti Sandvik" userId="S::antti.sandvik@konnevesi.fi::5a5cb429-bb9a-412b-9ff9-f7328a9d2a93" providerId="AD" clId="Web-{B95FEB02-840D-A95C-60A9-C876BF5F9E25}" dt="2022-10-16T15:56:23.937" v="14" actId="1076"/>
          <ac:picMkLst>
            <pc:docMk/>
            <pc:sldMk cId="268614769" sldId="270"/>
            <ac:picMk id="4" creationId="{4B070CD8-A230-7823-D5C3-4D084F49DD89}"/>
          </ac:picMkLst>
        </pc:picChg>
        <pc:cxnChg chg="add">
          <ac:chgData name="Antti Sandvik" userId="S::antti.sandvik@konnevesi.fi::5a5cb429-bb9a-412b-9ff9-f7328a9d2a93" providerId="AD" clId="Web-{B95FEB02-840D-A95C-60A9-C876BF5F9E25}" dt="2022-10-16T15:55:30.078" v="2"/>
          <ac:cxnSpMkLst>
            <pc:docMk/>
            <pc:sldMk cId="268614769" sldId="270"/>
            <ac:cxnSpMk id="13" creationId="{6EEB3B97-A638-498B-8083-54191CE71E01}"/>
          </ac:cxnSpMkLst>
        </pc:cxnChg>
        <pc:cxnChg chg="add">
          <ac:chgData name="Antti Sandvik" userId="S::antti.sandvik@konnevesi.fi::5a5cb429-bb9a-412b-9ff9-f7328a9d2a93" providerId="AD" clId="Web-{B95FEB02-840D-A95C-60A9-C876BF5F9E25}" dt="2022-10-16T15:55:30.078" v="2"/>
          <ac:cxnSpMkLst>
            <pc:docMk/>
            <pc:sldMk cId="268614769" sldId="270"/>
            <ac:cxnSpMk id="17" creationId="{C947DF4A-614C-4B4C-8B80-E5B9D8E8CFED}"/>
          </ac:cxnSpMkLst>
        </pc:cxnChg>
      </pc:sldChg>
      <pc:sldChg chg="delSp modSp new del mod modClrScheme chgLayout">
        <pc:chgData name="Antti Sandvik" userId="S::antti.sandvik@konnevesi.fi::5a5cb429-bb9a-412b-9ff9-f7328a9d2a93" providerId="AD" clId="Web-{B95FEB02-840D-A95C-60A9-C876BF5F9E25}" dt="2022-10-16T15:59:16.717" v="43"/>
        <pc:sldMkLst>
          <pc:docMk/>
          <pc:sldMk cId="2980709264" sldId="271"/>
        </pc:sldMkLst>
        <pc:spChg chg="mod ord">
          <ac:chgData name="Antti Sandvik" userId="S::antti.sandvik@konnevesi.fi::5a5cb429-bb9a-412b-9ff9-f7328a9d2a93" providerId="AD" clId="Web-{B95FEB02-840D-A95C-60A9-C876BF5F9E25}" dt="2022-10-16T15:57:17.030" v="37" actId="20577"/>
          <ac:spMkLst>
            <pc:docMk/>
            <pc:sldMk cId="2980709264" sldId="271"/>
            <ac:spMk id="2" creationId="{371D13A5-9CF5-D510-099C-4D78CCAD6954}"/>
          </ac:spMkLst>
        </pc:spChg>
        <pc:spChg chg="del mod ord">
          <ac:chgData name="Antti Sandvik" userId="S::antti.sandvik@konnevesi.fi::5a5cb429-bb9a-412b-9ff9-f7328a9d2a93" providerId="AD" clId="Web-{B95FEB02-840D-A95C-60A9-C876BF5F9E25}" dt="2022-10-16T15:57:21.327" v="39"/>
          <ac:spMkLst>
            <pc:docMk/>
            <pc:sldMk cId="2980709264" sldId="271"/>
            <ac:spMk id="3" creationId="{9306F8F3-BE44-EECA-D99A-9667E59FAD81}"/>
          </ac:spMkLst>
        </pc:spChg>
      </pc:sldChg>
      <pc:sldChg chg="addSp modSp add replId">
        <pc:chgData name="Antti Sandvik" userId="S::antti.sandvik@konnevesi.fi::5a5cb429-bb9a-412b-9ff9-f7328a9d2a93" providerId="AD" clId="Web-{B95FEB02-840D-A95C-60A9-C876BF5F9E25}" dt="2022-10-16T15:59:16.779" v="46" actId="1076"/>
        <pc:sldMkLst>
          <pc:docMk/>
          <pc:sldMk cId="771361552" sldId="272"/>
        </pc:sldMkLst>
        <pc:picChg chg="add mod">
          <ac:chgData name="Antti Sandvik" userId="S::antti.sandvik@konnevesi.fi::5a5cb429-bb9a-412b-9ff9-f7328a9d2a93" providerId="AD" clId="Web-{B95FEB02-840D-A95C-60A9-C876BF5F9E25}" dt="2022-10-16T15:59:16.779" v="46" actId="1076"/>
          <ac:picMkLst>
            <pc:docMk/>
            <pc:sldMk cId="771361552" sldId="272"/>
            <ac:picMk id="3" creationId="{612C6697-95E8-F00B-E87E-73B610458FAD}"/>
          </ac:picMkLst>
        </pc:picChg>
      </pc:sldChg>
      <pc:sldChg chg="addSp modSp new mod setBg modClrScheme setClrOvrMap chgLayout">
        <pc:chgData name="Antti Sandvik" userId="S::antti.sandvik@konnevesi.fi::5a5cb429-bb9a-412b-9ff9-f7328a9d2a93" providerId="AD" clId="Web-{B95FEB02-840D-A95C-60A9-C876BF5F9E25}" dt="2022-10-16T16:09:32.993" v="309"/>
        <pc:sldMkLst>
          <pc:docMk/>
          <pc:sldMk cId="4029017991" sldId="273"/>
        </pc:sldMkLst>
        <pc:spChg chg="mod ord">
          <ac:chgData name="Antti Sandvik" userId="S::antti.sandvik@konnevesi.fi::5a5cb429-bb9a-412b-9ff9-f7328a9d2a93" providerId="AD" clId="Web-{B95FEB02-840D-A95C-60A9-C876BF5F9E25}" dt="2022-10-16T16:09:32.993" v="309"/>
          <ac:spMkLst>
            <pc:docMk/>
            <pc:sldMk cId="4029017991" sldId="273"/>
            <ac:spMk id="2" creationId="{1C8B8E85-6769-F550-AEF2-4417491D406F}"/>
          </ac:spMkLst>
        </pc:spChg>
        <pc:spChg chg="mod ord">
          <ac:chgData name="Antti Sandvik" userId="S::antti.sandvik@konnevesi.fi::5a5cb429-bb9a-412b-9ff9-f7328a9d2a93" providerId="AD" clId="Web-{B95FEB02-840D-A95C-60A9-C876BF5F9E25}" dt="2022-10-16T16:09:32.993" v="309"/>
          <ac:spMkLst>
            <pc:docMk/>
            <pc:sldMk cId="4029017991" sldId="273"/>
            <ac:spMk id="3" creationId="{9F5FE8C6-0B61-44E9-6446-D1E8C845CF34}"/>
          </ac:spMkLst>
        </pc:spChg>
        <pc:spChg chg="add">
          <ac:chgData name="Antti Sandvik" userId="S::antti.sandvik@konnevesi.fi::5a5cb429-bb9a-412b-9ff9-f7328a9d2a93" providerId="AD" clId="Web-{B95FEB02-840D-A95C-60A9-C876BF5F9E25}" dt="2022-10-16T16:09:32.993" v="309"/>
          <ac:spMkLst>
            <pc:docMk/>
            <pc:sldMk cId="4029017991" sldId="273"/>
            <ac:spMk id="11" creationId="{C609E9FA-BDDE-45C4-8F5E-974D4208D2EA}"/>
          </ac:spMkLst>
        </pc:spChg>
        <pc:spChg chg="add">
          <ac:chgData name="Antti Sandvik" userId="S::antti.sandvik@konnevesi.fi::5a5cb429-bb9a-412b-9ff9-f7328a9d2a93" providerId="AD" clId="Web-{B95FEB02-840D-A95C-60A9-C876BF5F9E25}" dt="2022-10-16T16:09:32.993" v="309"/>
          <ac:spMkLst>
            <pc:docMk/>
            <pc:sldMk cId="4029017991" sldId="273"/>
            <ac:spMk id="13" creationId="{7737E529-E43B-4948-B3C4-7F6B806FCCFD}"/>
          </ac:spMkLst>
        </pc:spChg>
        <pc:picChg chg="add mod ord">
          <ac:chgData name="Antti Sandvik" userId="S::antti.sandvik@konnevesi.fi::5a5cb429-bb9a-412b-9ff9-f7328a9d2a93" providerId="AD" clId="Web-{B95FEB02-840D-A95C-60A9-C876BF5F9E25}" dt="2022-10-16T16:09:32.993" v="309"/>
          <ac:picMkLst>
            <pc:docMk/>
            <pc:sldMk cId="4029017991" sldId="273"/>
            <ac:picMk id="4" creationId="{9F339906-65B9-BE2E-953E-A32A358B933A}"/>
          </ac:picMkLst>
        </pc:picChg>
        <pc:cxnChg chg="add">
          <ac:chgData name="Antti Sandvik" userId="S::antti.sandvik@konnevesi.fi::5a5cb429-bb9a-412b-9ff9-f7328a9d2a93" providerId="AD" clId="Web-{B95FEB02-840D-A95C-60A9-C876BF5F9E25}" dt="2022-10-16T16:09:32.993" v="309"/>
          <ac:cxnSpMkLst>
            <pc:docMk/>
            <pc:sldMk cId="4029017991" sldId="273"/>
            <ac:cxnSpMk id="9" creationId="{45549E29-E797-4A00-B030-3AB01640CFDC}"/>
          </ac:cxnSpMkLst>
        </pc:cxnChg>
      </pc:sldChg>
      <pc:sldChg chg="addSp modSp new mod setBg addAnim modAnim">
        <pc:chgData name="Antti Sandvik" userId="S::antti.sandvik@konnevesi.fi::5a5cb429-bb9a-412b-9ff9-f7328a9d2a93" providerId="AD" clId="Web-{B95FEB02-840D-A95C-60A9-C876BF5F9E25}" dt="2022-10-16T16:08:30.822" v="301" actId="1076"/>
        <pc:sldMkLst>
          <pc:docMk/>
          <pc:sldMk cId="2054860156" sldId="274"/>
        </pc:sldMkLst>
        <pc:spChg chg="mod">
          <ac:chgData name="Antti Sandvik" userId="S::antti.sandvik@konnevesi.fi::5a5cb429-bb9a-412b-9ff9-f7328a9d2a93" providerId="AD" clId="Web-{B95FEB02-840D-A95C-60A9-C876BF5F9E25}" dt="2022-10-16T16:08:30.822" v="301" actId="1076"/>
          <ac:spMkLst>
            <pc:docMk/>
            <pc:sldMk cId="2054860156" sldId="274"/>
            <ac:spMk id="2" creationId="{8F550AEF-A18A-AF2D-83DA-E90FE21BB3BE}"/>
          </ac:spMkLst>
        </pc:spChg>
        <pc:spChg chg="mod">
          <ac:chgData name="Antti Sandvik" userId="S::antti.sandvik@konnevesi.fi::5a5cb429-bb9a-412b-9ff9-f7328a9d2a93" providerId="AD" clId="Web-{B95FEB02-840D-A95C-60A9-C876BF5F9E25}" dt="2022-10-16T16:08:28.556" v="300" actId="14100"/>
          <ac:spMkLst>
            <pc:docMk/>
            <pc:sldMk cId="2054860156" sldId="274"/>
            <ac:spMk id="3" creationId="{2F100A16-D939-8AD7-7B32-1C72E4285226}"/>
          </ac:spMkLst>
        </pc:spChg>
        <pc:spChg chg="add">
          <ac:chgData name="Antti Sandvik" userId="S::antti.sandvik@konnevesi.fi::5a5cb429-bb9a-412b-9ff9-f7328a9d2a93" providerId="AD" clId="Web-{B95FEB02-840D-A95C-60A9-C876BF5F9E25}" dt="2022-10-16T16:08:13.837" v="292"/>
          <ac:spMkLst>
            <pc:docMk/>
            <pc:sldMk cId="2054860156" sldId="274"/>
            <ac:spMk id="9" creationId="{990D0034-F768-41E7-85D4-F38C4DE85770}"/>
          </ac:spMkLst>
        </pc:spChg>
        <pc:spChg chg="add">
          <ac:chgData name="Antti Sandvik" userId="S::antti.sandvik@konnevesi.fi::5a5cb429-bb9a-412b-9ff9-f7328a9d2a93" providerId="AD" clId="Web-{B95FEB02-840D-A95C-60A9-C876BF5F9E25}" dt="2022-10-16T16:08:13.837" v="292"/>
          <ac:spMkLst>
            <pc:docMk/>
            <pc:sldMk cId="2054860156" sldId="274"/>
            <ac:spMk id="11" creationId="{C4F7E42D-8B5A-4FC8-81CD-9E60171F7FA8}"/>
          </ac:spMkLst>
        </pc:spChg>
        <pc:spChg chg="add">
          <ac:chgData name="Antti Sandvik" userId="S::antti.sandvik@konnevesi.fi::5a5cb429-bb9a-412b-9ff9-f7328a9d2a93" providerId="AD" clId="Web-{B95FEB02-840D-A95C-60A9-C876BF5F9E25}" dt="2022-10-16T16:08:13.837" v="292"/>
          <ac:spMkLst>
            <pc:docMk/>
            <pc:sldMk cId="2054860156" sldId="274"/>
            <ac:spMk id="13" creationId="{8C04651D-B9F4-4935-A02D-364153FBDF54}"/>
          </ac:spMkLst>
        </pc:spChg>
        <pc:picChg chg="add mod">
          <ac:chgData name="Antti Sandvik" userId="S::antti.sandvik@konnevesi.fi::5a5cb429-bb9a-412b-9ff9-f7328a9d2a93" providerId="AD" clId="Web-{B95FEB02-840D-A95C-60A9-C876BF5F9E25}" dt="2022-10-16T16:08:13.837" v="292"/>
          <ac:picMkLst>
            <pc:docMk/>
            <pc:sldMk cId="2054860156" sldId="274"/>
            <ac:picMk id="4" creationId="{E97B5356-C495-6AFD-82CC-3358F6ED9EDC}"/>
          </ac:picMkLst>
        </pc:picChg>
      </pc:sldChg>
      <pc:sldChg chg="modSp new">
        <pc:chgData name="Antti Sandvik" userId="S::antti.sandvik@konnevesi.fi::5a5cb429-bb9a-412b-9ff9-f7328a9d2a93" providerId="AD" clId="Web-{B95FEB02-840D-A95C-60A9-C876BF5F9E25}" dt="2022-10-16T16:13:18.757" v="382" actId="20577"/>
        <pc:sldMkLst>
          <pc:docMk/>
          <pc:sldMk cId="3368516023" sldId="275"/>
        </pc:sldMkLst>
        <pc:spChg chg="mod">
          <ac:chgData name="Antti Sandvik" userId="S::antti.sandvik@konnevesi.fi::5a5cb429-bb9a-412b-9ff9-f7328a9d2a93" providerId="AD" clId="Web-{B95FEB02-840D-A95C-60A9-C876BF5F9E25}" dt="2022-10-16T16:12:48.679" v="331" actId="20577"/>
          <ac:spMkLst>
            <pc:docMk/>
            <pc:sldMk cId="3368516023" sldId="275"/>
            <ac:spMk id="2" creationId="{076B7C30-92F2-EA94-C20A-D923C1E237D0}"/>
          </ac:spMkLst>
        </pc:spChg>
        <pc:spChg chg="mod">
          <ac:chgData name="Antti Sandvik" userId="S::antti.sandvik@konnevesi.fi::5a5cb429-bb9a-412b-9ff9-f7328a9d2a93" providerId="AD" clId="Web-{B95FEB02-840D-A95C-60A9-C876BF5F9E25}" dt="2022-10-16T16:13:18.757" v="382" actId="20577"/>
          <ac:spMkLst>
            <pc:docMk/>
            <pc:sldMk cId="3368516023" sldId="275"/>
            <ac:spMk id="3" creationId="{E4183A2C-AB31-2193-6F5D-5162A50E6B87}"/>
          </ac:spMkLst>
        </pc:spChg>
      </pc:sldChg>
      <pc:sldChg chg="modSp new">
        <pc:chgData name="Antti Sandvik" userId="S::antti.sandvik@konnevesi.fi::5a5cb429-bb9a-412b-9ff9-f7328a9d2a93" providerId="AD" clId="Web-{B95FEB02-840D-A95C-60A9-C876BF5F9E25}" dt="2022-10-16T16:16:01.084" v="397" actId="20577"/>
        <pc:sldMkLst>
          <pc:docMk/>
          <pc:sldMk cId="660132727" sldId="276"/>
        </pc:sldMkLst>
        <pc:spChg chg="mod">
          <ac:chgData name="Antti Sandvik" userId="S::antti.sandvik@konnevesi.fi::5a5cb429-bb9a-412b-9ff9-f7328a9d2a93" providerId="AD" clId="Web-{B95FEB02-840D-A95C-60A9-C876BF5F9E25}" dt="2022-10-16T16:16:01.084" v="397" actId="20577"/>
          <ac:spMkLst>
            <pc:docMk/>
            <pc:sldMk cId="660132727" sldId="276"/>
            <ac:spMk id="2" creationId="{E82BD9CA-391E-B214-D32C-14619DD50FC5}"/>
          </ac:spMkLst>
        </pc:spChg>
      </pc:sldChg>
      <pc:sldChg chg="modSp new">
        <pc:chgData name="Antti Sandvik" userId="S::antti.sandvik@konnevesi.fi::5a5cb429-bb9a-412b-9ff9-f7328a9d2a93" providerId="AD" clId="Web-{B95FEB02-840D-A95C-60A9-C876BF5F9E25}" dt="2022-10-16T16:19:07.848" v="407" actId="14100"/>
        <pc:sldMkLst>
          <pc:docMk/>
          <pc:sldMk cId="765218006" sldId="277"/>
        </pc:sldMkLst>
        <pc:spChg chg="mod">
          <ac:chgData name="Antti Sandvik" userId="S::antti.sandvik@konnevesi.fi::5a5cb429-bb9a-412b-9ff9-f7328a9d2a93" providerId="AD" clId="Web-{B95FEB02-840D-A95C-60A9-C876BF5F9E25}" dt="2022-10-16T16:19:04.536" v="406" actId="1076"/>
          <ac:spMkLst>
            <pc:docMk/>
            <pc:sldMk cId="765218006" sldId="277"/>
            <ac:spMk id="2" creationId="{B40C16DB-5D42-3655-F000-A10FCF145C53}"/>
          </ac:spMkLst>
        </pc:spChg>
        <pc:spChg chg="mod">
          <ac:chgData name="Antti Sandvik" userId="S::antti.sandvik@konnevesi.fi::5a5cb429-bb9a-412b-9ff9-f7328a9d2a93" providerId="AD" clId="Web-{B95FEB02-840D-A95C-60A9-C876BF5F9E25}" dt="2022-10-16T16:19:07.848" v="407" actId="14100"/>
          <ac:spMkLst>
            <pc:docMk/>
            <pc:sldMk cId="765218006" sldId="277"/>
            <ac:spMk id="3" creationId="{D79232FC-8F78-663E-CB71-F963F7BB883F}"/>
          </ac:spMkLst>
        </pc:spChg>
      </pc:sldChg>
    </pc:docChg>
  </pc:docChgLst>
  <pc:docChgLst>
    <pc:chgData name="Antti Sandvik" userId="S::antti.sandvik@konnevesi.fi::5a5cb429-bb9a-412b-9ff9-f7328a9d2a93" providerId="AD" clId="Web-{2884FDCE-6E4B-49EB-5D10-91E2AA75D5CE}"/>
    <pc:docChg chg="modSld">
      <pc:chgData name="Antti Sandvik" userId="S::antti.sandvik@konnevesi.fi::5a5cb429-bb9a-412b-9ff9-f7328a9d2a93" providerId="AD" clId="Web-{2884FDCE-6E4B-49EB-5D10-91E2AA75D5CE}" dt="2022-10-27T08:19:53.732" v="6" actId="20577"/>
      <pc:docMkLst>
        <pc:docMk/>
      </pc:docMkLst>
      <pc:sldChg chg="modSp">
        <pc:chgData name="Antti Sandvik" userId="S::antti.sandvik@konnevesi.fi::5a5cb429-bb9a-412b-9ff9-f7328a9d2a93" providerId="AD" clId="Web-{2884FDCE-6E4B-49EB-5D10-91E2AA75D5CE}" dt="2022-10-27T08:11:49.617" v="4" actId="20577"/>
        <pc:sldMkLst>
          <pc:docMk/>
          <pc:sldMk cId="154096961" sldId="268"/>
        </pc:sldMkLst>
        <pc:spChg chg="mod">
          <ac:chgData name="Antti Sandvik" userId="S::antti.sandvik@konnevesi.fi::5a5cb429-bb9a-412b-9ff9-f7328a9d2a93" providerId="AD" clId="Web-{2884FDCE-6E4B-49EB-5D10-91E2AA75D5CE}" dt="2022-10-27T08:11:49.617" v="4" actId="20577"/>
          <ac:spMkLst>
            <pc:docMk/>
            <pc:sldMk cId="154096961" sldId="268"/>
            <ac:spMk id="2" creationId="{5A321E47-782B-BD6C-2198-39B5A50224C2}"/>
          </ac:spMkLst>
        </pc:spChg>
        <pc:spChg chg="mod">
          <ac:chgData name="Antti Sandvik" userId="S::antti.sandvik@konnevesi.fi::5a5cb429-bb9a-412b-9ff9-f7328a9d2a93" providerId="AD" clId="Web-{2884FDCE-6E4B-49EB-5D10-91E2AA75D5CE}" dt="2022-10-27T08:11:48.867" v="1" actId="20577"/>
          <ac:spMkLst>
            <pc:docMk/>
            <pc:sldMk cId="154096961" sldId="268"/>
            <ac:spMk id="3" creationId="{E0CE4945-D842-AD52-A501-E3A93D48F405}"/>
          </ac:spMkLst>
        </pc:spChg>
      </pc:sldChg>
      <pc:sldChg chg="modSp">
        <pc:chgData name="Antti Sandvik" userId="S::antti.sandvik@konnevesi.fi::5a5cb429-bb9a-412b-9ff9-f7328a9d2a93" providerId="AD" clId="Web-{2884FDCE-6E4B-49EB-5D10-91E2AA75D5CE}" dt="2022-10-27T08:19:53.732" v="6" actId="20577"/>
        <pc:sldMkLst>
          <pc:docMk/>
          <pc:sldMk cId="3758855020" sldId="269"/>
        </pc:sldMkLst>
        <pc:spChg chg="mod">
          <ac:chgData name="Antti Sandvik" userId="S::antti.sandvik@konnevesi.fi::5a5cb429-bb9a-412b-9ff9-f7328a9d2a93" providerId="AD" clId="Web-{2884FDCE-6E4B-49EB-5D10-91E2AA75D5CE}" dt="2022-10-27T08:19:53.732" v="6" actId="20577"/>
          <ac:spMkLst>
            <pc:docMk/>
            <pc:sldMk cId="3758855020" sldId="269"/>
            <ac:spMk id="3" creationId="{F191CE0B-E818-A2A6-06AB-6ECA8A233F6D}"/>
          </ac:spMkLst>
        </pc:spChg>
      </pc:sldChg>
    </pc:docChg>
  </pc:docChgLst>
  <pc:docChgLst>
    <pc:chgData name="Antti Sandvik" userId="S::antti.sandvik@konnevesi.fi::5a5cb429-bb9a-412b-9ff9-f7328a9d2a93" providerId="AD" clId="Web-{D2ED04F7-E4D4-1176-4F4B-E6E5B9DEDA13}"/>
    <pc:docChg chg="addSld modSld sldOrd addMainMaster delMainMaster">
      <pc:chgData name="Antti Sandvik" userId="S::antti.sandvik@konnevesi.fi::5a5cb429-bb9a-412b-9ff9-f7328a9d2a93" providerId="AD" clId="Web-{D2ED04F7-E4D4-1176-4F4B-E6E5B9DEDA13}" dt="2022-10-16T15:31:05.449" v="316"/>
      <pc:docMkLst>
        <pc:docMk/>
      </pc:docMkLst>
      <pc:sldChg chg="addSp delSp modSp mod setBg modClrScheme chgLayout">
        <pc:chgData name="Antti Sandvik" userId="S::antti.sandvik@konnevesi.fi::5a5cb429-bb9a-412b-9ff9-f7328a9d2a93" providerId="AD" clId="Web-{D2ED04F7-E4D4-1176-4F4B-E6E5B9DEDA13}" dt="2022-10-16T15:31:05.449" v="316"/>
        <pc:sldMkLst>
          <pc:docMk/>
          <pc:sldMk cId="0" sldId="256"/>
        </pc:sldMkLst>
        <pc:spChg chg="add del mod">
          <ac:chgData name="Antti Sandvik" userId="S::antti.sandvik@konnevesi.fi::5a5cb429-bb9a-412b-9ff9-f7328a9d2a93" providerId="AD" clId="Web-{D2ED04F7-E4D4-1176-4F4B-E6E5B9DEDA13}" dt="2022-10-16T15:17:48.785" v="20"/>
          <ac:spMkLst>
            <pc:docMk/>
            <pc:sldMk cId="0" sldId="256"/>
            <ac:spMk id="3" creationId="{E3FC51BA-0E67-A6FC-2B1F-DE18984CE303}"/>
          </ac:spMkLst>
        </pc:spChg>
        <pc:spChg chg="mod ord">
          <ac:chgData name="Antti Sandvik" userId="S::antti.sandvik@konnevesi.fi::5a5cb429-bb9a-412b-9ff9-f7328a9d2a93" providerId="AD" clId="Web-{D2ED04F7-E4D4-1176-4F4B-E6E5B9DEDA13}" dt="2022-10-16T15:28:38.963" v="315"/>
          <ac:spMkLst>
            <pc:docMk/>
            <pc:sldMk cId="0" sldId="256"/>
            <ac:spMk id="62" creationId="{00000000-0000-0000-0000-000000000000}"/>
          </ac:spMkLst>
        </pc:spChg>
        <pc:spChg chg="del">
          <ac:chgData name="Antti Sandvik" userId="S::antti.sandvik@konnevesi.fi::5a5cb429-bb9a-412b-9ff9-f7328a9d2a93" providerId="AD" clId="Web-{D2ED04F7-E4D4-1176-4F4B-E6E5B9DEDA13}" dt="2022-10-16T15:17:44.191" v="17"/>
          <ac:spMkLst>
            <pc:docMk/>
            <pc:sldMk cId="0" sldId="256"/>
            <ac:spMk id="63" creationId="{00000000-0000-0000-0000-000000000000}"/>
          </ac:spMkLst>
        </pc:spChg>
        <pc:spChg chg="add">
          <ac:chgData name="Antti Sandvik" userId="S::antti.sandvik@konnevesi.fi::5a5cb429-bb9a-412b-9ff9-f7328a9d2a93" providerId="AD" clId="Web-{D2ED04F7-E4D4-1176-4F4B-E6E5B9DEDA13}" dt="2022-10-16T15:28:38.963" v="315"/>
          <ac:spMkLst>
            <pc:docMk/>
            <pc:sldMk cId="0" sldId="256"/>
            <ac:spMk id="67" creationId="{F3B3B6C5-748F-437C-AE76-DB11FEA99E16}"/>
          </ac:spMkLst>
        </pc:spChg>
        <pc:spChg chg="add">
          <ac:chgData name="Antti Sandvik" userId="S::antti.sandvik@konnevesi.fi::5a5cb429-bb9a-412b-9ff9-f7328a9d2a93" providerId="AD" clId="Web-{D2ED04F7-E4D4-1176-4F4B-E6E5B9DEDA13}" dt="2022-10-16T15:28:38.963" v="315"/>
          <ac:spMkLst>
            <pc:docMk/>
            <pc:sldMk cId="0" sldId="256"/>
            <ac:spMk id="69" creationId="{197CEB5D-9BB2-475C-BA8D-AC88BB8C976E}"/>
          </ac:spMkLst>
        </pc:spChg>
        <pc:picChg chg="add mod">
          <ac:chgData name="Antti Sandvik" userId="S::antti.sandvik@konnevesi.fi::5a5cb429-bb9a-412b-9ff9-f7328a9d2a93" providerId="AD" clId="Web-{D2ED04F7-E4D4-1176-4F4B-E6E5B9DEDA13}" dt="2022-10-16T15:31:05.449" v="316"/>
          <ac:picMkLst>
            <pc:docMk/>
            <pc:sldMk cId="0" sldId="256"/>
            <ac:picMk id="4" creationId="{801E0654-833C-2BD2-1D23-459ABC871D1F}"/>
          </ac:picMkLst>
        </pc:picChg>
        <pc:cxnChg chg="add">
          <ac:chgData name="Antti Sandvik" userId="S::antti.sandvik@konnevesi.fi::5a5cb429-bb9a-412b-9ff9-f7328a9d2a93" providerId="AD" clId="Web-{D2ED04F7-E4D4-1176-4F4B-E6E5B9DEDA13}" dt="2022-10-16T15:28:38.963" v="315"/>
          <ac:cxnSpMkLst>
            <pc:docMk/>
            <pc:sldMk cId="0" sldId="256"/>
            <ac:cxnSpMk id="71" creationId="{BB14AD1F-ADD5-46E7-966F-4C0290232FF9}"/>
          </ac:cxnSpMkLst>
        </pc:cxnChg>
      </pc:sldChg>
      <pc:sldChg chg="modSp mod modClrScheme chgLayout">
        <pc:chgData name="Antti Sandvik" userId="S::antti.sandvik@konnevesi.fi::5a5cb429-bb9a-412b-9ff9-f7328a9d2a93" providerId="AD" clId="Web-{D2ED04F7-E4D4-1176-4F4B-E6E5B9DEDA13}" dt="2022-10-16T15:28:30.478" v="314"/>
        <pc:sldMkLst>
          <pc:docMk/>
          <pc:sldMk cId="0" sldId="257"/>
        </pc:sldMkLst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0" sldId="257"/>
            <ac:spMk id="68" creationId="{00000000-0000-0000-0000-000000000000}"/>
          </ac:spMkLst>
        </pc:spChg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0" sldId="257"/>
            <ac:spMk id="69" creationId="{00000000-0000-0000-0000-000000000000}"/>
          </ac:spMkLst>
        </pc:spChg>
      </pc:sldChg>
      <pc:sldChg chg="modSp mod ord modClrScheme chgLayout">
        <pc:chgData name="Antti Sandvik" userId="S::antti.sandvik@konnevesi.fi::5a5cb429-bb9a-412b-9ff9-f7328a9d2a93" providerId="AD" clId="Web-{D2ED04F7-E4D4-1176-4F4B-E6E5B9DEDA13}" dt="2022-10-16T15:28:30.478" v="314"/>
        <pc:sldMkLst>
          <pc:docMk/>
          <pc:sldMk cId="0" sldId="258"/>
        </pc:sldMkLst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0" sldId="258"/>
            <ac:spMk id="74" creationId="{00000000-0000-0000-0000-000000000000}"/>
          </ac:spMkLst>
        </pc:spChg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0" sldId="258"/>
            <ac:spMk id="75" creationId="{00000000-0000-0000-0000-000000000000}"/>
          </ac:spMkLst>
        </pc:spChg>
      </pc:sldChg>
      <pc:sldChg chg="modSp mod ord modClrScheme chgLayout">
        <pc:chgData name="Antti Sandvik" userId="S::antti.sandvik@konnevesi.fi::5a5cb429-bb9a-412b-9ff9-f7328a9d2a93" providerId="AD" clId="Web-{D2ED04F7-E4D4-1176-4F4B-E6E5B9DEDA13}" dt="2022-10-16T15:28:30.478" v="314"/>
        <pc:sldMkLst>
          <pc:docMk/>
          <pc:sldMk cId="0" sldId="259"/>
        </pc:sldMkLst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0" sldId="259"/>
            <ac:spMk id="81" creationId="{00000000-0000-0000-0000-000000000000}"/>
          </ac:spMkLst>
        </pc:spChg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0" sldId="259"/>
            <ac:spMk id="82" creationId="{00000000-0000-0000-0000-000000000000}"/>
          </ac:spMkLst>
        </pc:spChg>
      </pc:sldChg>
      <pc:sldChg chg="modSp mod modClrScheme chgLayout">
        <pc:chgData name="Antti Sandvik" userId="S::antti.sandvik@konnevesi.fi::5a5cb429-bb9a-412b-9ff9-f7328a9d2a93" providerId="AD" clId="Web-{D2ED04F7-E4D4-1176-4F4B-E6E5B9DEDA13}" dt="2022-10-16T15:28:30.478" v="314"/>
        <pc:sldMkLst>
          <pc:docMk/>
          <pc:sldMk cId="0" sldId="260"/>
        </pc:sldMkLst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0" sldId="260"/>
            <ac:spMk id="87" creationId="{00000000-0000-0000-0000-000000000000}"/>
          </ac:spMkLst>
        </pc:spChg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0" sldId="260"/>
            <ac:spMk id="88" creationId="{00000000-0000-0000-0000-000000000000}"/>
          </ac:spMkLst>
        </pc:spChg>
      </pc:sldChg>
      <pc:sldChg chg="modSp mod modClrScheme chgLayout">
        <pc:chgData name="Antti Sandvik" userId="S::antti.sandvik@konnevesi.fi::5a5cb429-bb9a-412b-9ff9-f7328a9d2a93" providerId="AD" clId="Web-{D2ED04F7-E4D4-1176-4F4B-E6E5B9DEDA13}" dt="2022-10-16T15:28:30.478" v="314"/>
        <pc:sldMkLst>
          <pc:docMk/>
          <pc:sldMk cId="0" sldId="261"/>
        </pc:sldMkLst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0" sldId="261"/>
            <ac:spMk id="93" creationId="{00000000-0000-0000-0000-000000000000}"/>
          </ac:spMkLst>
        </pc:spChg>
      </pc:sldChg>
      <pc:sldChg chg="modSp mod modClrScheme chgLayout">
        <pc:chgData name="Antti Sandvik" userId="S::antti.sandvik@konnevesi.fi::5a5cb429-bb9a-412b-9ff9-f7328a9d2a93" providerId="AD" clId="Web-{D2ED04F7-E4D4-1176-4F4B-E6E5B9DEDA13}" dt="2022-10-16T15:28:30.478" v="314"/>
        <pc:sldMkLst>
          <pc:docMk/>
          <pc:sldMk cId="0" sldId="262"/>
        </pc:sldMkLst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0" sldId="262"/>
            <ac:spMk id="98" creationId="{00000000-0000-0000-0000-000000000000}"/>
          </ac:spMkLst>
        </pc:spChg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0" sldId="262"/>
            <ac:spMk id="99" creationId="{00000000-0000-0000-0000-000000000000}"/>
          </ac:spMkLst>
        </pc:spChg>
      </pc:sldChg>
      <pc:sldChg chg="modSp mod modClrScheme chgLayout">
        <pc:chgData name="Antti Sandvik" userId="S::antti.sandvik@konnevesi.fi::5a5cb429-bb9a-412b-9ff9-f7328a9d2a93" providerId="AD" clId="Web-{D2ED04F7-E4D4-1176-4F4B-E6E5B9DEDA13}" dt="2022-10-16T15:28:30.478" v="314"/>
        <pc:sldMkLst>
          <pc:docMk/>
          <pc:sldMk cId="0" sldId="263"/>
        </pc:sldMkLst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0" sldId="263"/>
            <ac:spMk id="104" creationId="{00000000-0000-0000-0000-000000000000}"/>
          </ac:spMkLst>
        </pc:spChg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0" sldId="263"/>
            <ac:spMk id="105" creationId="{00000000-0000-0000-0000-000000000000}"/>
          </ac:spMkLst>
        </pc:spChg>
      </pc:sldChg>
      <pc:sldChg chg="addSp modSp new mod modClrScheme chgLayout">
        <pc:chgData name="Antti Sandvik" userId="S::antti.sandvik@konnevesi.fi::5a5cb429-bb9a-412b-9ff9-f7328a9d2a93" providerId="AD" clId="Web-{D2ED04F7-E4D4-1176-4F4B-E6E5B9DEDA13}" dt="2022-10-16T15:28:30.478" v="314"/>
        <pc:sldMkLst>
          <pc:docMk/>
          <pc:sldMk cId="4127049065" sldId="264"/>
        </pc:sldMkLst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4127049065" sldId="264"/>
            <ac:spMk id="2" creationId="{E5BF259A-A22B-8B95-A857-73F039E3AAB1}"/>
          </ac:spMkLst>
        </pc:spChg>
        <pc:spChg chg="add 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4127049065" sldId="264"/>
            <ac:spMk id="3" creationId="{32898F8F-5DE2-209D-3BF8-D648F6EC70C7}"/>
          </ac:spMkLst>
        </pc:spChg>
      </pc:sldChg>
      <pc:sldChg chg="addSp modSp new mod modClrScheme chgLayout">
        <pc:chgData name="Antti Sandvik" userId="S::antti.sandvik@konnevesi.fi::5a5cb429-bb9a-412b-9ff9-f7328a9d2a93" providerId="AD" clId="Web-{D2ED04F7-E4D4-1176-4F4B-E6E5B9DEDA13}" dt="2022-10-16T15:28:30.478" v="314"/>
        <pc:sldMkLst>
          <pc:docMk/>
          <pc:sldMk cId="3885574043" sldId="265"/>
        </pc:sldMkLst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3885574043" sldId="265"/>
            <ac:spMk id="2" creationId="{CB92B8B3-BA10-60E5-9178-82B223D3BFA6}"/>
          </ac:spMkLst>
        </pc:spChg>
        <pc:spChg chg="mod ord">
          <ac:chgData name="Antti Sandvik" userId="S::antti.sandvik@konnevesi.fi::5a5cb429-bb9a-412b-9ff9-f7328a9d2a93" providerId="AD" clId="Web-{D2ED04F7-E4D4-1176-4F4B-E6E5B9DEDA13}" dt="2022-10-16T15:28:30.478" v="314"/>
          <ac:spMkLst>
            <pc:docMk/>
            <pc:sldMk cId="3885574043" sldId="265"/>
            <ac:spMk id="3" creationId="{0AAC6272-F5FF-C802-7AF1-7FB093A602C8}"/>
          </ac:spMkLst>
        </pc:spChg>
        <pc:picChg chg="add mod">
          <ac:chgData name="Antti Sandvik" userId="S::antti.sandvik@konnevesi.fi::5a5cb429-bb9a-412b-9ff9-f7328a9d2a93" providerId="AD" clId="Web-{D2ED04F7-E4D4-1176-4F4B-E6E5B9DEDA13}" dt="2022-10-16T15:28:07.916" v="313" actId="1076"/>
          <ac:picMkLst>
            <pc:docMk/>
            <pc:sldMk cId="3885574043" sldId="265"/>
            <ac:picMk id="4" creationId="{9138F9A3-3D08-B071-BCC1-0758BFD9F6A6}"/>
          </ac:picMkLst>
        </pc:picChg>
      </pc:sldChg>
      <pc:sldMasterChg chg="del delSldLayout">
        <pc:chgData name="Antti Sandvik" userId="S::antti.sandvik@konnevesi.fi::5a5cb429-bb9a-412b-9ff9-f7328a9d2a93" providerId="AD" clId="Web-{D2ED04F7-E4D4-1176-4F4B-E6E5B9DEDA13}" dt="2022-10-16T15:28:30.478" v="314"/>
        <pc:sldMasterMkLst>
          <pc:docMk/>
          <pc:sldMasterMk cId="0" sldId="2147483659"/>
        </pc:sldMasterMkLst>
        <pc:sldLayoutChg chg="del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0" sldId="2147483659"/>
            <pc:sldLayoutMk cId="0" sldId="2147483648"/>
          </pc:sldLayoutMkLst>
        </pc:sldLayoutChg>
        <pc:sldLayoutChg chg="del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0" sldId="2147483659"/>
            <pc:sldLayoutMk cId="0" sldId="2147483649"/>
          </pc:sldLayoutMkLst>
        </pc:sldLayoutChg>
        <pc:sldLayoutChg chg="del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0" sldId="2147483659"/>
            <pc:sldLayoutMk cId="0" sldId="2147483650"/>
          </pc:sldLayoutMkLst>
        </pc:sldLayoutChg>
        <pc:sldLayoutChg chg="del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0" sldId="2147483659"/>
            <pc:sldLayoutMk cId="0" sldId="2147483651"/>
          </pc:sldLayoutMkLst>
        </pc:sldLayoutChg>
        <pc:sldLayoutChg chg="del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0" sldId="2147483659"/>
            <pc:sldLayoutMk cId="0" sldId="2147483652"/>
          </pc:sldLayoutMkLst>
        </pc:sldLayoutChg>
        <pc:sldLayoutChg chg="del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0" sldId="2147483659"/>
            <pc:sldLayoutMk cId="0" sldId="2147483653"/>
          </pc:sldLayoutMkLst>
        </pc:sldLayoutChg>
        <pc:sldLayoutChg chg="del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0" sldId="2147483659"/>
            <pc:sldLayoutMk cId="0" sldId="2147483654"/>
          </pc:sldLayoutMkLst>
        </pc:sldLayoutChg>
        <pc:sldLayoutChg chg="del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0" sldId="2147483659"/>
            <pc:sldLayoutMk cId="0" sldId="2147483655"/>
          </pc:sldLayoutMkLst>
        </pc:sldLayoutChg>
        <pc:sldLayoutChg chg="del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0" sldId="2147483659"/>
            <pc:sldLayoutMk cId="0" sldId="2147483656"/>
          </pc:sldLayoutMkLst>
        </pc:sldLayoutChg>
        <pc:sldLayoutChg chg="del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0" sldId="2147483659"/>
            <pc:sldLayoutMk cId="0" sldId="2147483657"/>
          </pc:sldLayoutMkLst>
        </pc:sldLayoutChg>
        <pc:sldLayoutChg chg="del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0" sldId="2147483659"/>
            <pc:sldLayoutMk cId="0" sldId="2147483658"/>
          </pc:sldLayoutMkLst>
        </pc:sldLayoutChg>
      </pc:sldMasterChg>
      <pc:sldMasterChg chg="add addSldLayout modSldLayout">
        <pc:chgData name="Antti Sandvik" userId="S::antti.sandvik@konnevesi.fi::5a5cb429-bb9a-412b-9ff9-f7328a9d2a93" providerId="AD" clId="Web-{D2ED04F7-E4D4-1176-4F4B-E6E5B9DEDA13}" dt="2022-10-16T15:28:30.478" v="314"/>
        <pc:sldMasterMkLst>
          <pc:docMk/>
          <pc:sldMasterMk cId="3566460632" sldId="2147483660"/>
        </pc:sldMasterMkLst>
        <pc:sldLayoutChg chg="add mod replId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3566460632" sldId="2147483660"/>
            <pc:sldLayoutMk cId="1055221733" sldId="2147483661"/>
          </pc:sldLayoutMkLst>
        </pc:sldLayoutChg>
        <pc:sldLayoutChg chg="add mod replId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3566460632" sldId="2147483660"/>
            <pc:sldLayoutMk cId="2110426796" sldId="2147483662"/>
          </pc:sldLayoutMkLst>
        </pc:sldLayoutChg>
        <pc:sldLayoutChg chg="add mod replId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3566460632" sldId="2147483660"/>
            <pc:sldLayoutMk cId="26888660" sldId="2147483663"/>
          </pc:sldLayoutMkLst>
        </pc:sldLayoutChg>
        <pc:sldLayoutChg chg="add mod replId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3566460632" sldId="2147483660"/>
            <pc:sldLayoutMk cId="2891443225" sldId="2147483664"/>
          </pc:sldLayoutMkLst>
        </pc:sldLayoutChg>
        <pc:sldLayoutChg chg="add mod replId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3566460632" sldId="2147483660"/>
            <pc:sldLayoutMk cId="2695256632" sldId="2147483665"/>
          </pc:sldLayoutMkLst>
        </pc:sldLayoutChg>
        <pc:sldLayoutChg chg="add mod replId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3566460632" sldId="2147483660"/>
            <pc:sldLayoutMk cId="668695523" sldId="2147483666"/>
          </pc:sldLayoutMkLst>
        </pc:sldLayoutChg>
        <pc:sldLayoutChg chg="add mod replId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3566460632" sldId="2147483660"/>
            <pc:sldLayoutMk cId="4092436994" sldId="2147483667"/>
          </pc:sldLayoutMkLst>
        </pc:sldLayoutChg>
        <pc:sldLayoutChg chg="add mod replId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3566460632" sldId="2147483660"/>
            <pc:sldLayoutMk cId="1075466890" sldId="2147483668"/>
          </pc:sldLayoutMkLst>
        </pc:sldLayoutChg>
        <pc:sldLayoutChg chg="add mod replId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3566460632" sldId="2147483660"/>
            <pc:sldLayoutMk cId="1037839947" sldId="2147483669"/>
          </pc:sldLayoutMkLst>
        </pc:sldLayoutChg>
        <pc:sldLayoutChg chg="add mod replId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3566460632" sldId="2147483660"/>
            <pc:sldLayoutMk cId="2277483989" sldId="2147483670"/>
          </pc:sldLayoutMkLst>
        </pc:sldLayoutChg>
        <pc:sldLayoutChg chg="add mod replId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3566460632" sldId="2147483660"/>
            <pc:sldLayoutMk cId="298129645" sldId="2147483671"/>
          </pc:sldLayoutMkLst>
        </pc:sldLayoutChg>
        <pc:sldLayoutChg chg="add mod replId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3566460632" sldId="2147483660"/>
            <pc:sldLayoutMk cId="2630054863" sldId="2147483672"/>
          </pc:sldLayoutMkLst>
        </pc:sldLayoutChg>
        <pc:sldLayoutChg chg="add mod replId">
          <pc:chgData name="Antti Sandvik" userId="S::antti.sandvik@konnevesi.fi::5a5cb429-bb9a-412b-9ff9-f7328a9d2a93" providerId="AD" clId="Web-{D2ED04F7-E4D4-1176-4F4B-E6E5B9DEDA13}" dt="2022-10-16T15:28:30.478" v="314"/>
          <pc:sldLayoutMkLst>
            <pc:docMk/>
            <pc:sldMasterMk cId="3566460632" sldId="2147483660"/>
            <pc:sldLayoutMk cId="4018761615" sldId="2147483673"/>
          </pc:sldLayoutMkLst>
        </pc:sldLayoutChg>
      </pc:sldMasterChg>
    </pc:docChg>
  </pc:docChgLst>
  <pc:docChgLst>
    <pc:chgData name="Antti Sandvik" userId="S::antti.sandvik@konnevesi.fi::5a5cb429-bb9a-412b-9ff9-f7328a9d2a93" providerId="AD" clId="Web-{610C0D74-0C6A-D202-C905-D6ED442347C5}"/>
    <pc:docChg chg="addSld delSld modSld addMainMaster">
      <pc:chgData name="Antti Sandvik" userId="S::antti.sandvik@konnevesi.fi::5a5cb429-bb9a-412b-9ff9-f7328a9d2a93" providerId="AD" clId="Web-{610C0D74-0C6A-D202-C905-D6ED442347C5}" dt="2022-10-27T10:08:03.464" v="213"/>
      <pc:docMkLst>
        <pc:docMk/>
      </pc:docMkLst>
      <pc:sldChg chg="delSp modSp">
        <pc:chgData name="Antti Sandvik" userId="S::antti.sandvik@konnevesi.fi::5a5cb429-bb9a-412b-9ff9-f7328a9d2a93" providerId="AD" clId="Web-{610C0D74-0C6A-D202-C905-D6ED442347C5}" dt="2022-10-27T09:24:28.361" v="11" actId="14100"/>
        <pc:sldMkLst>
          <pc:docMk/>
          <pc:sldMk cId="154096961" sldId="268"/>
        </pc:sldMkLst>
        <pc:spChg chg="del mod">
          <ac:chgData name="Antti Sandvik" userId="S::antti.sandvik@konnevesi.fi::5a5cb429-bb9a-412b-9ff9-f7328a9d2a93" providerId="AD" clId="Web-{610C0D74-0C6A-D202-C905-D6ED442347C5}" dt="2022-10-27T09:24:26.752" v="10"/>
          <ac:spMkLst>
            <pc:docMk/>
            <pc:sldMk cId="154096961" sldId="268"/>
            <ac:spMk id="2" creationId="{5A321E47-782B-BD6C-2198-39B5A50224C2}"/>
          </ac:spMkLst>
        </pc:spChg>
        <pc:spChg chg="mod">
          <ac:chgData name="Antti Sandvik" userId="S::antti.sandvik@konnevesi.fi::5a5cb429-bb9a-412b-9ff9-f7328a9d2a93" providerId="AD" clId="Web-{610C0D74-0C6A-D202-C905-D6ED442347C5}" dt="2022-10-27T09:24:28.361" v="11" actId="14100"/>
          <ac:spMkLst>
            <pc:docMk/>
            <pc:sldMk cId="154096961" sldId="268"/>
            <ac:spMk id="3" creationId="{E0CE4945-D842-AD52-A501-E3A93D48F405}"/>
          </ac:spMkLst>
        </pc:spChg>
      </pc:sldChg>
      <pc:sldChg chg="addSp modSp mod setBg">
        <pc:chgData name="Antti Sandvik" userId="S::antti.sandvik@konnevesi.fi::5a5cb429-bb9a-412b-9ff9-f7328a9d2a93" providerId="AD" clId="Web-{610C0D74-0C6A-D202-C905-D6ED442347C5}" dt="2022-10-27T10:08:03.464" v="213"/>
        <pc:sldMkLst>
          <pc:docMk/>
          <pc:sldMk cId="771361552" sldId="272"/>
        </pc:sldMkLst>
        <pc:spChg chg="mod ord">
          <ac:chgData name="Antti Sandvik" userId="S::antti.sandvik@konnevesi.fi::5a5cb429-bb9a-412b-9ff9-f7328a9d2a93" providerId="AD" clId="Web-{610C0D74-0C6A-D202-C905-D6ED442347C5}" dt="2022-10-27T10:08:03.464" v="213"/>
          <ac:spMkLst>
            <pc:docMk/>
            <pc:sldMk cId="771361552" sldId="272"/>
            <ac:spMk id="2" creationId="{371D13A5-9CF5-D510-099C-4D78CCAD6954}"/>
          </ac:spMkLst>
        </pc:spChg>
        <pc:spChg chg="add">
          <ac:chgData name="Antti Sandvik" userId="S::antti.sandvik@konnevesi.fi::5a5cb429-bb9a-412b-9ff9-f7328a9d2a93" providerId="AD" clId="Web-{610C0D74-0C6A-D202-C905-D6ED442347C5}" dt="2022-10-27T10:08:03.464" v="213"/>
          <ac:spMkLst>
            <pc:docMk/>
            <pc:sldMk cId="771361552" sldId="272"/>
            <ac:spMk id="8" creationId="{4E4490D0-3672-446A-AC12-B4830333BDDD}"/>
          </ac:spMkLst>
        </pc:spChg>
        <pc:spChg chg="add">
          <ac:chgData name="Antti Sandvik" userId="S::antti.sandvik@konnevesi.fi::5a5cb429-bb9a-412b-9ff9-f7328a9d2a93" providerId="AD" clId="Web-{610C0D74-0C6A-D202-C905-D6ED442347C5}" dt="2022-10-27T10:08:03.464" v="213"/>
          <ac:spMkLst>
            <pc:docMk/>
            <pc:sldMk cId="771361552" sldId="272"/>
            <ac:spMk id="10" creationId="{39CB82C2-DF65-4EC1-8280-F201D50F570B}"/>
          </ac:spMkLst>
        </pc:spChg>
        <pc:spChg chg="add">
          <ac:chgData name="Antti Sandvik" userId="S::antti.sandvik@konnevesi.fi::5a5cb429-bb9a-412b-9ff9-f7328a9d2a93" providerId="AD" clId="Web-{610C0D74-0C6A-D202-C905-D6ED442347C5}" dt="2022-10-27T10:08:03.464" v="213"/>
          <ac:spMkLst>
            <pc:docMk/>
            <pc:sldMk cId="771361552" sldId="272"/>
            <ac:spMk id="14" creationId="{5A1B47C8-47A0-4A88-8830-6DEA3B5DE392}"/>
          </ac:spMkLst>
        </pc:spChg>
        <pc:spChg chg="add">
          <ac:chgData name="Antti Sandvik" userId="S::antti.sandvik@konnevesi.fi::5a5cb429-bb9a-412b-9ff9-f7328a9d2a93" providerId="AD" clId="Web-{610C0D74-0C6A-D202-C905-D6ED442347C5}" dt="2022-10-27T10:08:03.464" v="213"/>
          <ac:spMkLst>
            <pc:docMk/>
            <pc:sldMk cId="771361552" sldId="272"/>
            <ac:spMk id="16" creationId="{984BBFDD-E720-4805-A9C8-129FBBF6DD70}"/>
          </ac:spMkLst>
        </pc:spChg>
        <pc:spChg chg="add">
          <ac:chgData name="Antti Sandvik" userId="S::antti.sandvik@konnevesi.fi::5a5cb429-bb9a-412b-9ff9-f7328a9d2a93" providerId="AD" clId="Web-{610C0D74-0C6A-D202-C905-D6ED442347C5}" dt="2022-10-27T10:08:03.464" v="213"/>
          <ac:spMkLst>
            <pc:docMk/>
            <pc:sldMk cId="771361552" sldId="272"/>
            <ac:spMk id="18" creationId="{5AC4BE46-4A77-42FE-9D15-065CDB2F847C}"/>
          </ac:spMkLst>
        </pc:spChg>
        <pc:picChg chg="mod">
          <ac:chgData name="Antti Sandvik" userId="S::antti.sandvik@konnevesi.fi::5a5cb429-bb9a-412b-9ff9-f7328a9d2a93" providerId="AD" clId="Web-{610C0D74-0C6A-D202-C905-D6ED442347C5}" dt="2022-10-27T10:08:03.464" v="213"/>
          <ac:picMkLst>
            <pc:docMk/>
            <pc:sldMk cId="771361552" sldId="272"/>
            <ac:picMk id="3" creationId="{612C6697-95E8-F00B-E87E-73B610458FAD}"/>
          </ac:picMkLst>
        </pc:picChg>
        <pc:cxnChg chg="add">
          <ac:chgData name="Antti Sandvik" userId="S::antti.sandvik@konnevesi.fi::5a5cb429-bb9a-412b-9ff9-f7328a9d2a93" providerId="AD" clId="Web-{610C0D74-0C6A-D202-C905-D6ED442347C5}" dt="2022-10-27T10:08:03.464" v="213"/>
          <ac:cxnSpMkLst>
            <pc:docMk/>
            <pc:sldMk cId="771361552" sldId="272"/>
            <ac:cxnSpMk id="12" creationId="{7E1D4427-852B-4B37-8E76-0E9F1810BA2A}"/>
          </ac:cxnSpMkLst>
        </pc:cxnChg>
      </pc:sldChg>
      <pc:sldChg chg="modSp">
        <pc:chgData name="Antti Sandvik" userId="S::antti.sandvik@konnevesi.fi::5a5cb429-bb9a-412b-9ff9-f7328a9d2a93" providerId="AD" clId="Web-{610C0D74-0C6A-D202-C905-D6ED442347C5}" dt="2022-10-27T09:52:58.934" v="138" actId="20577"/>
        <pc:sldMkLst>
          <pc:docMk/>
          <pc:sldMk cId="3368516023" sldId="275"/>
        </pc:sldMkLst>
        <pc:spChg chg="mod">
          <ac:chgData name="Antti Sandvik" userId="S::antti.sandvik@konnevesi.fi::5a5cb429-bb9a-412b-9ff9-f7328a9d2a93" providerId="AD" clId="Web-{610C0D74-0C6A-D202-C905-D6ED442347C5}" dt="2022-10-27T09:52:58.934" v="138" actId="20577"/>
          <ac:spMkLst>
            <pc:docMk/>
            <pc:sldMk cId="3368516023" sldId="275"/>
            <ac:spMk id="3" creationId="{E4183A2C-AB31-2193-6F5D-5162A50E6B87}"/>
          </ac:spMkLst>
        </pc:spChg>
      </pc:sldChg>
      <pc:sldChg chg="modSp">
        <pc:chgData name="Antti Sandvik" userId="S::antti.sandvik@konnevesi.fi::5a5cb429-bb9a-412b-9ff9-f7328a9d2a93" providerId="AD" clId="Web-{610C0D74-0C6A-D202-C905-D6ED442347C5}" dt="2022-10-27T10:07:07.682" v="204" actId="20577"/>
        <pc:sldMkLst>
          <pc:docMk/>
          <pc:sldMk cId="660132727" sldId="276"/>
        </pc:sldMkLst>
        <pc:spChg chg="mod">
          <ac:chgData name="Antti Sandvik" userId="S::antti.sandvik@konnevesi.fi::5a5cb429-bb9a-412b-9ff9-f7328a9d2a93" providerId="AD" clId="Web-{610C0D74-0C6A-D202-C905-D6ED442347C5}" dt="2022-10-27T10:07:07.682" v="204" actId="20577"/>
          <ac:spMkLst>
            <pc:docMk/>
            <pc:sldMk cId="660132727" sldId="276"/>
            <ac:spMk id="3" creationId="{C3438A7B-F94F-0AD2-CFBA-14CEBE663A89}"/>
          </ac:spMkLst>
        </pc:spChg>
      </pc:sldChg>
      <pc:sldChg chg="modSp">
        <pc:chgData name="Antti Sandvik" userId="S::antti.sandvik@konnevesi.fi::5a5cb429-bb9a-412b-9ff9-f7328a9d2a93" providerId="AD" clId="Web-{610C0D74-0C6A-D202-C905-D6ED442347C5}" dt="2022-10-27T09:26:34.770" v="35" actId="20577"/>
        <pc:sldMkLst>
          <pc:docMk/>
          <pc:sldMk cId="765218006" sldId="277"/>
        </pc:sldMkLst>
        <pc:spChg chg="mod">
          <ac:chgData name="Antti Sandvik" userId="S::antti.sandvik@konnevesi.fi::5a5cb429-bb9a-412b-9ff9-f7328a9d2a93" providerId="AD" clId="Web-{610C0D74-0C6A-D202-C905-D6ED442347C5}" dt="2022-10-27T09:26:34.770" v="35" actId="20577"/>
          <ac:spMkLst>
            <pc:docMk/>
            <pc:sldMk cId="765218006" sldId="277"/>
            <ac:spMk id="3" creationId="{D79232FC-8F78-663E-CB71-F963F7BB883F}"/>
          </ac:spMkLst>
        </pc:spChg>
      </pc:sldChg>
      <pc:sldChg chg="modSp new">
        <pc:chgData name="Antti Sandvik" userId="S::antti.sandvik@konnevesi.fi::5a5cb429-bb9a-412b-9ff9-f7328a9d2a93" providerId="AD" clId="Web-{610C0D74-0C6A-D202-C905-D6ED442347C5}" dt="2022-10-27T10:07:13.822" v="206" actId="20577"/>
        <pc:sldMkLst>
          <pc:docMk/>
          <pc:sldMk cId="3157073367" sldId="278"/>
        </pc:sldMkLst>
        <pc:spChg chg="mod">
          <ac:chgData name="Antti Sandvik" userId="S::antti.sandvik@konnevesi.fi::5a5cb429-bb9a-412b-9ff9-f7328a9d2a93" providerId="AD" clId="Web-{610C0D74-0C6A-D202-C905-D6ED442347C5}" dt="2022-10-27T09:24:07.877" v="2" actId="20577"/>
          <ac:spMkLst>
            <pc:docMk/>
            <pc:sldMk cId="3157073367" sldId="278"/>
            <ac:spMk id="2" creationId="{C9CCF988-3AA7-ED65-1221-77701DF3CAA6}"/>
          </ac:spMkLst>
        </pc:spChg>
        <pc:spChg chg="mod">
          <ac:chgData name="Antti Sandvik" userId="S::antti.sandvik@konnevesi.fi::5a5cb429-bb9a-412b-9ff9-f7328a9d2a93" providerId="AD" clId="Web-{610C0D74-0C6A-D202-C905-D6ED442347C5}" dt="2022-10-27T10:07:13.822" v="206" actId="20577"/>
          <ac:spMkLst>
            <pc:docMk/>
            <pc:sldMk cId="3157073367" sldId="278"/>
            <ac:spMk id="3" creationId="{CAD1F1D4-258D-BD4E-F2EE-B0172011F704}"/>
          </ac:spMkLst>
        </pc:spChg>
      </pc:sldChg>
      <pc:sldChg chg="addSp delSp modSp new mod setBg">
        <pc:chgData name="Antti Sandvik" userId="S::antti.sandvik@konnevesi.fi::5a5cb429-bb9a-412b-9ff9-f7328a9d2a93" providerId="AD" clId="Web-{610C0D74-0C6A-D202-C905-D6ED442347C5}" dt="2022-10-27T09:30:16.664" v="41"/>
        <pc:sldMkLst>
          <pc:docMk/>
          <pc:sldMk cId="1724813959" sldId="279"/>
        </pc:sldMkLst>
        <pc:spChg chg="del">
          <ac:chgData name="Antti Sandvik" userId="S::antti.sandvik@konnevesi.fi::5a5cb429-bb9a-412b-9ff9-f7328a9d2a93" providerId="AD" clId="Web-{610C0D74-0C6A-D202-C905-D6ED442347C5}" dt="2022-10-27T09:30:16.664" v="41"/>
          <ac:spMkLst>
            <pc:docMk/>
            <pc:sldMk cId="1724813959" sldId="279"/>
            <ac:spMk id="2" creationId="{52C1835A-C5D9-1F93-4540-D3CAA73E6788}"/>
          </ac:spMkLst>
        </pc:spChg>
        <pc:spChg chg="del">
          <ac:chgData name="Antti Sandvik" userId="S::antti.sandvik@konnevesi.fi::5a5cb429-bb9a-412b-9ff9-f7328a9d2a93" providerId="AD" clId="Web-{610C0D74-0C6A-D202-C905-D6ED442347C5}" dt="2022-10-27T09:30:00.882" v="37"/>
          <ac:spMkLst>
            <pc:docMk/>
            <pc:sldMk cId="1724813959" sldId="279"/>
            <ac:spMk id="3" creationId="{307E4BD7-88DF-AE5D-E02E-8515599993D3}"/>
          </ac:spMkLst>
        </pc:spChg>
        <pc:spChg chg="add">
          <ac:chgData name="Antti Sandvik" userId="S::antti.sandvik@konnevesi.fi::5a5cb429-bb9a-412b-9ff9-f7328a9d2a93" providerId="AD" clId="Web-{610C0D74-0C6A-D202-C905-D6ED442347C5}" dt="2022-10-27T09:30:16.664" v="41"/>
          <ac:spMkLst>
            <pc:docMk/>
            <pc:sldMk cId="1724813959" sldId="279"/>
            <ac:spMk id="9" creationId="{AE1AF813-2D2F-4B78-9216-388AF161EDAA}"/>
          </ac:spMkLst>
        </pc:spChg>
        <pc:spChg chg="add">
          <ac:chgData name="Antti Sandvik" userId="S::antti.sandvik@konnevesi.fi::5a5cb429-bb9a-412b-9ff9-f7328a9d2a93" providerId="AD" clId="Web-{610C0D74-0C6A-D202-C905-D6ED442347C5}" dt="2022-10-27T09:30:16.664" v="41"/>
          <ac:spMkLst>
            <pc:docMk/>
            <pc:sldMk cId="1724813959" sldId="279"/>
            <ac:spMk id="11" creationId="{C47181D2-95D5-4439-9BDF-14D4FDC7BD80}"/>
          </ac:spMkLst>
        </pc:spChg>
        <pc:picChg chg="add mod ord">
          <ac:chgData name="Antti Sandvik" userId="S::antti.sandvik@konnevesi.fi::5a5cb429-bb9a-412b-9ff9-f7328a9d2a93" providerId="AD" clId="Web-{610C0D74-0C6A-D202-C905-D6ED442347C5}" dt="2022-10-27T09:30:16.664" v="41"/>
          <ac:picMkLst>
            <pc:docMk/>
            <pc:sldMk cId="1724813959" sldId="279"/>
            <ac:picMk id="4" creationId="{04B72BF5-7E2A-A488-77EC-53D38B418B34}"/>
          </ac:picMkLst>
        </pc:picChg>
      </pc:sldChg>
      <pc:sldChg chg="addSp delSp modSp new mod setBg">
        <pc:chgData name="Antti Sandvik" userId="S::antti.sandvik@konnevesi.fi::5a5cb429-bb9a-412b-9ff9-f7328a9d2a93" providerId="AD" clId="Web-{610C0D74-0C6A-D202-C905-D6ED442347C5}" dt="2022-10-27T09:31:09.289" v="57" actId="1076"/>
        <pc:sldMkLst>
          <pc:docMk/>
          <pc:sldMk cId="1060121805" sldId="280"/>
        </pc:sldMkLst>
        <pc:spChg chg="del mod">
          <ac:chgData name="Antti Sandvik" userId="S::antti.sandvik@konnevesi.fi::5a5cb429-bb9a-412b-9ff9-f7328a9d2a93" providerId="AD" clId="Web-{610C0D74-0C6A-D202-C905-D6ED442347C5}" dt="2022-10-27T09:30:52.680" v="50"/>
          <ac:spMkLst>
            <pc:docMk/>
            <pc:sldMk cId="1060121805" sldId="280"/>
            <ac:spMk id="2" creationId="{373000C3-EF9F-5135-97E8-B1B6041E9AEB}"/>
          </ac:spMkLst>
        </pc:spChg>
        <pc:spChg chg="del">
          <ac:chgData name="Antti Sandvik" userId="S::antti.sandvik@konnevesi.fi::5a5cb429-bb9a-412b-9ff9-f7328a9d2a93" providerId="AD" clId="Web-{610C0D74-0C6A-D202-C905-D6ED442347C5}" dt="2022-10-27T09:30:42.961" v="43"/>
          <ac:spMkLst>
            <pc:docMk/>
            <pc:sldMk cId="1060121805" sldId="280"/>
            <ac:spMk id="3" creationId="{0DBDC862-55A2-498C-9664-A46B3CB4C35C}"/>
          </ac:spMkLst>
        </pc:spChg>
        <pc:spChg chg="add">
          <ac:chgData name="Antti Sandvik" userId="S::antti.sandvik@konnevesi.fi::5a5cb429-bb9a-412b-9ff9-f7328a9d2a93" providerId="AD" clId="Web-{610C0D74-0C6A-D202-C905-D6ED442347C5}" dt="2022-10-27T09:30:58.289" v="52"/>
          <ac:spMkLst>
            <pc:docMk/>
            <pc:sldMk cId="1060121805" sldId="280"/>
            <ac:spMk id="9" creationId="{C2579DAE-C141-48DB-810E-C070C300819E}"/>
          </ac:spMkLst>
        </pc:spChg>
        <pc:spChg chg="add">
          <ac:chgData name="Antti Sandvik" userId="S::antti.sandvik@konnevesi.fi::5a5cb429-bb9a-412b-9ff9-f7328a9d2a93" providerId="AD" clId="Web-{610C0D74-0C6A-D202-C905-D6ED442347C5}" dt="2022-10-27T09:30:58.289" v="52"/>
          <ac:spMkLst>
            <pc:docMk/>
            <pc:sldMk cId="1060121805" sldId="280"/>
            <ac:spMk id="11" creationId="{02FD90C3-6350-4D5B-9738-6E94EDF30F74}"/>
          </ac:spMkLst>
        </pc:spChg>
        <pc:spChg chg="add">
          <ac:chgData name="Antti Sandvik" userId="S::antti.sandvik@konnevesi.fi::5a5cb429-bb9a-412b-9ff9-f7328a9d2a93" providerId="AD" clId="Web-{610C0D74-0C6A-D202-C905-D6ED442347C5}" dt="2022-10-27T09:30:58.289" v="52"/>
          <ac:spMkLst>
            <pc:docMk/>
            <pc:sldMk cId="1060121805" sldId="280"/>
            <ac:spMk id="13" creationId="{BCD2D517-BC35-4439-AC31-06DF764F25FC}"/>
          </ac:spMkLst>
        </pc:spChg>
        <pc:spChg chg="add">
          <ac:chgData name="Antti Sandvik" userId="S::antti.sandvik@konnevesi.fi::5a5cb429-bb9a-412b-9ff9-f7328a9d2a93" providerId="AD" clId="Web-{610C0D74-0C6A-D202-C905-D6ED442347C5}" dt="2022-10-27T09:30:58.289" v="52"/>
          <ac:spMkLst>
            <pc:docMk/>
            <pc:sldMk cId="1060121805" sldId="280"/>
            <ac:spMk id="15" creationId="{2DD3F846-0483-40F5-A881-0C1AD2A0CAD7}"/>
          </ac:spMkLst>
        </pc:spChg>
        <pc:picChg chg="add mod ord">
          <ac:chgData name="Antti Sandvik" userId="S::antti.sandvik@konnevesi.fi::5a5cb429-bb9a-412b-9ff9-f7328a9d2a93" providerId="AD" clId="Web-{610C0D74-0C6A-D202-C905-D6ED442347C5}" dt="2022-10-27T09:31:09.289" v="57" actId="1076"/>
          <ac:picMkLst>
            <pc:docMk/>
            <pc:sldMk cId="1060121805" sldId="280"/>
            <ac:picMk id="4" creationId="{2EDFE627-BE13-DB9B-E5AC-362364694F4F}"/>
          </ac:picMkLst>
        </pc:picChg>
      </pc:sldChg>
      <pc:sldChg chg="addSp delSp modSp new">
        <pc:chgData name="Antti Sandvik" userId="S::antti.sandvik@konnevesi.fi::5a5cb429-bb9a-412b-9ff9-f7328a9d2a93" providerId="AD" clId="Web-{610C0D74-0C6A-D202-C905-D6ED442347C5}" dt="2022-10-27T09:38:21.780" v="90" actId="14100"/>
        <pc:sldMkLst>
          <pc:docMk/>
          <pc:sldMk cId="2121977322" sldId="281"/>
        </pc:sldMkLst>
        <pc:spChg chg="mod">
          <ac:chgData name="Antti Sandvik" userId="S::antti.sandvik@konnevesi.fi::5a5cb429-bb9a-412b-9ff9-f7328a9d2a93" providerId="AD" clId="Web-{610C0D74-0C6A-D202-C905-D6ED442347C5}" dt="2022-10-27T09:38:14.296" v="88" actId="1076"/>
          <ac:spMkLst>
            <pc:docMk/>
            <pc:sldMk cId="2121977322" sldId="281"/>
            <ac:spMk id="2" creationId="{220AA599-709C-0BDC-4ED1-3B4BD674A4F8}"/>
          </ac:spMkLst>
        </pc:spChg>
        <pc:spChg chg="del">
          <ac:chgData name="Antti Sandvik" userId="S::antti.sandvik@konnevesi.fi::5a5cb429-bb9a-412b-9ff9-f7328a9d2a93" providerId="AD" clId="Web-{610C0D74-0C6A-D202-C905-D6ED442347C5}" dt="2022-10-27T09:37:28.592" v="59"/>
          <ac:spMkLst>
            <pc:docMk/>
            <pc:sldMk cId="2121977322" sldId="281"/>
            <ac:spMk id="3" creationId="{901E0CB4-25C0-6621-867A-C269D5F289BE}"/>
          </ac:spMkLst>
        </pc:spChg>
        <pc:picChg chg="add mod ord">
          <ac:chgData name="Antti Sandvik" userId="S::antti.sandvik@konnevesi.fi::5a5cb429-bb9a-412b-9ff9-f7328a9d2a93" providerId="AD" clId="Web-{610C0D74-0C6A-D202-C905-D6ED442347C5}" dt="2022-10-27T09:38:21.780" v="90" actId="14100"/>
          <ac:picMkLst>
            <pc:docMk/>
            <pc:sldMk cId="2121977322" sldId="281"/>
            <ac:picMk id="4" creationId="{5DE0BB72-8728-40A4-3EA7-2BA31DB17376}"/>
          </ac:picMkLst>
        </pc:picChg>
      </pc:sldChg>
      <pc:sldChg chg="addSp delSp modSp new mod setBg">
        <pc:chgData name="Antti Sandvik" userId="S::antti.sandvik@konnevesi.fi::5a5cb429-bb9a-412b-9ff9-f7328a9d2a93" providerId="AD" clId="Web-{610C0D74-0C6A-D202-C905-D6ED442347C5}" dt="2022-10-27T09:47:21.945" v="125" actId="14100"/>
        <pc:sldMkLst>
          <pc:docMk/>
          <pc:sldMk cId="3465350338" sldId="282"/>
        </pc:sldMkLst>
        <pc:spChg chg="mod">
          <ac:chgData name="Antti Sandvik" userId="S::antti.sandvik@konnevesi.fi::5a5cb429-bb9a-412b-9ff9-f7328a9d2a93" providerId="AD" clId="Web-{610C0D74-0C6A-D202-C905-D6ED442347C5}" dt="2022-10-27T09:47:19.664" v="124" actId="1076"/>
          <ac:spMkLst>
            <pc:docMk/>
            <pc:sldMk cId="3465350338" sldId="282"/>
            <ac:spMk id="2" creationId="{57B6DB31-83EA-179A-3E96-5A8114B837BC}"/>
          </ac:spMkLst>
        </pc:spChg>
        <pc:spChg chg="del">
          <ac:chgData name="Antti Sandvik" userId="S::antti.sandvik@konnevesi.fi::5a5cb429-bb9a-412b-9ff9-f7328a9d2a93" providerId="AD" clId="Web-{610C0D74-0C6A-D202-C905-D6ED442347C5}" dt="2022-10-27T09:44:21.708" v="109"/>
          <ac:spMkLst>
            <pc:docMk/>
            <pc:sldMk cId="3465350338" sldId="282"/>
            <ac:spMk id="3" creationId="{88DF3E56-0E50-DE92-BF46-3BDDE2E93078}"/>
          </ac:spMkLst>
        </pc:spChg>
        <pc:spChg chg="add">
          <ac:chgData name="Antti Sandvik" userId="S::antti.sandvik@konnevesi.fi::5a5cb429-bb9a-412b-9ff9-f7328a9d2a93" providerId="AD" clId="Web-{610C0D74-0C6A-D202-C905-D6ED442347C5}" dt="2022-10-27T09:47:13.398" v="121"/>
          <ac:spMkLst>
            <pc:docMk/>
            <pc:sldMk cId="3465350338" sldId="282"/>
            <ac:spMk id="9" creationId="{4E4490D0-3672-446A-AC12-B4830333BDDD}"/>
          </ac:spMkLst>
        </pc:spChg>
        <pc:spChg chg="add">
          <ac:chgData name="Antti Sandvik" userId="S::antti.sandvik@konnevesi.fi::5a5cb429-bb9a-412b-9ff9-f7328a9d2a93" providerId="AD" clId="Web-{610C0D74-0C6A-D202-C905-D6ED442347C5}" dt="2022-10-27T09:47:13.398" v="121"/>
          <ac:spMkLst>
            <pc:docMk/>
            <pc:sldMk cId="3465350338" sldId="282"/>
            <ac:spMk id="11" creationId="{39CB82C2-DF65-4EC1-8280-F201D50F570B}"/>
          </ac:spMkLst>
        </pc:spChg>
        <pc:spChg chg="add">
          <ac:chgData name="Antti Sandvik" userId="S::antti.sandvik@konnevesi.fi::5a5cb429-bb9a-412b-9ff9-f7328a9d2a93" providerId="AD" clId="Web-{610C0D74-0C6A-D202-C905-D6ED442347C5}" dt="2022-10-27T09:47:13.398" v="121"/>
          <ac:spMkLst>
            <pc:docMk/>
            <pc:sldMk cId="3465350338" sldId="282"/>
            <ac:spMk id="15" creationId="{FA4CD5CB-D209-4D70-8CA4-629731C59219}"/>
          </ac:spMkLst>
        </pc:spChg>
        <pc:spChg chg="add">
          <ac:chgData name="Antti Sandvik" userId="S::antti.sandvik@konnevesi.fi::5a5cb429-bb9a-412b-9ff9-f7328a9d2a93" providerId="AD" clId="Web-{610C0D74-0C6A-D202-C905-D6ED442347C5}" dt="2022-10-27T09:47:13.398" v="121"/>
          <ac:spMkLst>
            <pc:docMk/>
            <pc:sldMk cId="3465350338" sldId="282"/>
            <ac:spMk id="19" creationId="{B4C27B90-DF2B-4D00-BA07-18ED774CD2F1}"/>
          </ac:spMkLst>
        </pc:spChg>
        <pc:spChg chg="add">
          <ac:chgData name="Antti Sandvik" userId="S::antti.sandvik@konnevesi.fi::5a5cb429-bb9a-412b-9ff9-f7328a9d2a93" providerId="AD" clId="Web-{610C0D74-0C6A-D202-C905-D6ED442347C5}" dt="2022-10-27T09:47:13.398" v="121"/>
          <ac:spMkLst>
            <pc:docMk/>
            <pc:sldMk cId="3465350338" sldId="282"/>
            <ac:spMk id="21" creationId="{593ACC25-C262-417A-8AA9-0641C772BDB6}"/>
          </ac:spMkLst>
        </pc:spChg>
        <pc:picChg chg="add mod ord">
          <ac:chgData name="Antti Sandvik" userId="S::antti.sandvik@konnevesi.fi::5a5cb429-bb9a-412b-9ff9-f7328a9d2a93" providerId="AD" clId="Web-{610C0D74-0C6A-D202-C905-D6ED442347C5}" dt="2022-10-27T09:47:21.945" v="125" actId="14100"/>
          <ac:picMkLst>
            <pc:docMk/>
            <pc:sldMk cId="3465350338" sldId="282"/>
            <ac:picMk id="4" creationId="{EEF310DA-1C56-5D96-A036-1FB9105D94FF}"/>
          </ac:picMkLst>
        </pc:picChg>
        <pc:cxnChg chg="add">
          <ac:chgData name="Antti Sandvik" userId="S::antti.sandvik@konnevesi.fi::5a5cb429-bb9a-412b-9ff9-f7328a9d2a93" providerId="AD" clId="Web-{610C0D74-0C6A-D202-C905-D6ED442347C5}" dt="2022-10-27T09:47:13.398" v="121"/>
          <ac:cxnSpMkLst>
            <pc:docMk/>
            <pc:sldMk cId="3465350338" sldId="282"/>
            <ac:cxnSpMk id="13" creationId="{7E1D4427-852B-4B37-8E76-0E9F1810BA2A}"/>
          </ac:cxnSpMkLst>
        </pc:cxnChg>
        <pc:cxnChg chg="add">
          <ac:chgData name="Antti Sandvik" userId="S::antti.sandvik@konnevesi.fi::5a5cb429-bb9a-412b-9ff9-f7328a9d2a93" providerId="AD" clId="Web-{610C0D74-0C6A-D202-C905-D6ED442347C5}" dt="2022-10-27T09:47:13.398" v="121"/>
          <ac:cxnSpMkLst>
            <pc:docMk/>
            <pc:sldMk cId="3465350338" sldId="282"/>
            <ac:cxnSpMk id="17" creationId="{5C6A2BAE-B461-4B55-8E1F-0722ABDD1393}"/>
          </ac:cxnSpMkLst>
        </pc:cxnChg>
      </pc:sldChg>
      <pc:sldChg chg="new del">
        <pc:chgData name="Antti Sandvik" userId="S::antti.sandvik@konnevesi.fi::5a5cb429-bb9a-412b-9ff9-f7328a9d2a93" providerId="AD" clId="Web-{610C0D74-0C6A-D202-C905-D6ED442347C5}" dt="2022-10-27T10:07:23.463" v="209"/>
        <pc:sldMkLst>
          <pc:docMk/>
          <pc:sldMk cId="1231724558" sldId="283"/>
        </pc:sldMkLst>
      </pc:sldChg>
      <pc:sldChg chg="add">
        <pc:chgData name="Antti Sandvik" userId="S::antti.sandvik@konnevesi.fi::5a5cb429-bb9a-412b-9ff9-f7328a9d2a93" providerId="AD" clId="Web-{610C0D74-0C6A-D202-C905-D6ED442347C5}" dt="2022-10-27T10:07:30.963" v="210"/>
        <pc:sldMkLst>
          <pc:docMk/>
          <pc:sldMk cId="1970172060" sldId="283"/>
        </pc:sldMkLst>
      </pc:sldChg>
      <pc:sldChg chg="add del">
        <pc:chgData name="Antti Sandvik" userId="S::antti.sandvik@konnevesi.fi::5a5cb429-bb9a-412b-9ff9-f7328a9d2a93" providerId="AD" clId="Web-{610C0D74-0C6A-D202-C905-D6ED442347C5}" dt="2022-10-27T10:07:17.073" v="208"/>
        <pc:sldMkLst>
          <pc:docMk/>
          <pc:sldMk cId="254517076" sldId="284"/>
        </pc:sldMkLst>
      </pc:sldChg>
      <pc:sldMasterChg chg="add addSldLayout">
        <pc:chgData name="Antti Sandvik" userId="S::antti.sandvik@konnevesi.fi::5a5cb429-bb9a-412b-9ff9-f7328a9d2a93" providerId="AD" clId="Web-{610C0D74-0C6A-D202-C905-D6ED442347C5}" dt="2022-10-27T10:07:14.807" v="207"/>
        <pc:sldMasterMkLst>
          <pc:docMk/>
          <pc:sldMasterMk cId="0" sldId="2147483659"/>
        </pc:sldMasterMkLst>
        <pc:sldLayoutChg chg="add">
          <pc:chgData name="Antti Sandvik" userId="S::antti.sandvik@konnevesi.fi::5a5cb429-bb9a-412b-9ff9-f7328a9d2a93" providerId="AD" clId="Web-{610C0D74-0C6A-D202-C905-D6ED442347C5}" dt="2022-10-27T10:07:14.807" v="207"/>
          <pc:sldLayoutMkLst>
            <pc:docMk/>
            <pc:sldMasterMk cId="0" sldId="2147483659"/>
            <pc:sldLayoutMk cId="0" sldId="2147483648"/>
          </pc:sldLayoutMkLst>
        </pc:sldLayoutChg>
        <pc:sldLayoutChg chg="add">
          <pc:chgData name="Antti Sandvik" userId="S::antti.sandvik@konnevesi.fi::5a5cb429-bb9a-412b-9ff9-f7328a9d2a93" providerId="AD" clId="Web-{610C0D74-0C6A-D202-C905-D6ED442347C5}" dt="2022-10-27T10:07:14.807" v="207"/>
          <pc:sldLayoutMkLst>
            <pc:docMk/>
            <pc:sldMasterMk cId="0" sldId="2147483659"/>
            <pc:sldLayoutMk cId="0" sldId="2147483649"/>
          </pc:sldLayoutMkLst>
        </pc:sldLayoutChg>
        <pc:sldLayoutChg chg="add">
          <pc:chgData name="Antti Sandvik" userId="S::antti.sandvik@konnevesi.fi::5a5cb429-bb9a-412b-9ff9-f7328a9d2a93" providerId="AD" clId="Web-{610C0D74-0C6A-D202-C905-D6ED442347C5}" dt="2022-10-27T10:07:14.807" v="207"/>
          <pc:sldLayoutMkLst>
            <pc:docMk/>
            <pc:sldMasterMk cId="0" sldId="2147483659"/>
            <pc:sldLayoutMk cId="0" sldId="2147483650"/>
          </pc:sldLayoutMkLst>
        </pc:sldLayoutChg>
        <pc:sldLayoutChg chg="add">
          <pc:chgData name="Antti Sandvik" userId="S::antti.sandvik@konnevesi.fi::5a5cb429-bb9a-412b-9ff9-f7328a9d2a93" providerId="AD" clId="Web-{610C0D74-0C6A-D202-C905-D6ED442347C5}" dt="2022-10-27T10:07:14.807" v="207"/>
          <pc:sldLayoutMkLst>
            <pc:docMk/>
            <pc:sldMasterMk cId="0" sldId="2147483659"/>
            <pc:sldLayoutMk cId="0" sldId="2147483651"/>
          </pc:sldLayoutMkLst>
        </pc:sldLayoutChg>
        <pc:sldLayoutChg chg="add">
          <pc:chgData name="Antti Sandvik" userId="S::antti.sandvik@konnevesi.fi::5a5cb429-bb9a-412b-9ff9-f7328a9d2a93" providerId="AD" clId="Web-{610C0D74-0C6A-D202-C905-D6ED442347C5}" dt="2022-10-27T10:07:14.807" v="207"/>
          <pc:sldLayoutMkLst>
            <pc:docMk/>
            <pc:sldMasterMk cId="0" sldId="2147483659"/>
            <pc:sldLayoutMk cId="0" sldId="2147483652"/>
          </pc:sldLayoutMkLst>
        </pc:sldLayoutChg>
        <pc:sldLayoutChg chg="add">
          <pc:chgData name="Antti Sandvik" userId="S::antti.sandvik@konnevesi.fi::5a5cb429-bb9a-412b-9ff9-f7328a9d2a93" providerId="AD" clId="Web-{610C0D74-0C6A-D202-C905-D6ED442347C5}" dt="2022-10-27T10:07:14.807" v="207"/>
          <pc:sldLayoutMkLst>
            <pc:docMk/>
            <pc:sldMasterMk cId="0" sldId="2147483659"/>
            <pc:sldLayoutMk cId="0" sldId="2147483653"/>
          </pc:sldLayoutMkLst>
        </pc:sldLayoutChg>
        <pc:sldLayoutChg chg="add">
          <pc:chgData name="Antti Sandvik" userId="S::antti.sandvik@konnevesi.fi::5a5cb429-bb9a-412b-9ff9-f7328a9d2a93" providerId="AD" clId="Web-{610C0D74-0C6A-D202-C905-D6ED442347C5}" dt="2022-10-27T10:07:14.807" v="207"/>
          <pc:sldLayoutMkLst>
            <pc:docMk/>
            <pc:sldMasterMk cId="0" sldId="2147483659"/>
            <pc:sldLayoutMk cId="0" sldId="2147483654"/>
          </pc:sldLayoutMkLst>
        </pc:sldLayoutChg>
        <pc:sldLayoutChg chg="add">
          <pc:chgData name="Antti Sandvik" userId="S::antti.sandvik@konnevesi.fi::5a5cb429-bb9a-412b-9ff9-f7328a9d2a93" providerId="AD" clId="Web-{610C0D74-0C6A-D202-C905-D6ED442347C5}" dt="2022-10-27T10:07:14.807" v="207"/>
          <pc:sldLayoutMkLst>
            <pc:docMk/>
            <pc:sldMasterMk cId="0" sldId="2147483659"/>
            <pc:sldLayoutMk cId="0" sldId="2147483655"/>
          </pc:sldLayoutMkLst>
        </pc:sldLayoutChg>
        <pc:sldLayoutChg chg="add">
          <pc:chgData name="Antti Sandvik" userId="S::antti.sandvik@konnevesi.fi::5a5cb429-bb9a-412b-9ff9-f7328a9d2a93" providerId="AD" clId="Web-{610C0D74-0C6A-D202-C905-D6ED442347C5}" dt="2022-10-27T10:07:14.807" v="207"/>
          <pc:sldLayoutMkLst>
            <pc:docMk/>
            <pc:sldMasterMk cId="0" sldId="2147483659"/>
            <pc:sldLayoutMk cId="0" sldId="2147483656"/>
          </pc:sldLayoutMkLst>
        </pc:sldLayoutChg>
        <pc:sldLayoutChg chg="add">
          <pc:chgData name="Antti Sandvik" userId="S::antti.sandvik@konnevesi.fi::5a5cb429-bb9a-412b-9ff9-f7328a9d2a93" providerId="AD" clId="Web-{610C0D74-0C6A-D202-C905-D6ED442347C5}" dt="2022-10-27T10:07:14.807" v="207"/>
          <pc:sldLayoutMkLst>
            <pc:docMk/>
            <pc:sldMasterMk cId="0" sldId="2147483659"/>
            <pc:sldLayoutMk cId="0" sldId="2147483657"/>
          </pc:sldLayoutMkLst>
        </pc:sldLayoutChg>
        <pc:sldLayoutChg chg="add">
          <pc:chgData name="Antti Sandvik" userId="S::antti.sandvik@konnevesi.fi::5a5cb429-bb9a-412b-9ff9-f7328a9d2a93" providerId="AD" clId="Web-{610C0D74-0C6A-D202-C905-D6ED442347C5}" dt="2022-10-27T10:07:14.807" v="207"/>
          <pc:sldLayoutMkLst>
            <pc:docMk/>
            <pc:sldMasterMk cId="0" sldId="2147483659"/>
            <pc:sldLayoutMk cId="0" sldId="214748365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3e4cb9ea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13e4cb9ea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638a1d8b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1638a1d8b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18c26239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18c26239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1638a1d8b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1638a1d8b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4222" spc="-89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4267" cap="all" spc="356" baseline="0">
                <a:solidFill>
                  <a:schemeClr val="tx2"/>
                </a:solidFill>
                <a:latin typeface="+mj-lt"/>
              </a:defRPr>
            </a:lvl1pPr>
            <a:lvl2pPr marL="812810" indent="0" algn="ctr">
              <a:buNone/>
              <a:defRPr sz="4267"/>
            </a:lvl2pPr>
            <a:lvl3pPr marL="1625620" indent="0" algn="ctr">
              <a:buNone/>
              <a:defRPr sz="4267"/>
            </a:lvl3pPr>
            <a:lvl4pPr marL="2438430" indent="0" algn="ctr">
              <a:buNone/>
              <a:defRPr sz="3556"/>
            </a:lvl4pPr>
            <a:lvl5pPr marL="3251241" indent="0" algn="ctr">
              <a:buNone/>
              <a:defRPr sz="3556"/>
            </a:lvl5pPr>
            <a:lvl6pPr marL="4064051" indent="0" algn="ctr">
              <a:buNone/>
              <a:defRPr sz="3556"/>
            </a:lvl6pPr>
            <a:lvl7pPr marL="4876861" indent="0" algn="ctr">
              <a:buNone/>
              <a:defRPr sz="3556"/>
            </a:lvl7pPr>
            <a:lvl8pPr marL="5689671" indent="0" algn="ctr">
              <a:buNone/>
              <a:defRPr sz="3556"/>
            </a:lvl8pPr>
            <a:lvl9pPr marL="6502481" indent="0" algn="ctr">
              <a:buNone/>
              <a:defRPr sz="355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221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83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9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054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8761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26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4222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4267" cap="all" spc="356" baseline="0">
                <a:solidFill>
                  <a:schemeClr val="tx2"/>
                </a:solidFill>
                <a:latin typeface="+mj-lt"/>
              </a:defRPr>
            </a:lvl1pPr>
            <a:lvl2pPr marL="8128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4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556" b="0" cap="all" baseline="0">
                <a:solidFill>
                  <a:schemeClr val="tx2"/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556" b="0" cap="all" baseline="0">
                <a:solidFill>
                  <a:schemeClr val="tx2"/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5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36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6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667">
                <a:solidFill>
                  <a:srgbClr val="FFFFFF"/>
                </a:solidFill>
              </a:defRPr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6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6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5689">
                <a:solidFill>
                  <a:schemeClr val="bg1"/>
                </a:solidFill>
              </a:defRPr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1067"/>
              </a:spcAft>
              <a:buNone/>
              <a:defRPr sz="2667">
                <a:solidFill>
                  <a:srgbClr val="FFFFFF"/>
                </a:solidFill>
              </a:defRPr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7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46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801E0654-833C-2BD2-1D23-459ABC871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3793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r>
              <a:rPr lang="fi" sz="6800">
                <a:solidFill>
                  <a:srgbClr val="FFFFFF"/>
                </a:solidFill>
              </a:rPr>
              <a:t>Jakso III</a:t>
            </a:r>
            <a:br>
              <a:rPr lang="fi" sz="6800">
                <a:solidFill>
                  <a:srgbClr val="FFFFFF"/>
                </a:solidFill>
              </a:rPr>
            </a:br>
            <a:r>
              <a:rPr lang="fi" sz="6800">
                <a:solidFill>
                  <a:srgbClr val="FFFFFF"/>
                </a:solidFill>
              </a:rPr>
              <a:t>Voiko Suomi hyvin?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3257550"/>
            <a:ext cx="740664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50737"/>
            <a:ext cx="9144000" cy="49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303383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51435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E171D5-3B20-9A5C-B239-D3190961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8" y="380657"/>
            <a:ext cx="2613322" cy="158487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1700">
                <a:solidFill>
                  <a:srgbClr val="FFFFFF"/>
                </a:solidFill>
              </a:rPr>
              <a:t>Otavan tietoisku hyvinvointivaltiomalleista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91CE0B-E818-A2A6-06AB-6ECA8A233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06" y="2080953"/>
            <a:ext cx="2947858" cy="2411036"/>
          </a:xfrm>
        </p:spPr>
        <p:txBody>
          <a:bodyPr vert="horz" lIns="0" tIns="45720" rIns="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600" dirty="0" err="1">
                <a:solidFill>
                  <a:srgbClr val="FFFFFF"/>
                </a:solidFill>
              </a:rPr>
              <a:t>Sitten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sivun</a:t>
            </a:r>
            <a:r>
              <a:rPr lang="en-US" sz="1600" dirty="0">
                <a:solidFill>
                  <a:srgbClr val="FFFFFF"/>
                </a:solidFill>
              </a:rPr>
              <a:t> 62 </a:t>
            </a:r>
            <a:r>
              <a:rPr lang="en-US" sz="1600" dirty="0" err="1">
                <a:solidFill>
                  <a:srgbClr val="FFFFFF"/>
                </a:solidFill>
              </a:rPr>
              <a:t>tehtävät</a:t>
            </a:r>
            <a:r>
              <a:rPr lang="en-US" sz="1600" dirty="0">
                <a:solidFill>
                  <a:srgbClr val="FFFFFF"/>
                </a:solidFill>
              </a:rPr>
              <a:t> 6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cs typeface="Calibri"/>
              </a:rPr>
              <a:t>61 </a:t>
            </a:r>
            <a:r>
              <a:rPr lang="en-US" sz="1600" dirty="0" err="1">
                <a:solidFill>
                  <a:srgbClr val="FFFFFF"/>
                </a:solidFill>
                <a:cs typeface="Calibri"/>
              </a:rPr>
              <a:t>toimii</a:t>
            </a:r>
            <a:r>
              <a:rPr lang="en-US" sz="16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1600" dirty="0" err="1">
                <a:solidFill>
                  <a:srgbClr val="FFFFFF"/>
                </a:solidFill>
                <a:cs typeface="Calibri"/>
              </a:rPr>
              <a:t>apuna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6A2E0338-004F-CD09-FFE4-47E727DBC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335" y="871150"/>
            <a:ext cx="5732787" cy="317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55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CCF988-3AA7-ED65-1221-77701DF3C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Muut mallit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AD1F1D4-258D-BD4E-F2EE-B0172011F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410962"/>
            <a:ext cx="8520600" cy="3354000"/>
          </a:xfrm>
        </p:spPr>
        <p:txBody>
          <a:bodyPr/>
          <a:lstStyle/>
          <a:p>
            <a:r>
              <a:rPr lang="fi-FI" dirty="0">
                <a:cs typeface="Calibri"/>
              </a:rPr>
              <a:t>Tehtävä 6</a:t>
            </a:r>
          </a:p>
          <a:p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073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AE7717-4D6B-2F2B-4264-6A70A05A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F756F8-6439-2443-5C54-55F259242F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fi-FI" b="1" dirty="0"/>
              <a:t>Vastuu hyvinvoinnista eri hyvinvointivaltiomalleissa</a:t>
            </a:r>
            <a:endParaRPr lang="fi-FI" dirty="0">
              <a:cs typeface="Calibri" panose="020F0502020204030204"/>
            </a:endParaRPr>
          </a:p>
          <a:p>
            <a:r>
              <a:rPr lang="fi-FI" b="1" dirty="0"/>
              <a:t>Pohjoismainen malli</a:t>
            </a:r>
            <a:endParaRPr lang="fi-FI" dirty="0"/>
          </a:p>
          <a:p>
            <a:pPr lvl="1"/>
            <a:r>
              <a:rPr lang="fi-FI" b="1" dirty="0"/>
              <a:t>valtiolla ja kunnilla</a:t>
            </a:r>
            <a:endParaRPr lang="fi-FI" dirty="0">
              <a:cs typeface="Calibri"/>
            </a:endParaRPr>
          </a:p>
          <a:p>
            <a:r>
              <a:rPr lang="fi-FI" b="1" dirty="0"/>
              <a:t>Liberaali malli</a:t>
            </a:r>
            <a:endParaRPr lang="fi-FI" dirty="0"/>
          </a:p>
          <a:p>
            <a:pPr lvl="1"/>
            <a:r>
              <a:rPr lang="fi-FI" b="1" dirty="0"/>
              <a:t>yksilöllä, perheellä ja markkinoilla</a:t>
            </a:r>
            <a:endParaRPr lang="fi-FI" dirty="0">
              <a:cs typeface="Calibri"/>
            </a:endParaRPr>
          </a:p>
          <a:p>
            <a:r>
              <a:rPr lang="fi-FI" b="1" dirty="0"/>
              <a:t>Mannermainen malli</a:t>
            </a:r>
            <a:endParaRPr lang="fi-FI" dirty="0"/>
          </a:p>
          <a:p>
            <a:pPr lvl="1"/>
            <a:r>
              <a:rPr lang="fi-FI" b="1" dirty="0"/>
              <a:t>yksilöllä, perheellä ja työnantajilla</a:t>
            </a:r>
            <a:endParaRPr lang="fi-FI" dirty="0">
              <a:cs typeface="Calibri"/>
            </a:endParaRPr>
          </a:p>
          <a:p>
            <a:r>
              <a:rPr lang="fi-FI" b="1" dirty="0"/>
              <a:t>Välimeren maiden malli</a:t>
            </a:r>
            <a:endParaRPr lang="fi-FI" dirty="0"/>
          </a:p>
          <a:p>
            <a:pPr lvl="1"/>
            <a:r>
              <a:rPr lang="fi-FI" b="1" dirty="0"/>
              <a:t>perheellä, suvulla ja kirkolla</a:t>
            </a:r>
            <a:endParaRPr lang="fi-FI" dirty="0" err="1">
              <a:cs typeface="Calibri"/>
            </a:endParaRPr>
          </a:p>
          <a:p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827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6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62" name="Google Shape;3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650"/>
            <a:ext cx="9253074" cy="498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172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3">
            <a:extLst>
              <a:ext uri="{FF2B5EF4-FFF2-40B4-BE49-F238E27FC236}">
                <a16:creationId xmlns:a16="http://schemas.microsoft.com/office/drawing/2014/main" id="{612C6697-95E8-F00B-E87E-73B610458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99" y="912621"/>
            <a:ext cx="4706750" cy="33182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710114" y="0"/>
            <a:ext cx="3438551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71D13A5-9CF5-D510-099C-4D78CCAD6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663" y="480060"/>
            <a:ext cx="2744435" cy="219456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9. Hyvinvointivaltion haasteet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679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71361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9F339906-65B9-BE2E-953E-A32A358B9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264" b="3143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303383"/>
            <a:ext cx="74752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1C8B8E85-6769-F550-AEF2-4417491D4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14952"/>
            <a:ext cx="7543800" cy="1088068"/>
          </a:xfrm>
        </p:spPr>
        <p:txBody>
          <a:bodyPr>
            <a:normAutofit/>
          </a:bodyPr>
          <a:lstStyle/>
          <a:p>
            <a:r>
              <a:rPr lang="fi-FI">
                <a:solidFill>
                  <a:schemeClr val="tx1"/>
                </a:solidFill>
                <a:cs typeface="Calibri Light"/>
              </a:rPr>
              <a:t>Köyhyys Suomessa</a:t>
            </a:r>
            <a:endParaRPr lang="fi-FI">
              <a:solidFill>
                <a:schemeClr val="tx1"/>
              </a:solidFill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F5FE8C6-0B61-44E9-6446-D1E8C845C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384300"/>
            <a:ext cx="7543800" cy="301752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fi-FI" dirty="0">
                <a:solidFill>
                  <a:schemeClr val="tx1"/>
                </a:solidFill>
                <a:cs typeface="Calibri"/>
              </a:rPr>
              <a:t>Lukekaa 63 ja 64 käsitteet</a:t>
            </a:r>
          </a:p>
          <a:p>
            <a:r>
              <a:rPr lang="fi-FI" dirty="0">
                <a:solidFill>
                  <a:schemeClr val="tx1"/>
                </a:solidFill>
                <a:cs typeface="Calibri"/>
              </a:rPr>
              <a:t>- köyhyysraja, mediaanitulo, suhteellinen ja absoluuttinen köyhyys</a:t>
            </a:r>
          </a:p>
          <a:p>
            <a:endParaRPr lang="fi-FI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9017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51435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F550AEF-A18A-AF2D-83DA-E90FE21B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08" y="-197813"/>
            <a:ext cx="2313633" cy="1577906"/>
          </a:xfrm>
        </p:spPr>
        <p:txBody>
          <a:bodyPr>
            <a:normAutofit/>
          </a:bodyPr>
          <a:lstStyle/>
          <a:p>
            <a:r>
              <a:rPr lang="fi-FI" sz="2700">
                <a:solidFill>
                  <a:srgbClr val="FFFFFF"/>
                </a:solidFill>
                <a:cs typeface="Calibri Light"/>
              </a:rPr>
              <a:t>Syrjäytyminen</a:t>
            </a:r>
            <a:endParaRPr lang="fi-FI" sz="2700">
              <a:solidFill>
                <a:srgbClr val="FFFFFF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100A16-D939-8AD7-7B32-1C72E4285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69" y="1620967"/>
            <a:ext cx="2899070" cy="3282223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fi-FI" sz="1400">
                <a:solidFill>
                  <a:srgbClr val="FFFFFF"/>
                </a:solidFill>
                <a:cs typeface="Calibri"/>
              </a:rPr>
              <a:t>Millaisia ennakkotietoja ja ajatuksia teillä on syrjäytymisestä?</a:t>
            </a:r>
          </a:p>
          <a:p>
            <a:r>
              <a:rPr lang="fi-FI" sz="1400">
                <a:solidFill>
                  <a:srgbClr val="FFFFFF"/>
                </a:solidFill>
                <a:cs typeface="Calibri"/>
              </a:rPr>
              <a:t>Esim. Millaisia haittoja se tuo yksilölle ja yhteiskunnalle?</a:t>
            </a:r>
          </a:p>
          <a:p>
            <a:r>
              <a:rPr lang="fi-FI" sz="1400">
                <a:solidFill>
                  <a:srgbClr val="FFFFFF"/>
                </a:solidFill>
                <a:cs typeface="Calibri"/>
              </a:rPr>
              <a:t>Millaisia syitä luulisitte olevan huono-osaisuuden ylisukupolvisuudelle, eli ns. Köyhyyden periytymiselle?</a:t>
            </a:r>
          </a:p>
          <a:p>
            <a:r>
              <a:rPr lang="fi-FI" sz="1400">
                <a:solidFill>
                  <a:srgbClr val="FFFFFF"/>
                </a:solidFill>
                <a:cs typeface="Calibri"/>
              </a:rPr>
              <a:t>Miten syrjäytymiseen voidaan puuttua?</a:t>
            </a:r>
          </a:p>
          <a:p>
            <a:r>
              <a:rPr lang="fi-FI" sz="1400">
                <a:solidFill>
                  <a:srgbClr val="FFFFFF"/>
                </a:solidFill>
                <a:cs typeface="Calibri"/>
              </a:rPr>
              <a:t>Lukekaa sivulta 66 nuorisotakuusta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Kuva 4" descr="Kuva, joka sisältää kohteen ulko, siluetti&#10;&#10;Kuvaus luotu automaattisesti">
            <a:extLst>
              <a:ext uri="{FF2B5EF4-FFF2-40B4-BE49-F238E27FC236}">
                <a16:creationId xmlns:a16="http://schemas.microsoft.com/office/drawing/2014/main" id="{E97B5356-C495-6AFD-82CC-3358F6ED9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42" b="-2"/>
          <a:stretch/>
        </p:blipFill>
        <p:spPr>
          <a:xfrm>
            <a:off x="3556512" y="480060"/>
            <a:ext cx="5098562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6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7">
            <a:extLst>
              <a:ext uri="{FF2B5EF4-FFF2-40B4-BE49-F238E27FC236}">
                <a16:creationId xmlns:a16="http://schemas.microsoft.com/office/drawing/2014/main" id="{0529DB40-1D48-30E5-7D84-994AB0016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935" y="-1389"/>
            <a:ext cx="7611443" cy="5193916"/>
          </a:xfrm>
        </p:spPr>
      </p:pic>
    </p:spTree>
    <p:extLst>
      <p:ext uri="{BB962C8B-B14F-4D97-AF65-F5344CB8AC3E}">
        <p14:creationId xmlns:p14="http://schemas.microsoft.com/office/powerpoint/2010/main" val="2275756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0C16DB-5D42-3655-F000-A10FCF145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32" y="138288"/>
            <a:ext cx="7543800" cy="1088068"/>
          </a:xfrm>
        </p:spPr>
        <p:txBody>
          <a:bodyPr/>
          <a:lstStyle/>
          <a:p>
            <a:r>
              <a:rPr lang="fi-FI">
                <a:cs typeface="Calibri Light"/>
              </a:rPr>
              <a:t>Eriarvoisuus Suomessa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9232FC-8F78-663E-CB71-F963F7BB8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445" y="1534145"/>
            <a:ext cx="8080452" cy="3010551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fi-FI" dirty="0">
                <a:cs typeface="Calibri"/>
              </a:rPr>
              <a:t>Luokkayhteiskunnan piirteet ovat vahvistuneet</a:t>
            </a:r>
          </a:p>
          <a:p>
            <a:r>
              <a:rPr lang="fi-FI" dirty="0">
                <a:cs typeface="Calibri"/>
              </a:rPr>
              <a:t>Sosiaalinen liikkuvuus vähäistä</a:t>
            </a:r>
          </a:p>
          <a:p>
            <a:r>
              <a:rPr lang="fi-FI" dirty="0">
                <a:cs typeface="Calibri"/>
              </a:rPr>
              <a:t>Tuloerot ovat kasvaneet</a:t>
            </a:r>
          </a:p>
        </p:txBody>
      </p:sp>
    </p:spTree>
    <p:extLst>
      <p:ext uri="{BB962C8B-B14F-4D97-AF65-F5344CB8AC3E}">
        <p14:creationId xmlns:p14="http://schemas.microsoft.com/office/powerpoint/2010/main" val="765218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2BD9CA-391E-B214-D32C-14619DD5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Calibri Light"/>
              </a:rPr>
              <a:t>Hyvinvointivaltion haasteet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438A7B-F94F-0AD2-CFBA-14CEBE663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548607"/>
            <a:ext cx="7543800" cy="301752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fi-FI" dirty="0">
                <a:cs typeface="Calibri"/>
              </a:rPr>
              <a:t>1990-luvun lama nosti valtion velkaa, kun pankkeja ja yrityksiä tuettiin. Samalla julkista sektoria supistettiin ja heikennettiin sosiaaliturvaa</a:t>
            </a:r>
          </a:p>
          <a:p>
            <a:r>
              <a:rPr lang="fi-FI" dirty="0">
                <a:cs typeface="Calibri"/>
              </a:rPr>
              <a:t>Tavoitteena oli kansainvälisen talouskilpailun parantaminen</a:t>
            </a:r>
          </a:p>
          <a:p>
            <a:r>
              <a:rPr lang="fi-FI" dirty="0">
                <a:cs typeface="Calibri"/>
              </a:rPr>
              <a:t>2008 finanssikriisin jälkeen valtion talous ollut jatkuvasti alijäämäinen</a:t>
            </a:r>
          </a:p>
          <a:p>
            <a:r>
              <a:rPr lang="fi-FI" dirty="0">
                <a:cs typeface="Calibri"/>
              </a:rPr>
              <a:t>Pitkällä aikavälillä alijäämäinen budjetti tarkoittaa kestävyysvajetta</a:t>
            </a:r>
          </a:p>
        </p:txBody>
      </p:sp>
    </p:spTree>
    <p:extLst>
      <p:ext uri="{BB962C8B-B14F-4D97-AF65-F5344CB8AC3E}">
        <p14:creationId xmlns:p14="http://schemas.microsoft.com/office/powerpoint/2010/main" val="66013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BF259A-A22B-8B95-A857-73F039E3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Alustavia ajatuksia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2898F8F-5DE2-209D-3BF8-D648F6EC7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371585"/>
            <a:ext cx="8520600" cy="3354000"/>
          </a:xfrm>
        </p:spPr>
        <p:txBody>
          <a:bodyPr/>
          <a:lstStyle/>
          <a:p>
            <a:r>
              <a:rPr lang="fi-FI"/>
              <a:t>Mitä mieltä olette suomalaisesta hyvinvointivaltiomallista?</a:t>
            </a:r>
          </a:p>
          <a:p>
            <a:pPr>
              <a:lnSpc>
                <a:spcPct val="114999"/>
              </a:lnSpc>
            </a:pPr>
            <a:r>
              <a:rPr lang="fi-FI"/>
              <a:t>Mitä tiedätte siihen kuuluvan?</a:t>
            </a:r>
          </a:p>
          <a:p>
            <a:pPr>
              <a:lnSpc>
                <a:spcPct val="114999"/>
              </a:lnSpc>
            </a:pPr>
            <a:r>
              <a:rPr lang="fi-FI"/>
              <a:t>Tiedättekö hyvinvointivaltiomalliin liittyviä haasteita?</a:t>
            </a:r>
          </a:p>
        </p:txBody>
      </p:sp>
    </p:spTree>
    <p:extLst>
      <p:ext uri="{BB962C8B-B14F-4D97-AF65-F5344CB8AC3E}">
        <p14:creationId xmlns:p14="http://schemas.microsoft.com/office/powerpoint/2010/main" val="4127049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04B72BF5-7E2A-A488-77EC-53D38B418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095"/>
          <a:stretch/>
        </p:blipFill>
        <p:spPr>
          <a:xfrm>
            <a:off x="20" y="-85715"/>
            <a:ext cx="9143980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13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B3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2EDFE627-BE13-DB9B-E5AC-362364694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257" y="-1471"/>
            <a:ext cx="7237655" cy="51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21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5DE0BB72-8728-40A4-3EA7-2BA31DB17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6709" y="-95336"/>
            <a:ext cx="8094878" cy="4841620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20AA599-709C-0BDC-4ED1-3B4BD674A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672" y="3753555"/>
            <a:ext cx="7543800" cy="1088068"/>
          </a:xfrm>
        </p:spPr>
        <p:txBody>
          <a:bodyPr>
            <a:normAutofit/>
          </a:bodyPr>
          <a:lstStyle/>
          <a:p>
            <a:r>
              <a:rPr lang="fi-FI" sz="2800" dirty="0">
                <a:cs typeface="Calibri Light"/>
              </a:rPr>
              <a:t>Veronmaksajat.fi</a:t>
            </a:r>
          </a:p>
        </p:txBody>
      </p:sp>
    </p:spTree>
    <p:extLst>
      <p:ext uri="{BB962C8B-B14F-4D97-AF65-F5344CB8AC3E}">
        <p14:creationId xmlns:p14="http://schemas.microsoft.com/office/powerpoint/2010/main" val="2121977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750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7B6DB31-83EA-179A-3E96-5A8114B8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585" y="745500"/>
            <a:ext cx="2551471" cy="27645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Talouden haasteet vuoden 2008 finanssikriisistä lähtien - Stat.fi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EEF310DA-1C56-5D96-A036-1FB9105D9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6350" y="2407"/>
            <a:ext cx="6598037" cy="462859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56978" y="3257550"/>
            <a:ext cx="24003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65350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6B7C30-92F2-EA94-C20A-D923C1E2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Calibri Light"/>
              </a:rPr>
              <a:t>Hyvinvointivaltio puhuttaa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183A2C-AB31-2193-6F5D-5162A50E6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555751"/>
            <a:ext cx="7543800" cy="301752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fi-FI" dirty="0">
                <a:cs typeface="Calibri"/>
              </a:rPr>
              <a:t>Selvittäkää Suomen puolueiden kantoja hyvinvointivaltiomallista</a:t>
            </a:r>
          </a:p>
          <a:p>
            <a:r>
              <a:rPr lang="fi-FI" dirty="0">
                <a:cs typeface="Calibri"/>
              </a:rPr>
              <a:t>Voitte jakaa puolueita hieman keskenänne - vasemmisto- ja oikeistotason tarkastelu riittää</a:t>
            </a:r>
          </a:p>
          <a:p>
            <a:r>
              <a:rPr lang="fi-FI" dirty="0">
                <a:cs typeface="Calibri"/>
              </a:rPr>
              <a:t>- sivut 68-69 tiivistävät</a:t>
            </a: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516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8A182B-CB76-80AD-F0E8-0028A123B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Sivun 71 tehtävä 6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14826E-FAE2-1A6E-9D4D-6B525E402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9055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Luvun Tiivistelmä</a:t>
            </a: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i" sz="2000"/>
              <a:t>Suomalainen hyvinvointiyhteiskunta on rakennettu pääosin toisen maailmansodan jälkeen.</a:t>
            </a:r>
            <a:endParaRPr sz="20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i" sz="2000"/>
              <a:t>Hyvinvointiin panostaminen on julkisen vallan investointi.</a:t>
            </a:r>
            <a:endParaRPr sz="20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i" sz="2000"/>
              <a:t>Useimmat suomalaiset ovat tyytyväisiä hyvinvoinnin järjestämiseen, mutta kritiikkiä on esitetty etenkin kustannuksista.</a:t>
            </a:r>
            <a:endParaRPr sz="20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i" sz="2000"/>
              <a:t>Väestörakenteen muutos ja kestävyysvaje pakottavat pohtimaan uusia tapoja järjestää ja rahoittaa hyvinvointipalvelut.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275525" y="430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Hyvinvointi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11700" y="1476127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fi" sz="2000"/>
              <a:t>Hyvinvointi tarkoittaa monille muun muassa onnellisuutta. Mitä asioita pidät tärkeinä oman hyvinvointisi ja onnellisuutesi kannalta?</a:t>
            </a:r>
          </a:p>
          <a:p>
            <a:pPr indent="-355600">
              <a:lnSpc>
                <a:spcPct val="114999"/>
              </a:lnSpc>
              <a:buSzPts val="2000"/>
            </a:pPr>
            <a:r>
              <a:rPr lang="fi" sz="2000"/>
              <a:t>Aiemmin meillä nousi esiin perhe, ystävät, terveys, työ</a:t>
            </a:r>
          </a:p>
          <a:p>
            <a:pPr indent="-355600">
              <a:lnSpc>
                <a:spcPct val="114999"/>
              </a:lnSpc>
              <a:buSzPts val="2000"/>
            </a:pPr>
            <a:r>
              <a:rPr lang="fi" sz="2000"/>
              <a:t>Kuinka Suomessa autetaan näiden asioiden kanssa?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50737"/>
            <a:ext cx="9144000" cy="49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303383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32D3FD4-6F71-43DF-93B9-87279519C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" y="0"/>
            <a:ext cx="566090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B92B8B3-BA10-60E5-9178-82B223D3B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87626"/>
            <a:ext cx="4483452" cy="124987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300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Sivu 54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AAC6272-F5FF-C802-7AF1-7FB093A60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216" y="1921160"/>
            <a:ext cx="5145555" cy="2495568"/>
          </a:xfrm>
        </p:spPr>
        <p:txBody>
          <a:bodyPr vert="horz" lIns="0" tIns="45720" rIns="0" bIns="45720" rtlCol="0">
            <a:normAutofit/>
          </a:bodyPr>
          <a:lstStyle/>
          <a:p>
            <a:pPr marL="114300" indent="0">
              <a:spcAft>
                <a:spcPts val="600"/>
              </a:spcAft>
              <a:buNone/>
            </a:pPr>
            <a:r>
              <a:rPr lang="en-US" sz="1800" err="1">
                <a:solidFill>
                  <a:srgbClr val="FFFFFF"/>
                </a:solidFill>
              </a:rPr>
              <a:t>Lukekaa</a:t>
            </a:r>
            <a:r>
              <a:rPr lang="en-US" sz="1800">
                <a:solidFill>
                  <a:srgbClr val="FFFFFF"/>
                </a:solidFill>
              </a:rPr>
              <a:t> ja </a:t>
            </a:r>
            <a:r>
              <a:rPr lang="en-US" sz="1800" err="1">
                <a:solidFill>
                  <a:srgbClr val="FFFFFF"/>
                </a:solidFill>
              </a:rPr>
              <a:t>painakaa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mieleen</a:t>
            </a:r>
            <a:r>
              <a:rPr lang="en-US" sz="1800">
                <a:solidFill>
                  <a:srgbClr val="FFFFFF"/>
                </a:solidFill>
              </a:rPr>
              <a:t> </a:t>
            </a:r>
            <a:br>
              <a:rPr lang="en-US" sz="1800">
                <a:solidFill>
                  <a:srgbClr val="FFFFFF"/>
                </a:solidFill>
                <a:cs typeface="Calibri"/>
              </a:rPr>
            </a:br>
            <a:r>
              <a:rPr lang="en-US" sz="1800">
                <a:solidFill>
                  <a:srgbClr val="FFFFFF"/>
                </a:solidFill>
              </a:rPr>
              <a:t>(tai </a:t>
            </a:r>
            <a:r>
              <a:rPr lang="en-US" sz="1800" err="1">
                <a:solidFill>
                  <a:srgbClr val="FFFFFF"/>
                </a:solidFill>
              </a:rPr>
              <a:t>kirjoittakaa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itsellenne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muistiinpanot</a:t>
            </a:r>
            <a:r>
              <a:rPr lang="en-US" sz="1800">
                <a:solidFill>
                  <a:srgbClr val="FFFFFF"/>
                </a:solidFill>
              </a:rPr>
              <a:t>) </a:t>
            </a:r>
            <a:r>
              <a:rPr lang="en-US" sz="1800" err="1">
                <a:solidFill>
                  <a:srgbClr val="FFFFFF"/>
                </a:solidFill>
              </a:rPr>
              <a:t>siitä</a:t>
            </a:r>
            <a:r>
              <a:rPr lang="en-US" sz="1800">
                <a:solidFill>
                  <a:srgbClr val="FFFFFF"/>
                </a:solidFill>
              </a:rPr>
              <a:t>,</a:t>
            </a:r>
            <a:br>
              <a:rPr lang="en-US" sz="1800">
                <a:solidFill>
                  <a:srgbClr val="FFFFFF"/>
                </a:solidFill>
              </a:rPr>
            </a:br>
            <a:r>
              <a:rPr lang="en-US" sz="1800">
                <a:solidFill>
                  <a:srgbClr val="FFFFFF"/>
                </a:solidFill>
              </a:rPr>
              <a:t> </a:t>
            </a:r>
            <a:r>
              <a:rPr lang="en-US" sz="1800" err="1">
                <a:solidFill>
                  <a:srgbClr val="FFFFFF"/>
                </a:solidFill>
              </a:rPr>
              <a:t>miten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Suomen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hyvinvointivaltiomallissa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yksilöä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voidaan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auttaa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hänen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syntymästään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lähtien</a:t>
            </a:r>
            <a:endParaRPr lang="en-US" sz="1800" err="1">
              <a:solidFill>
                <a:srgbClr val="FFFFFF"/>
              </a:solidFill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F207B4-66C3-4A76-8D54-C2871CF80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Kuva 4" descr="Kuva, joka sisältää kohteen taivas, ulko, lumi&#10;&#10;Kuvaus luotu automaattisesti">
            <a:extLst>
              <a:ext uri="{FF2B5EF4-FFF2-40B4-BE49-F238E27FC236}">
                <a16:creationId xmlns:a16="http://schemas.microsoft.com/office/drawing/2014/main" id="{9138F9A3-3D08-B071-BCC1-0758BFD9F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84" r="9599" b="1"/>
          <a:stretch/>
        </p:blipFill>
        <p:spPr>
          <a:xfrm>
            <a:off x="5708926" y="10"/>
            <a:ext cx="3435073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7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3E6DCE-2668-8626-4CD2-766C14D5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Calibri Light"/>
              </a:rPr>
              <a:t>Käsitteitä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1B30D0A-491E-07F1-4841-D5890FA44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127" y="1420371"/>
            <a:ext cx="8520600" cy="3354000"/>
          </a:xfrm>
        </p:spPr>
        <p:txBody>
          <a:bodyPr/>
          <a:lstStyle/>
          <a:p>
            <a:r>
              <a:rPr lang="fi-FI">
                <a:cs typeface="Calibri"/>
              </a:rPr>
              <a:t>Julkinen valta:</a:t>
            </a:r>
          </a:p>
          <a:p>
            <a:r>
              <a:rPr lang="fi-FI">
                <a:cs typeface="Calibri"/>
              </a:rPr>
              <a:t>Tulonsiirrot:</a:t>
            </a:r>
          </a:p>
          <a:p>
            <a:r>
              <a:rPr lang="fi-FI">
                <a:cs typeface="Calibri"/>
              </a:rPr>
              <a:t>Universaali tulonsiirto:</a:t>
            </a:r>
          </a:p>
          <a:p>
            <a:r>
              <a:rPr lang="fi-FI">
                <a:cs typeface="Calibri"/>
              </a:rPr>
              <a:t>Tarveharkintainen tulonsiirto:</a:t>
            </a:r>
          </a:p>
          <a:p>
            <a:endParaRPr lang="fi-FI">
              <a:cs typeface="Calibri"/>
            </a:endParaRPr>
          </a:p>
          <a:p>
            <a:pPr marL="114300" indent="0">
              <a:buNone/>
            </a:pPr>
            <a:endParaRPr lang="fi-FI">
              <a:cs typeface="Calibri"/>
            </a:endParaRPr>
          </a:p>
          <a:p>
            <a:pPr marL="114300" indent="0">
              <a:buNone/>
            </a:pPr>
            <a:r>
              <a:rPr lang="fi-FI">
                <a:cs typeface="Calibri"/>
              </a:rPr>
              <a:t>Katsotaan sitten sivun 55 kuvaajaa Suomen väestöstä. Mitä tietoja siitä saa </a:t>
            </a:r>
            <a:r>
              <a:rPr lang="fi-FI" err="1">
                <a:cs typeface="Calibri"/>
              </a:rPr>
              <a:t>iriti</a:t>
            </a:r>
            <a:r>
              <a:rPr lang="fi-FI">
                <a:cs typeface="Calibri"/>
              </a:rPr>
              <a:t>?</a:t>
            </a:r>
          </a:p>
          <a:p>
            <a:pPr marL="114300" indent="0">
              <a:buNone/>
            </a:pPr>
            <a:r>
              <a:rPr lang="fi-FI">
                <a:cs typeface="Calibri"/>
              </a:rPr>
              <a:t>Mitä merkitystä sillä voisi sanoa olevan hyvinvointivaltiolle?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915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13FE9996-7EAC-4679-B37D-C1045F42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61DF1FE-5CC8-43D2-A76C-93C76EED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50737"/>
            <a:ext cx="9144000" cy="49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161BEBD-A23C-409E-ABC7-73F9EDC02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303383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51435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69277" y="454422"/>
            <a:ext cx="2313633" cy="423465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  <a:buSzPts val="990"/>
            </a:pPr>
            <a:r>
              <a:rPr lang="en-US" sz="2700" b="1" err="1">
                <a:solidFill>
                  <a:srgbClr val="FFFFFF"/>
                </a:solidFill>
              </a:rPr>
              <a:t>Lukuun</a:t>
            </a:r>
            <a:r>
              <a:rPr lang="en-US" sz="2700" b="1">
                <a:solidFill>
                  <a:srgbClr val="FFFFFF"/>
                </a:solidFill>
              </a:rPr>
              <a:t> 8 </a:t>
            </a:r>
            <a:r>
              <a:rPr lang="en-US" sz="2700" b="1" err="1">
                <a:solidFill>
                  <a:srgbClr val="FFFFFF"/>
                </a:solidFill>
              </a:rPr>
              <a:t>liittyen</a:t>
            </a:r>
            <a:r>
              <a:rPr lang="en-US" sz="2700" b="1">
                <a:solidFill>
                  <a:srgbClr val="FFFFFF"/>
                </a:solidFill>
              </a:rPr>
              <a:t> </a:t>
            </a:r>
            <a:r>
              <a:rPr lang="en-US" sz="2700" b="1" err="1">
                <a:solidFill>
                  <a:srgbClr val="FFFFFF"/>
                </a:solidFill>
              </a:rPr>
              <a:t>pari</a:t>
            </a:r>
            <a:r>
              <a:rPr lang="en-US" sz="2700" b="1">
                <a:solidFill>
                  <a:srgbClr val="FFFFFF"/>
                </a:solidFill>
              </a:rPr>
              <a:t> </a:t>
            </a:r>
            <a:r>
              <a:rPr lang="en-US" sz="2700" b="1" err="1">
                <a:solidFill>
                  <a:srgbClr val="FFFFFF"/>
                </a:solidFill>
              </a:rPr>
              <a:t>oleellista</a:t>
            </a:r>
            <a:r>
              <a:rPr lang="en-US" sz="2700" b="1">
                <a:solidFill>
                  <a:srgbClr val="FFFFFF"/>
                </a:solidFill>
              </a:rPr>
              <a:t> </a:t>
            </a:r>
            <a:r>
              <a:rPr lang="en-US" sz="2700" b="1" err="1">
                <a:solidFill>
                  <a:srgbClr val="FFFFFF"/>
                </a:solidFill>
              </a:rPr>
              <a:t>käsitettä</a:t>
            </a:r>
            <a:endParaRPr lang="en-US" sz="2700" b="1" err="1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556512" y="454422"/>
            <a:ext cx="4810247" cy="4234656"/>
          </a:xfrm>
          <a:prstGeom prst="rect">
            <a:avLst/>
          </a:prstGeom>
        </p:spPr>
        <p:txBody>
          <a:bodyPr spcFirstLastPara="1" vert="horz" lIns="0" tIns="45720" rIns="0" bIns="45720" rtlCol="0" anchor="ctr" anchorCtr="0">
            <a:normAutofit/>
          </a:bodyPr>
          <a:lstStyle/>
          <a:p>
            <a:pPr marL="457200" lvl="0" indent="-355600">
              <a:spcBef>
                <a:spcPts val="0"/>
              </a:spcBef>
              <a:spcAft>
                <a:spcPts val="600"/>
              </a:spcAft>
              <a:buSzPts val="2000"/>
              <a:buFont typeface="Calibri" panose="020F0502020204030204" pitchFamily="34" charset="0"/>
              <a:buChar char="●"/>
            </a:pPr>
            <a:r>
              <a:rPr lang="en-US" sz="1700"/>
              <a:t>investointi: Panostus tuotannon aloittamiseen tai tehostamiseen</a:t>
            </a:r>
          </a:p>
          <a:p>
            <a:pPr marL="457200" lvl="0" indent="-355600">
              <a:spcBef>
                <a:spcPts val="0"/>
              </a:spcBef>
              <a:spcAft>
                <a:spcPts val="600"/>
              </a:spcAft>
              <a:buSzPts val="2000"/>
              <a:buFont typeface="Calibri" panose="020F0502020204030204" pitchFamily="34" charset="0"/>
              <a:buChar char="●"/>
            </a:pPr>
            <a:r>
              <a:rPr lang="en-US" sz="1700"/>
              <a:t>tuottavuus: Tuotannon tehokkuuden mitta. Kun samalla työmäärällä tai muulla panoksella saadaan aikaan aiempaa enemmän, tuottavuus on kasvanut. Tuottavuus kasvaa myös silloin, jos sama työmäärä tehdään vähemmillä työtunneilla.</a:t>
            </a:r>
          </a:p>
          <a:p>
            <a:pPr marL="457200" lvl="0" indent="-355600">
              <a:spcBef>
                <a:spcPts val="0"/>
              </a:spcBef>
              <a:spcAft>
                <a:spcPts val="600"/>
              </a:spcAft>
              <a:buSzPts val="2000"/>
              <a:buFont typeface="Calibri" panose="020F0502020204030204" pitchFamily="34" charset="0"/>
              <a:buChar char="●"/>
            </a:pPr>
            <a:r>
              <a:rPr lang="en-US" sz="1700"/>
              <a:t>talouskasvu: Talouskasvu tarkoittaa yhteiskunnan tuottamien tavaroiden ja palveluiden arvon eli bruttokansantuotteen kasvua. Talous kasvaa, kun ihmiset luovat lisää arvoa työllään.</a:t>
            </a:r>
          </a:p>
          <a:p>
            <a:pPr marL="457200" lvl="0" indent="-355600">
              <a:spcBef>
                <a:spcPts val="0"/>
              </a:spcBef>
              <a:spcAft>
                <a:spcPts val="600"/>
              </a:spcAft>
              <a:buSzPts val="2000"/>
              <a:buFont typeface="Calibri" panose="020F0502020204030204" pitchFamily="34" charset="0"/>
              <a:buChar char="●"/>
            </a:pPr>
            <a:r>
              <a:rPr lang="en-US" sz="1700"/>
              <a:t>perustulo: Järjestelmä, jossa kansalaiselle annetaan tietty rahasumma toimeentuloa varten. Perustulo ei ole tuloista riippuvainen. Suomessa kokeiltiin perustuloa 2000 työttömän osalta 2017–2019.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190782-1B9D-8883-38CE-145DDB11C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>
                <a:cs typeface="Calibri Light"/>
              </a:rPr>
              <a:t>Jakakaa ryhmissä sivun 62 tehtävä 1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083D22-006A-FF3C-5CE3-BF668CC83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125" y="1403819"/>
            <a:ext cx="8520600" cy="3354000"/>
          </a:xfrm>
        </p:spPr>
        <p:txBody>
          <a:bodyPr/>
          <a:lstStyle/>
          <a:p>
            <a:r>
              <a:rPr lang="fi-FI">
                <a:cs typeface="Calibri"/>
              </a:rPr>
              <a:t>Voi tehdä suullisesti</a:t>
            </a:r>
          </a:p>
          <a:p>
            <a:r>
              <a:rPr lang="fi-FI">
                <a:cs typeface="Calibri"/>
              </a:rPr>
              <a:t>Sivut 56 ja 57 toimivat tässä tukena</a:t>
            </a:r>
          </a:p>
          <a:p>
            <a:endParaRPr lang="fi-FI">
              <a:cs typeface="Calibri"/>
            </a:endParaRPr>
          </a:p>
          <a:p>
            <a:r>
              <a:rPr lang="fi-FI">
                <a:cs typeface="Calibri"/>
              </a:rPr>
              <a:t>Kun olette valmiita, voitte puhua tehtävän 2 läpi</a:t>
            </a:r>
          </a:p>
        </p:txBody>
      </p:sp>
    </p:spTree>
    <p:extLst>
      <p:ext uri="{BB962C8B-B14F-4D97-AF65-F5344CB8AC3E}">
        <p14:creationId xmlns:p14="http://schemas.microsoft.com/office/powerpoint/2010/main" val="1955716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50737"/>
            <a:ext cx="9144000" cy="49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12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303383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14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750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lippu, pilvinen, pilvet&#10;&#10;Kuvaus luotu automaattisesti">
            <a:extLst>
              <a:ext uri="{FF2B5EF4-FFF2-40B4-BE49-F238E27FC236}">
                <a16:creationId xmlns:a16="http://schemas.microsoft.com/office/drawing/2014/main" id="{2C668F1C-8CA2-EF9B-3F96-FF9958434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94" y="1137503"/>
            <a:ext cx="4088720" cy="2628462"/>
          </a:xfrm>
          <a:prstGeom prst="rect">
            <a:avLst/>
          </a:prstGeom>
        </p:spPr>
      </p:pic>
      <p:cxnSp>
        <p:nvCxnSpPr>
          <p:cNvPr id="27" name="Straight Connector 16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1564641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0CE4945-D842-AD52-A501-E3A93D48F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3032" y="1377723"/>
            <a:ext cx="3845379" cy="3045528"/>
          </a:xfrm>
        </p:spPr>
        <p:txBody>
          <a:bodyPr vert="horz" lIns="0" tIns="45720" rIns="0" bIns="45720" rtlCol="0">
            <a:normAutofit/>
          </a:bodyPr>
          <a:lstStyle/>
          <a:p>
            <a:pPr marL="114300" indent="0">
              <a:spcAft>
                <a:spcPts val="600"/>
              </a:spcAft>
              <a:buNone/>
            </a:pPr>
            <a:endParaRPr lang="en-US"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err="1"/>
              <a:t>Luetaan</a:t>
            </a:r>
            <a:r>
              <a:rPr lang="en-US"/>
              <a:t> </a:t>
            </a:r>
            <a:r>
              <a:rPr lang="en-US" err="1"/>
              <a:t>sitten</a:t>
            </a:r>
            <a:r>
              <a:rPr lang="en-US"/>
              <a:t> </a:t>
            </a:r>
            <a:r>
              <a:rPr lang="en-US" err="1"/>
              <a:t>vielä</a:t>
            </a:r>
            <a:r>
              <a:rPr lang="en-US"/>
              <a:t> </a:t>
            </a:r>
            <a:r>
              <a:rPr lang="en-US" err="1"/>
              <a:t>sivun</a:t>
            </a:r>
            <a:r>
              <a:rPr lang="en-US"/>
              <a:t> 58 </a:t>
            </a:r>
            <a:r>
              <a:rPr lang="en-US" err="1"/>
              <a:t>punainen</a:t>
            </a:r>
            <a:r>
              <a:rPr lang="en-US"/>
              <a:t> </a:t>
            </a:r>
            <a:r>
              <a:rPr lang="en-US" err="1"/>
              <a:t>laatikko</a:t>
            </a:r>
            <a:r>
              <a:rPr lang="en-US"/>
              <a:t> "</a:t>
            </a:r>
            <a:r>
              <a:rPr lang="en-US" err="1"/>
              <a:t>Sosiaaliturvan</a:t>
            </a:r>
            <a:r>
              <a:rPr lang="en-US"/>
              <a:t> ABCD" ja </a:t>
            </a:r>
            <a:r>
              <a:rPr lang="en-US" err="1"/>
              <a:t>sivun</a:t>
            </a:r>
            <a:r>
              <a:rPr lang="en-US"/>
              <a:t> 60 "</a:t>
            </a:r>
            <a:r>
              <a:rPr lang="en-US" err="1"/>
              <a:t>Ihmisen</a:t>
            </a:r>
            <a:r>
              <a:rPr lang="en-US"/>
              <a:t> </a:t>
            </a:r>
            <a:r>
              <a:rPr lang="en-US" err="1"/>
              <a:t>elämänkaari</a:t>
            </a:r>
            <a:r>
              <a:rPr lang="en-US"/>
              <a:t>: Saat, annat, </a:t>
            </a:r>
            <a:r>
              <a:rPr lang="en-US" err="1"/>
              <a:t>saat</a:t>
            </a:r>
            <a:r>
              <a:rPr lang="en-US"/>
              <a:t>"</a:t>
            </a:r>
            <a:endParaRPr lang="en-US">
              <a:cs typeface="Calibri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09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50737"/>
            <a:ext cx="9144000" cy="49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303383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750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19107" y="1564277"/>
            <a:ext cx="26746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306313E-A6AE-B5EC-5542-83CCA8FE8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3997" y="1614338"/>
            <a:ext cx="2767693" cy="2752635"/>
          </a:xfrm>
        </p:spPr>
        <p:txBody>
          <a:bodyPr vert="horz" lIns="0" tIns="45720" rIns="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Tutustukaa sivujen 58 ja 59 tekstiin ja arvioikaa saamanne tietojen pohjalta kappaleen kuvaa perustulosta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4B070CD8-A230-7823-D5C3-4D084F49D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696" y="831444"/>
            <a:ext cx="6736551" cy="322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47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Näytössä katseltava esitys (16:9)</PresentationFormat>
  <Slides>26</Slides>
  <Notes>5</Notes>
  <HiddenSlides>0</HiddenSlide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26</vt:i4>
      </vt:variant>
    </vt:vector>
  </HeadingPairs>
  <TitlesOfParts>
    <vt:vector size="28" baseType="lpstr">
      <vt:lpstr>Retrospect</vt:lpstr>
      <vt:lpstr>Momentum</vt:lpstr>
      <vt:lpstr>Jakso III Voiko Suomi hyvin?</vt:lpstr>
      <vt:lpstr>Alustavia ajatuksia</vt:lpstr>
      <vt:lpstr>Hyvinvointi</vt:lpstr>
      <vt:lpstr>Sivu 54</vt:lpstr>
      <vt:lpstr>Käsitteitä</vt:lpstr>
      <vt:lpstr>Lukuun 8 liittyen pari oleellista käsitettä</vt:lpstr>
      <vt:lpstr>Jakakaa ryhmissä sivun 62 tehtävä 1</vt:lpstr>
      <vt:lpstr>PowerPoint-esitys</vt:lpstr>
      <vt:lpstr>PowerPoint-esitys</vt:lpstr>
      <vt:lpstr>Otavan tietoisku hyvinvointivaltiomalleista</vt:lpstr>
      <vt:lpstr>Muut mallit</vt:lpstr>
      <vt:lpstr>PowerPoint-esitys</vt:lpstr>
      <vt:lpstr>PowerPoint-esitys</vt:lpstr>
      <vt:lpstr>9. Hyvinvointivaltion haasteet</vt:lpstr>
      <vt:lpstr>Köyhyys Suomessa</vt:lpstr>
      <vt:lpstr>Syrjäytyminen</vt:lpstr>
      <vt:lpstr>PowerPoint-esitys</vt:lpstr>
      <vt:lpstr>Eriarvoisuus Suomessa</vt:lpstr>
      <vt:lpstr>Hyvinvointivaltion haasteet</vt:lpstr>
      <vt:lpstr>PowerPoint-esitys</vt:lpstr>
      <vt:lpstr>PowerPoint-esitys</vt:lpstr>
      <vt:lpstr>Veronmaksajat.fi</vt:lpstr>
      <vt:lpstr>Talouden haasteet vuoden 2008 finanssikriisistä lähtien - Stat.fi</vt:lpstr>
      <vt:lpstr>Hyvinvointivaltio puhuttaa</vt:lpstr>
      <vt:lpstr>Sivun 71 tehtävä 6</vt:lpstr>
      <vt:lpstr>Luvun Tiivistelmä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cp:revision>105</cp:revision>
  <dcterms:modified xsi:type="dcterms:W3CDTF">2022-10-28T09:18:45Z</dcterms:modified>
</cp:coreProperties>
</file>