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842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51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86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95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77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2105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78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72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166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599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68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C380E-647F-48B3-85F2-0A24588DBD87}" type="datetimeFigureOut">
              <a:rPr lang="fi-FI" smtClean="0"/>
              <a:t>4.2.2014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4FF29-48C9-41CF-B1C9-C5875D9400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560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llipsi 14"/>
          <p:cNvSpPr/>
          <p:nvPr/>
        </p:nvSpPr>
        <p:spPr>
          <a:xfrm>
            <a:off x="6886663" y="5503337"/>
            <a:ext cx="720080" cy="7200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/>
          <p:cNvSpPr/>
          <p:nvPr/>
        </p:nvSpPr>
        <p:spPr>
          <a:xfrm>
            <a:off x="2843808" y="4707142"/>
            <a:ext cx="252028" cy="25202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Pyöristetty suorakulmio 3"/>
          <p:cNvSpPr/>
          <p:nvPr/>
        </p:nvSpPr>
        <p:spPr>
          <a:xfrm>
            <a:off x="525698" y="635731"/>
            <a:ext cx="6336704" cy="201622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yöristetty suorakulmio 4"/>
          <p:cNvSpPr/>
          <p:nvPr/>
        </p:nvSpPr>
        <p:spPr>
          <a:xfrm>
            <a:off x="7245889" y="4437112"/>
            <a:ext cx="1008112" cy="7920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Pyöristetty suorakulmio 9"/>
          <p:cNvSpPr/>
          <p:nvPr/>
        </p:nvSpPr>
        <p:spPr>
          <a:xfrm>
            <a:off x="7583792" y="721505"/>
            <a:ext cx="720080" cy="1800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Pyöristetty suorakulmio 10"/>
          <p:cNvSpPr/>
          <p:nvPr/>
        </p:nvSpPr>
        <p:spPr>
          <a:xfrm>
            <a:off x="4283968" y="5733256"/>
            <a:ext cx="576064" cy="79208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>
            <a:off x="1473901" y="5841268"/>
            <a:ext cx="360040" cy="684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Vuokaaviosymboli: Reikänauha 24"/>
          <p:cNvSpPr/>
          <p:nvPr/>
        </p:nvSpPr>
        <p:spPr>
          <a:xfrm>
            <a:off x="5508104" y="4581128"/>
            <a:ext cx="1120374" cy="720080"/>
          </a:xfrm>
          <a:prstGeom prst="flowChartPunchedTape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8" name="Suora yhdysviiva 27"/>
          <p:cNvCxnSpPr/>
          <p:nvPr/>
        </p:nvCxnSpPr>
        <p:spPr>
          <a:xfrm>
            <a:off x="1652852" y="3429000"/>
            <a:ext cx="0" cy="7200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899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Näytössä katseltava diaesitys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pelsat</dc:creator>
  <cp:lastModifiedBy>pelsat</cp:lastModifiedBy>
  <cp:revision>4</cp:revision>
  <dcterms:created xsi:type="dcterms:W3CDTF">2014-02-04T11:45:36Z</dcterms:created>
  <dcterms:modified xsi:type="dcterms:W3CDTF">2014-02-04T12:12:40Z</dcterms:modified>
</cp:coreProperties>
</file>