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458EDA-502B-B429-36DA-5CCBDFE65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8A59B8-390E-12A4-1FD6-61CA504F0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5838BC-101B-87AB-46CE-94CA2D20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61BB87-53F6-393F-B2D8-BFD7934A7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908FD7-0D55-9923-F374-F242A6831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257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B5A179-E5D6-BB59-FB1E-A18B9F927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3FCE64-193F-4080-8020-E9668DBB9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5CFB08-1738-F5CD-1E11-373A5D50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71D3EF-66A8-B17F-60A5-97214196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35BFC1-44F8-2FA2-E3E6-194AD699F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52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CAD1285-B5B8-1105-5356-9765E6DC0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4D00EA-2FCB-B69D-13AF-1615C5D50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2B40EC-B292-B1C5-EB4A-FD3AD9910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1F18C5-A42D-028B-337B-98FDBCDD5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6CC447-0D2E-1FE5-AB16-8E4FCAF4E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08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0D4434-3F54-B715-7600-860D494D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387CD5-2A4E-B3E0-9D1A-39539A49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A3654E-0B2B-2772-2AE0-1657277D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9919C6-94C1-7B1E-9F1B-43FDEC9B1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85DD2D-8CF9-C17A-D06F-31514B5F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0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8846E8-EE6B-C79A-03C3-A594FB15B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95FB48-671B-2D67-AB12-2ED4CAB99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3E8C5A-F5B1-83A3-3D5C-F6442DA26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4AB4F3-9DD9-7BF7-6CAC-BF218ADE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B20980-F8AD-8C8A-9F06-27F016F3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2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0DB142-A765-403C-7F1E-18132FE1C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5C1CDC-624B-0C66-56C7-94A58F3E39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F86E88B-BE97-36EE-09E5-D0DAF7D3F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929E07-4517-A8E5-50FA-83158BF9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897299-54CB-704D-7321-CE929D12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72DEF7-48EC-B57E-CE60-103B97AA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45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85A7B5-0378-FA7C-5E4B-91BC47DB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95814D-CDB3-EA77-2873-5BD69B2F5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D4FE0B-9D23-EC93-2971-43AD8ABFE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9E0B6D-0DC4-2130-22E9-CC43A3DF9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282E38E-EB5A-150A-F0CF-25B8EBA05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AA2B714-485C-D726-85A6-3BB588C2A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4DC7865-1A44-40C8-0451-2596C698E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8AC0AF0-C80D-CD56-A696-7C05670B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45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E5EFC-FAE7-042B-D0AF-912BAD05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DE195CC-791E-110F-982D-FF07446D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52B78F2-5E93-C250-E5EE-8964C729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841523-98F8-927F-22CB-B3E83609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80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219323-3B54-93DD-2C8F-28DC71824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AE80A0C-3042-F228-7B44-20860C967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298130-826B-BACC-F22B-76A26D830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57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978A1C-9987-F0BB-46F2-752A28CB1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E32BF9-3644-FC5F-5CA4-A7D73C5A1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C729D7-A8DB-B433-A608-F0261B9A8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2AC1FB-6234-3014-F0C1-8A4ACC3D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FFA787F-859B-0E24-3A76-2C5C4AE8A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464FFC-4E59-E239-A597-0CC1BC08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21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739A06-A94D-043E-5060-90626A886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61B09C-FF29-AF12-77E5-945E75D481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FBE73D-2D4A-B612-C73C-5A0EC7A26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F22E7E-D1BB-D090-D564-844E06D00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87EF868-7C93-30BB-00F3-9FECB45A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29BD60D-C5F7-01DC-D651-43DED2BB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901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074309C-7E5B-143E-02F0-DB649A6B9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025E83-53B4-13DC-DDA3-E3911BA7A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CCF83A-E553-934F-6607-92D69CE531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52D44A-8FE0-4DB4-8A56-7D4582DBD90D}" type="datetimeFigureOut">
              <a:rPr lang="fi-FI" smtClean="0"/>
              <a:t>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1BBFE3-C18C-85C2-1616-5CF81D70DF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850786-867A-BABE-8D52-79095451A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1E47C-D06E-4A84-A9DE-D2E5C8126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82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F62D98-8ECE-74AE-3338-26889B83E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Luonto- ja eläinsanat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66E24D5-C570-5F40-94E3-AD7AF223CE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18602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3E3A7-FD65-3AA0-8FBD-B02686F05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95FDD-9606-5C8A-4BED-1CFAB8F7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A</a:t>
            </a:r>
          </a:p>
          <a:p>
            <a:r>
              <a:rPr lang="fi-FI" dirty="0"/>
              <a:t>1. e</a:t>
            </a:r>
          </a:p>
          <a:p>
            <a:r>
              <a:rPr lang="fi-FI" dirty="0"/>
              <a:t>2. f</a:t>
            </a:r>
          </a:p>
          <a:p>
            <a:r>
              <a:rPr lang="fi-FI" dirty="0"/>
              <a:t>3. h</a:t>
            </a:r>
          </a:p>
          <a:p>
            <a:r>
              <a:rPr lang="fi-FI" dirty="0"/>
              <a:t>4. c</a:t>
            </a:r>
          </a:p>
          <a:p>
            <a:r>
              <a:rPr lang="fi-FI" dirty="0"/>
              <a:t>5. g</a:t>
            </a:r>
          </a:p>
          <a:p>
            <a:r>
              <a:rPr lang="fi-FI" dirty="0"/>
              <a:t>6. b</a:t>
            </a:r>
          </a:p>
          <a:p>
            <a:r>
              <a:rPr lang="fi-FI" dirty="0"/>
              <a:t>7. a</a:t>
            </a:r>
          </a:p>
          <a:p>
            <a:r>
              <a:rPr lang="fi-FI" dirty="0"/>
              <a:t>8. d</a:t>
            </a:r>
          </a:p>
        </p:txBody>
      </p:sp>
    </p:spTree>
    <p:extLst>
      <p:ext uri="{BB962C8B-B14F-4D97-AF65-F5344CB8AC3E}">
        <p14:creationId xmlns:p14="http://schemas.microsoft.com/office/powerpoint/2010/main" val="12697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0AF063-0740-2032-5361-03D7880C2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F83B34-ACC8-9FFE-D4C0-DFC0CBBAE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B</a:t>
            </a:r>
          </a:p>
          <a:p>
            <a:pPr marL="514350" indent="-514350">
              <a:buAutoNum type="arabicPeriod"/>
            </a:pPr>
            <a:r>
              <a:rPr lang="fi-FI" dirty="0"/>
              <a:t>M</a:t>
            </a:r>
          </a:p>
          <a:p>
            <a:pPr marL="514350" indent="-514350">
              <a:buAutoNum type="arabicPeriod"/>
            </a:pPr>
            <a:r>
              <a:rPr lang="fi-FI" dirty="0"/>
              <a:t>L</a:t>
            </a:r>
          </a:p>
          <a:p>
            <a:pPr marL="514350" indent="-514350">
              <a:buAutoNum type="arabicPeriod"/>
            </a:pPr>
            <a:r>
              <a:rPr lang="fi-FI" dirty="0"/>
              <a:t>O</a:t>
            </a:r>
          </a:p>
          <a:p>
            <a:pPr marL="514350" indent="-514350">
              <a:buAutoNum type="arabicPeriod"/>
            </a:pPr>
            <a:r>
              <a:rPr lang="fi-FI" dirty="0"/>
              <a:t>N</a:t>
            </a:r>
          </a:p>
          <a:p>
            <a:pPr marL="514350" indent="-514350">
              <a:buAutoNum type="arabicPeriod"/>
            </a:pPr>
            <a:r>
              <a:rPr lang="fi-FI" dirty="0"/>
              <a:t>i</a:t>
            </a:r>
          </a:p>
          <a:p>
            <a:pPr marL="514350" indent="-514350">
              <a:buAutoNum type="arabicPeriod"/>
            </a:pPr>
            <a:r>
              <a:rPr lang="fi-FI" dirty="0"/>
              <a:t>K</a:t>
            </a:r>
          </a:p>
          <a:p>
            <a:pPr marL="514350" indent="-514350">
              <a:buAutoNum type="arabicPeriod"/>
            </a:pPr>
            <a:r>
              <a:rPr lang="fi-FI" dirty="0"/>
              <a:t>J</a:t>
            </a:r>
          </a:p>
          <a:p>
            <a:pPr marL="0" indent="0">
              <a:buNone/>
            </a:pPr>
            <a:endParaRPr lang="fi-FI" dirty="0"/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316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BBB52C-035D-8156-2BF9-6817E5175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130320-0A7F-300D-548F-B8E6F6F06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Harjoitus 9</a:t>
            </a:r>
          </a:p>
          <a:p>
            <a:r>
              <a:rPr lang="fi-FI" dirty="0"/>
              <a:t>1. c</a:t>
            </a:r>
          </a:p>
          <a:p>
            <a:r>
              <a:rPr lang="fi-FI" dirty="0"/>
              <a:t>2. g</a:t>
            </a:r>
          </a:p>
          <a:p>
            <a:r>
              <a:rPr lang="fi-FI" dirty="0"/>
              <a:t>3. f</a:t>
            </a:r>
          </a:p>
          <a:p>
            <a:r>
              <a:rPr lang="fi-FI" dirty="0"/>
              <a:t>4. a</a:t>
            </a:r>
          </a:p>
          <a:p>
            <a:r>
              <a:rPr lang="fi-FI" dirty="0"/>
              <a:t>5. h</a:t>
            </a:r>
          </a:p>
          <a:p>
            <a:r>
              <a:rPr lang="fi-FI" dirty="0"/>
              <a:t>6. d</a:t>
            </a:r>
          </a:p>
          <a:p>
            <a:r>
              <a:rPr lang="fi-FI" dirty="0"/>
              <a:t>7. b</a:t>
            </a:r>
          </a:p>
          <a:p>
            <a:r>
              <a:rPr lang="fi-FI" dirty="0"/>
              <a:t>8. e</a:t>
            </a:r>
          </a:p>
        </p:txBody>
      </p:sp>
    </p:spTree>
    <p:extLst>
      <p:ext uri="{BB962C8B-B14F-4D97-AF65-F5344CB8AC3E}">
        <p14:creationId xmlns:p14="http://schemas.microsoft.com/office/powerpoint/2010/main" val="368041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22FEBD-656A-98D3-32E6-520496E1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49439C-2B1F-1126-BDBA-7335A46AB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Harjoitus 12 kotieläimet</a:t>
            </a:r>
          </a:p>
          <a:p>
            <a:r>
              <a:rPr lang="fi-FI" dirty="0"/>
              <a:t>1. c</a:t>
            </a:r>
          </a:p>
          <a:p>
            <a:r>
              <a:rPr lang="fi-FI" dirty="0"/>
              <a:t>2. g</a:t>
            </a:r>
          </a:p>
          <a:p>
            <a:r>
              <a:rPr lang="fi-FI" dirty="0"/>
              <a:t>3. h</a:t>
            </a:r>
          </a:p>
          <a:p>
            <a:r>
              <a:rPr lang="fi-FI" dirty="0"/>
              <a:t>4. f</a:t>
            </a:r>
          </a:p>
          <a:p>
            <a:r>
              <a:rPr lang="fi-FI" dirty="0"/>
              <a:t>5. b</a:t>
            </a:r>
          </a:p>
          <a:p>
            <a:r>
              <a:rPr lang="fi-FI" dirty="0"/>
              <a:t>6. d</a:t>
            </a:r>
          </a:p>
          <a:p>
            <a:r>
              <a:rPr lang="fi-FI" dirty="0"/>
              <a:t>7. e</a:t>
            </a:r>
          </a:p>
          <a:p>
            <a:r>
              <a:rPr lang="fi-FI" dirty="0"/>
              <a:t>8. a</a:t>
            </a:r>
          </a:p>
        </p:txBody>
      </p:sp>
    </p:spTree>
    <p:extLst>
      <p:ext uri="{BB962C8B-B14F-4D97-AF65-F5344CB8AC3E}">
        <p14:creationId xmlns:p14="http://schemas.microsoft.com/office/powerpoint/2010/main" val="165556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90</Words>
  <Application>Microsoft Office PowerPoint</Application>
  <PresentationFormat>Laajakuva</PresentationFormat>
  <Paragraphs>38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Luonto- ja eläinsanat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8</cp:revision>
  <dcterms:created xsi:type="dcterms:W3CDTF">2024-11-06T12:18:02Z</dcterms:created>
  <dcterms:modified xsi:type="dcterms:W3CDTF">2024-11-06T15:25:09Z</dcterms:modified>
</cp:coreProperties>
</file>