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6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0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9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67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32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42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204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2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28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4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4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81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8A74F-3B23-4EC1-A0E9-C004AD3D5311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CE335-B978-4EA6-8981-E92F8F73C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0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43841"/>
            <a:ext cx="10515600" cy="670559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Verb + preposition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76960"/>
            <a:ext cx="11353800" cy="510000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Listen to</a:t>
            </a:r>
          </a:p>
          <a:p>
            <a:pPr marL="514350" indent="-514350">
              <a:buAutoNum type="arabicPeriod"/>
            </a:pPr>
            <a:r>
              <a:rPr lang="en-GB" dirty="0" smtClean="0"/>
              <a:t>Believe in</a:t>
            </a:r>
          </a:p>
          <a:p>
            <a:pPr marL="514350" indent="-514350">
              <a:buAutoNum type="arabicPeriod"/>
            </a:pPr>
            <a:r>
              <a:rPr lang="en-GB" dirty="0" smtClean="0"/>
              <a:t>Vote for</a:t>
            </a:r>
          </a:p>
          <a:p>
            <a:pPr marL="514350" indent="-514350">
              <a:buAutoNum type="arabicPeriod"/>
            </a:pPr>
            <a:r>
              <a:rPr lang="en-GB" dirty="0" smtClean="0"/>
              <a:t>Concentrate on</a:t>
            </a:r>
          </a:p>
          <a:p>
            <a:pPr marL="514350" indent="-514350">
              <a:buAutoNum type="arabicPeriod"/>
            </a:pPr>
            <a:r>
              <a:rPr lang="en-GB" dirty="0" smtClean="0"/>
              <a:t>Wait for</a:t>
            </a:r>
          </a:p>
          <a:p>
            <a:pPr marL="514350" indent="-514350">
              <a:buAutoNum type="arabicPeriod"/>
            </a:pPr>
            <a:r>
              <a:rPr lang="en-GB" dirty="0" smtClean="0"/>
              <a:t>Suffer from</a:t>
            </a:r>
          </a:p>
          <a:p>
            <a:pPr marL="514350" indent="-514350">
              <a:buAutoNum type="arabicPeriod"/>
            </a:pPr>
            <a:r>
              <a:rPr lang="en-GB" dirty="0" smtClean="0"/>
              <a:t>Think about</a:t>
            </a:r>
          </a:p>
          <a:p>
            <a:pPr marL="514350" indent="-514350">
              <a:buAutoNum type="arabicPeriod"/>
            </a:pPr>
            <a:r>
              <a:rPr lang="en-GB" dirty="0" smtClean="0"/>
              <a:t>Look up</a:t>
            </a:r>
          </a:p>
          <a:p>
            <a:pPr marL="514350" indent="-514350">
              <a:buAutoNum type="arabicPeriod"/>
            </a:pPr>
            <a:r>
              <a:rPr lang="en-GB" dirty="0" smtClean="0"/>
              <a:t>Look out/watch out (</a:t>
            </a:r>
            <a:r>
              <a:rPr lang="en-GB" dirty="0" err="1" smtClean="0"/>
              <a:t>huom</a:t>
            </a:r>
            <a:r>
              <a:rPr lang="en-GB" dirty="0" smtClean="0"/>
              <a:t>! ‘beware of’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toimi</a:t>
            </a:r>
            <a:r>
              <a:rPr lang="en-GB" dirty="0" smtClean="0"/>
              <a:t>, </a:t>
            </a:r>
            <a:r>
              <a:rPr lang="en-GB" dirty="0" err="1" smtClean="0"/>
              <a:t>jos</a:t>
            </a:r>
            <a:r>
              <a:rPr lang="en-GB" dirty="0" smtClean="0"/>
              <a:t> </a:t>
            </a:r>
            <a:r>
              <a:rPr lang="en-GB" dirty="0" err="1" smtClean="0"/>
              <a:t>fraasi</a:t>
            </a:r>
            <a:r>
              <a:rPr lang="en-GB" dirty="0" smtClean="0"/>
              <a:t> </a:t>
            </a:r>
            <a:r>
              <a:rPr lang="en-GB" dirty="0" err="1" smtClean="0"/>
              <a:t>jatkuu</a:t>
            </a:r>
            <a:r>
              <a:rPr lang="en-GB" dirty="0" smtClean="0"/>
              <a:t> ‘for’</a:t>
            </a:r>
          </a:p>
          <a:p>
            <a:pPr marL="514350" indent="-514350">
              <a:buAutoNum type="arabicPeriod"/>
            </a:pPr>
            <a:r>
              <a:rPr lang="en-GB" dirty="0" smtClean="0"/>
              <a:t>Make 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97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15999"/>
          </a:xfrm>
        </p:spPr>
        <p:txBody>
          <a:bodyPr/>
          <a:lstStyle/>
          <a:p>
            <a:r>
              <a:rPr lang="en-GB" b="1" dirty="0" smtClean="0"/>
              <a:t>Adjective + preposition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0240" y="1016000"/>
            <a:ext cx="11541760" cy="5588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Similar to</a:t>
            </a:r>
          </a:p>
          <a:p>
            <a:pPr marL="514350" indent="-514350">
              <a:buAutoNum type="arabicPeriod"/>
            </a:pPr>
            <a:r>
              <a:rPr lang="en-GB" dirty="0" smtClean="0"/>
              <a:t>Different from</a:t>
            </a:r>
          </a:p>
          <a:p>
            <a:pPr marL="514350" indent="-514350">
              <a:buAutoNum type="arabicPeriod"/>
            </a:pPr>
            <a:r>
              <a:rPr lang="en-GB" dirty="0" smtClean="0"/>
              <a:t>Responsible for</a:t>
            </a:r>
          </a:p>
          <a:p>
            <a:pPr marL="514350" indent="-514350">
              <a:buAutoNum type="arabicPeriod"/>
            </a:pPr>
            <a:r>
              <a:rPr lang="en-GB" dirty="0" smtClean="0"/>
              <a:t>Good at</a:t>
            </a:r>
          </a:p>
          <a:p>
            <a:pPr marL="514350" indent="-514350">
              <a:buAutoNum type="arabicPeriod"/>
            </a:pPr>
            <a:r>
              <a:rPr lang="en-GB" dirty="0" smtClean="0"/>
              <a:t>Guilty of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Upset with</a:t>
            </a:r>
          </a:p>
          <a:p>
            <a:pPr marL="514350" indent="-514350">
              <a:buAutoNum type="arabicPeriod"/>
            </a:pPr>
            <a:r>
              <a:rPr lang="en-GB" dirty="0" smtClean="0"/>
              <a:t>Typical of</a:t>
            </a:r>
          </a:p>
          <a:p>
            <a:pPr marL="514350" indent="-514350">
              <a:buAutoNum type="arabicPeriod"/>
            </a:pPr>
            <a:r>
              <a:rPr lang="en-GB" dirty="0" smtClean="0"/>
              <a:t>Suspicious of</a:t>
            </a:r>
          </a:p>
          <a:p>
            <a:pPr marL="514350" indent="-514350">
              <a:buAutoNum type="arabicPeriod"/>
            </a:pPr>
            <a:r>
              <a:rPr lang="en-GB" dirty="0" smtClean="0"/>
              <a:t>experienced in</a:t>
            </a:r>
          </a:p>
          <a:p>
            <a:pPr marL="514350" indent="-514350">
              <a:buAutoNum type="arabicPeriod"/>
            </a:pPr>
            <a:r>
              <a:rPr lang="en-GB" dirty="0" smtClean="0"/>
              <a:t>Famous for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70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43841"/>
            <a:ext cx="10515600" cy="1117599"/>
          </a:xfrm>
        </p:spPr>
        <p:txBody>
          <a:bodyPr/>
          <a:lstStyle/>
          <a:p>
            <a:r>
              <a:rPr lang="en-GB" b="1" dirty="0" smtClean="0"/>
              <a:t>Noun + preposition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98880"/>
            <a:ext cx="10515600" cy="565912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Attack on</a:t>
            </a:r>
          </a:p>
          <a:p>
            <a:pPr marL="514350" indent="-514350">
              <a:buAutoNum type="arabicPeriod"/>
            </a:pPr>
            <a:r>
              <a:rPr lang="en-GB" dirty="0" smtClean="0"/>
              <a:t>Reason for – lack of</a:t>
            </a:r>
          </a:p>
          <a:p>
            <a:pPr marL="514350" indent="-514350">
              <a:buAutoNum type="arabicPeriod"/>
            </a:pPr>
            <a:r>
              <a:rPr lang="en-GB" dirty="0" smtClean="0"/>
              <a:t>Responsibility for</a:t>
            </a:r>
          </a:p>
          <a:p>
            <a:pPr marL="514350" indent="-514350">
              <a:buAutoNum type="arabicPeriod"/>
            </a:pPr>
            <a:r>
              <a:rPr lang="en-GB" dirty="0" smtClean="0"/>
              <a:t>Increase in</a:t>
            </a:r>
          </a:p>
          <a:p>
            <a:pPr marL="514350" indent="-514350">
              <a:buAutoNum type="arabicPeriod"/>
            </a:pPr>
            <a:r>
              <a:rPr lang="en-GB" dirty="0" smtClean="0"/>
              <a:t>Difficulties with</a:t>
            </a:r>
          </a:p>
          <a:p>
            <a:pPr marL="514350" indent="-514350">
              <a:buAutoNum type="arabicPeriod"/>
            </a:pPr>
            <a:r>
              <a:rPr lang="en-GB" dirty="0" smtClean="0"/>
              <a:t>Congratulations on</a:t>
            </a:r>
          </a:p>
          <a:p>
            <a:pPr marL="514350" indent="-514350">
              <a:buAutoNum type="arabicPeriod"/>
            </a:pPr>
            <a:r>
              <a:rPr lang="en-GB" dirty="0" smtClean="0"/>
              <a:t>Exception to</a:t>
            </a:r>
          </a:p>
          <a:p>
            <a:pPr marL="514350" indent="-514350">
              <a:buAutoNum type="arabicPeriod"/>
            </a:pPr>
            <a:r>
              <a:rPr lang="en-GB" dirty="0" smtClean="0"/>
              <a:t>Effect on</a:t>
            </a:r>
          </a:p>
          <a:p>
            <a:pPr marL="514350" indent="-514350">
              <a:buAutoNum type="arabicPeriod"/>
            </a:pPr>
            <a:r>
              <a:rPr lang="en-GB" dirty="0" smtClean="0"/>
              <a:t>Shortage of</a:t>
            </a:r>
          </a:p>
          <a:p>
            <a:pPr marL="514350" indent="-514350">
              <a:buAutoNum type="arabicPeriod"/>
            </a:pPr>
            <a:r>
              <a:rPr lang="en-GB" dirty="0" smtClean="0"/>
              <a:t>Recipe for</a:t>
            </a:r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05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89</Words>
  <Application>Microsoft Office PowerPoint</Application>
  <PresentationFormat>Laajakuva</PresentationFormat>
  <Paragraphs>33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Verb + preposition</vt:lpstr>
      <vt:lpstr>Adjective + preposition</vt:lpstr>
      <vt:lpstr>Noun + preposition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+ preposition</dc:title>
  <dc:creator>Franzon Päivi</dc:creator>
  <cp:lastModifiedBy>Franzon Päivi</cp:lastModifiedBy>
  <cp:revision>4</cp:revision>
  <dcterms:created xsi:type="dcterms:W3CDTF">2020-07-30T17:52:56Z</dcterms:created>
  <dcterms:modified xsi:type="dcterms:W3CDTF">2020-07-30T18:17:44Z</dcterms:modified>
</cp:coreProperties>
</file>