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9926638" cy="67976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04AD4-5F3B-40EE-B520-6A1E4FCE305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57378-E6B9-4DE9-BA83-2FFDF7CDD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267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835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58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06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4007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04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87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36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2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57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104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20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235E0-3622-4881-B5F3-2F8CA6087F8C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DBDF4-3B87-4C3E-A64C-5287309955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614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67425"/>
            <a:ext cx="10515600" cy="1658200"/>
          </a:xfrm>
        </p:spPr>
        <p:txBody>
          <a:bodyPr>
            <a:normAutofit/>
          </a:bodyPr>
          <a:lstStyle/>
          <a:p>
            <a:pPr algn="ctr"/>
            <a:r>
              <a:rPr lang="fi-FI" b="1" dirty="0">
                <a:latin typeface="+mn-lt"/>
              </a:rPr>
              <a:t>Argumentoiva essee = </a:t>
            </a:r>
            <a:r>
              <a:rPr lang="fi-FI" b="1" dirty="0" smtClean="0">
                <a:latin typeface="+mn-lt"/>
              </a:rPr>
              <a:t/>
            </a:r>
            <a:br>
              <a:rPr lang="fi-FI" b="1" dirty="0" smtClean="0">
                <a:latin typeface="+mn-lt"/>
              </a:rPr>
            </a:br>
            <a:r>
              <a:rPr lang="fi-FI" b="1" dirty="0" smtClean="0">
                <a:latin typeface="+mn-lt"/>
              </a:rPr>
              <a:t>kantaa </a:t>
            </a:r>
            <a:r>
              <a:rPr lang="fi-FI" b="1" dirty="0">
                <a:latin typeface="+mn-lt"/>
              </a:rPr>
              <a:t>ottava </a:t>
            </a:r>
            <a:r>
              <a:rPr lang="fi-FI" b="1" dirty="0" smtClean="0">
                <a:latin typeface="+mn-lt"/>
              </a:rPr>
              <a:t>mielipidekirjoitus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268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Hyvin usein yksi YO-kirjoituksissa tarjolla olevista aineen aiheista on argumentoiva. Syksyllä 2017 aihe oli rokotukset: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Vaccinations</a:t>
            </a:r>
            <a:r>
              <a:rPr lang="fi-FI" dirty="0" smtClean="0"/>
              <a:t> –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bad</a:t>
            </a:r>
            <a:r>
              <a:rPr lang="fi-FI" dirty="0" smtClean="0"/>
              <a:t>?</a:t>
            </a:r>
            <a:br>
              <a:rPr lang="fi-FI" dirty="0" smtClean="0"/>
            </a:br>
            <a:r>
              <a:rPr lang="fi-FI" dirty="0" err="1" smtClean="0"/>
              <a:t>Vaccinations</a:t>
            </a:r>
            <a:r>
              <a:rPr lang="fi-FI" dirty="0" smtClean="0"/>
              <a:t> </a:t>
            </a:r>
            <a:r>
              <a:rPr lang="fi-FI" dirty="0" err="1" smtClean="0"/>
              <a:t>agains</a:t>
            </a:r>
            <a:r>
              <a:rPr lang="fi-FI" dirty="0" smtClean="0"/>
              <a:t> life-</a:t>
            </a:r>
            <a:r>
              <a:rPr lang="fi-FI" dirty="0" err="1" smtClean="0"/>
              <a:t>threatening</a:t>
            </a:r>
            <a:r>
              <a:rPr lang="fi-FI" dirty="0" smtClean="0"/>
              <a:t> </a:t>
            </a:r>
            <a:r>
              <a:rPr lang="fi-FI" dirty="0" err="1" smtClean="0"/>
              <a:t>diseases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greatest</a:t>
            </a:r>
            <a:r>
              <a:rPr lang="fi-FI" dirty="0" smtClean="0"/>
              <a:t>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achievements</a:t>
            </a:r>
            <a:r>
              <a:rPr lang="fi-FI" dirty="0" smtClean="0"/>
              <a:t> in </a:t>
            </a:r>
            <a:r>
              <a:rPr lang="fi-FI" dirty="0" err="1" smtClean="0"/>
              <a:t>history</a:t>
            </a:r>
            <a:r>
              <a:rPr lang="fi-FI" dirty="0" smtClean="0"/>
              <a:t>. </a:t>
            </a:r>
            <a:r>
              <a:rPr lang="fi-FI" dirty="0" err="1" smtClean="0"/>
              <a:t>However</a:t>
            </a:r>
            <a:r>
              <a:rPr lang="fi-FI" dirty="0" smtClean="0"/>
              <a:t>, </a:t>
            </a:r>
            <a:r>
              <a:rPr lang="fi-FI" dirty="0" err="1" smtClean="0"/>
              <a:t>more</a:t>
            </a:r>
            <a:r>
              <a:rPr lang="fi-FI" dirty="0" smtClean="0"/>
              <a:t> and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parents</a:t>
            </a:r>
            <a:r>
              <a:rPr lang="fi-FI" dirty="0" smtClean="0"/>
              <a:t> in </a:t>
            </a:r>
            <a:r>
              <a:rPr lang="fi-FI" dirty="0" err="1" smtClean="0"/>
              <a:t>developed</a:t>
            </a:r>
            <a:r>
              <a:rPr lang="fi-FI" dirty="0" smtClean="0"/>
              <a:t> </a:t>
            </a:r>
            <a:r>
              <a:rPr lang="fi-FI" dirty="0" err="1" smtClean="0"/>
              <a:t>countries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choosing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to </a:t>
            </a:r>
            <a:r>
              <a:rPr lang="fi-FI" dirty="0" err="1" smtClean="0"/>
              <a:t>vaccinate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children</a:t>
            </a:r>
            <a:r>
              <a:rPr lang="fi-FI" dirty="0" smtClean="0"/>
              <a:t>.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for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</a:t>
            </a:r>
            <a:r>
              <a:rPr lang="fi-FI" dirty="0" err="1" smtClean="0"/>
              <a:t>vaccinations</a:t>
            </a:r>
            <a:r>
              <a:rPr lang="fi-FI" dirty="0" smtClean="0"/>
              <a:t>? Write a </a:t>
            </a:r>
            <a:r>
              <a:rPr lang="fi-FI" dirty="0" err="1" smtClean="0"/>
              <a:t>blog</a:t>
            </a:r>
            <a:r>
              <a:rPr lang="fi-FI" dirty="0" smtClean="0"/>
              <a:t> </a:t>
            </a:r>
            <a:r>
              <a:rPr lang="fi-FI" dirty="0" err="1" smtClean="0"/>
              <a:t>post</a:t>
            </a:r>
            <a:r>
              <a:rPr lang="fi-FI" dirty="0" smtClean="0"/>
              <a:t>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give</a:t>
            </a:r>
            <a:r>
              <a:rPr lang="fi-FI" dirty="0" smtClean="0"/>
              <a:t> </a:t>
            </a:r>
            <a:r>
              <a:rPr lang="fi-FI" dirty="0" err="1" smtClean="0"/>
              <a:t>reasons</a:t>
            </a:r>
            <a:r>
              <a:rPr lang="fi-FI" dirty="0" smtClean="0"/>
              <a:t> for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opinion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Riippumatta siitä, kuinka vahvasti olet rokotusten puolesta tai vastaan, koeta argumentoida asiasta myös ”vastapuolen” argumentteja ymmärtäen.</a:t>
            </a:r>
          </a:p>
          <a:p>
            <a:r>
              <a:rPr lang="fi-FI" dirty="0" smtClean="0"/>
              <a:t>Mielipidettä perustellaan antamalla esimerkkejä.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43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247"/>
          </a:xfrm>
        </p:spPr>
        <p:txBody>
          <a:bodyPr/>
          <a:lstStyle/>
          <a:p>
            <a:r>
              <a:rPr lang="fi-FI" b="1" dirty="0" smtClean="0">
                <a:latin typeface="+mn-lt"/>
              </a:rPr>
              <a:t>4 kappaletta riittää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236372"/>
            <a:ext cx="11087637" cy="54992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1. Kappale</a:t>
            </a:r>
            <a:br>
              <a:rPr lang="fi-FI" dirty="0" smtClean="0"/>
            </a:br>
            <a:r>
              <a:rPr lang="fi-FI" dirty="0" smtClean="0"/>
              <a:t>Esittele aihe. Esitä taustatietoa. Esitä mielellään jokin (vaikka provosoiva) väite, jota esseesi käsittelyosa perustelee ja johon se ottaa kantaa. Toinen vaihtoehto on esitellä aloituskappaleessa teemaan liittyvä ongelma, esim. ”More and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families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going</a:t>
            </a:r>
            <a:r>
              <a:rPr lang="fi-FI" dirty="0" smtClean="0"/>
              <a:t> </a:t>
            </a:r>
            <a:r>
              <a:rPr lang="fi-FI" dirty="0" err="1" smtClean="0"/>
              <a:t>hungry</a:t>
            </a:r>
            <a:r>
              <a:rPr lang="fi-FI" dirty="0" smtClean="0"/>
              <a:t> and </a:t>
            </a:r>
            <a:r>
              <a:rPr lang="fi-FI" dirty="0" err="1" smtClean="0"/>
              <a:t>being</a:t>
            </a:r>
            <a:r>
              <a:rPr lang="fi-FI" dirty="0" smtClean="0"/>
              <a:t> </a:t>
            </a:r>
            <a:r>
              <a:rPr lang="fi-FI" dirty="0" err="1" smtClean="0"/>
              <a:t>forced</a:t>
            </a:r>
            <a:r>
              <a:rPr lang="fi-FI" dirty="0" smtClean="0"/>
              <a:t> to </a:t>
            </a:r>
            <a:r>
              <a:rPr lang="fi-FI" dirty="0" err="1" smtClean="0"/>
              <a:t>rely</a:t>
            </a:r>
            <a:r>
              <a:rPr lang="fi-FI" dirty="0" smtClean="0"/>
              <a:t> on food </a:t>
            </a:r>
            <a:r>
              <a:rPr lang="fi-FI" dirty="0" err="1" smtClean="0"/>
              <a:t>banks</a:t>
            </a:r>
            <a:r>
              <a:rPr lang="fi-FI" dirty="0" smtClean="0"/>
              <a:t>.”(2016)</a:t>
            </a:r>
          </a:p>
          <a:p>
            <a:pPr marL="0" indent="0">
              <a:buNone/>
            </a:pPr>
            <a:r>
              <a:rPr lang="fi-FI" dirty="0" smtClean="0"/>
              <a:t>2. Kappale: puolesta</a:t>
            </a:r>
            <a:br>
              <a:rPr lang="fi-FI" dirty="0" smtClean="0"/>
            </a:br>
            <a:r>
              <a:rPr lang="fi-FI" dirty="0" smtClean="0"/>
              <a:t>Tästä alkaa tekstin varsinainen sisältö. Perustele ja syvennä kaikkia esittämiäsi väitteitä. Auta lukijaa ymmärtämään näkökulmaasi. Esitä useampia argumentteja ja/tai esimerkkejä kantasi tueksi. Yksi argumentti ”rokotukset ehkäisevät vakavia sairauksia” ei riitä.</a:t>
            </a:r>
          </a:p>
          <a:p>
            <a:pPr marL="0" indent="0">
              <a:buNone/>
            </a:pPr>
            <a:r>
              <a:rPr lang="fi-FI" dirty="0" smtClean="0"/>
              <a:t>3. Kappale: vastaan</a:t>
            </a:r>
            <a:br>
              <a:rPr lang="fi-FI" dirty="0" smtClean="0"/>
            </a:br>
            <a:r>
              <a:rPr lang="fi-FI" dirty="0" smtClean="0"/>
              <a:t>Lievennä jyrkkyyttä ja 2-kappaleessa järeästi argumentoitua </a:t>
            </a:r>
            <a:r>
              <a:rPr lang="fi-FI" dirty="0" err="1" smtClean="0"/>
              <a:t>keissiä</a:t>
            </a:r>
            <a:r>
              <a:rPr lang="fi-FI" dirty="0" smtClean="0"/>
              <a:t> osoittamalla ymmärrystä vastapuolenkin argumenteille. </a:t>
            </a:r>
          </a:p>
          <a:p>
            <a:pPr marL="0" indent="0">
              <a:buNone/>
            </a:pPr>
            <a:r>
              <a:rPr lang="fi-FI" dirty="0" smtClean="0"/>
              <a:t>4. Kappale</a:t>
            </a:r>
            <a:br>
              <a:rPr lang="fi-FI" dirty="0" smtClean="0"/>
            </a:br>
            <a:r>
              <a:rPr lang="fi-FI" dirty="0" smtClean="0"/>
              <a:t>Loppuyhteenveto ja napakka lopetuslause kirsikaksi kakun päälle.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272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+mn-lt"/>
              </a:rPr>
              <a:t>Hyviä fraaseja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5293217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To </a:t>
            </a:r>
            <a:r>
              <a:rPr lang="fi-FI" dirty="0" err="1" smtClean="0"/>
              <a:t>begin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/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surface</a:t>
            </a:r>
            <a:r>
              <a:rPr lang="fi-FI" dirty="0" smtClean="0"/>
              <a:t> it </a:t>
            </a:r>
            <a:r>
              <a:rPr lang="fi-FI" dirty="0" err="1" smtClean="0"/>
              <a:t>seems</a:t>
            </a:r>
            <a:r>
              <a:rPr lang="fi-FI" dirty="0" smtClean="0"/>
              <a:t>…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Another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 </a:t>
            </a:r>
            <a:r>
              <a:rPr lang="fi-FI" dirty="0" err="1" smtClean="0"/>
              <a:t>fact</a:t>
            </a:r>
            <a:r>
              <a:rPr lang="fi-FI" dirty="0" smtClean="0"/>
              <a:t> to </a:t>
            </a:r>
            <a:r>
              <a:rPr lang="fi-FI" dirty="0" err="1" smtClean="0"/>
              <a:t>consider</a:t>
            </a:r>
            <a:r>
              <a:rPr lang="fi-FI" dirty="0" smtClean="0"/>
              <a:t> is</a:t>
            </a:r>
          </a:p>
          <a:p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more</a:t>
            </a:r>
            <a:endParaRPr lang="fi-FI" dirty="0" smtClean="0"/>
          </a:p>
          <a:p>
            <a:r>
              <a:rPr lang="fi-FI" dirty="0" err="1" smtClean="0"/>
              <a:t>This</a:t>
            </a:r>
            <a:r>
              <a:rPr lang="fi-FI" dirty="0" smtClean="0"/>
              <a:t> is </a:t>
            </a:r>
            <a:r>
              <a:rPr lang="fi-FI" dirty="0" err="1" smtClean="0"/>
              <a:t>perhaps</a:t>
            </a:r>
            <a:r>
              <a:rPr lang="fi-FI" dirty="0" smtClean="0"/>
              <a:t> </a:t>
            </a:r>
            <a:r>
              <a:rPr lang="fi-FI" dirty="0" err="1" smtClean="0"/>
              <a:t>best</a:t>
            </a:r>
            <a:r>
              <a:rPr lang="fi-FI" dirty="0" smtClean="0"/>
              <a:t> </a:t>
            </a:r>
            <a:r>
              <a:rPr lang="fi-FI" dirty="0" err="1" smtClean="0"/>
              <a:t>illustrated</a:t>
            </a:r>
            <a:r>
              <a:rPr lang="fi-FI" dirty="0" smtClean="0"/>
              <a:t>/</a:t>
            </a:r>
            <a:r>
              <a:rPr lang="fi-FI" dirty="0" err="1" smtClean="0"/>
              <a:t>explained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an </a:t>
            </a:r>
            <a:r>
              <a:rPr lang="fi-FI" dirty="0" err="1" smtClean="0"/>
              <a:t>example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To </a:t>
            </a:r>
            <a:r>
              <a:rPr lang="fi-FI" dirty="0" err="1" smtClean="0"/>
              <a:t>sum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All</a:t>
            </a:r>
            <a:r>
              <a:rPr lang="fi-FI" dirty="0" smtClean="0"/>
              <a:t> in </a:t>
            </a:r>
            <a:r>
              <a:rPr lang="fi-FI" dirty="0" err="1" smtClean="0"/>
              <a:t>all</a:t>
            </a:r>
            <a:endParaRPr lang="fi-FI" dirty="0" smtClean="0"/>
          </a:p>
          <a:p>
            <a:r>
              <a:rPr lang="fi-FI" dirty="0" smtClean="0"/>
              <a:t>To </a:t>
            </a:r>
            <a:r>
              <a:rPr lang="fi-FI" dirty="0" err="1" smtClean="0"/>
              <a:t>conclude</a:t>
            </a:r>
            <a:endParaRPr lang="fi-FI" dirty="0" smtClean="0"/>
          </a:p>
          <a:p>
            <a:r>
              <a:rPr lang="fi-FI" dirty="0" err="1" smtClean="0"/>
              <a:t>Generally</a:t>
            </a:r>
            <a:r>
              <a:rPr lang="fi-FI" dirty="0" smtClean="0"/>
              <a:t> </a:t>
            </a:r>
            <a:r>
              <a:rPr lang="fi-FI" dirty="0" err="1" smtClean="0"/>
              <a:t>speaking</a:t>
            </a:r>
            <a:endParaRPr lang="fi-FI" dirty="0" smtClean="0"/>
          </a:p>
          <a:p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only</a:t>
            </a:r>
            <a:r>
              <a:rPr lang="fi-FI" dirty="0" smtClean="0"/>
              <a:t> …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757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+mn-lt"/>
              </a:rPr>
              <a:t>Muista myös konjunktiot ja muut sidesanat!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7549"/>
          </a:xfrm>
        </p:spPr>
        <p:txBody>
          <a:bodyPr>
            <a:normAutofit/>
          </a:bodyPr>
          <a:lstStyle/>
          <a:p>
            <a:r>
              <a:rPr lang="fi-FI" dirty="0" err="1" smtClean="0"/>
              <a:t>Although</a:t>
            </a:r>
            <a:r>
              <a:rPr lang="fi-FI" dirty="0" smtClean="0"/>
              <a:t>, </a:t>
            </a:r>
            <a:r>
              <a:rPr lang="fi-FI" dirty="0" err="1" smtClean="0"/>
              <a:t>even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, </a:t>
            </a:r>
            <a:r>
              <a:rPr lang="fi-FI" dirty="0" err="1" smtClean="0"/>
              <a:t>unless</a:t>
            </a:r>
            <a:r>
              <a:rPr lang="fi-FI" dirty="0" smtClean="0"/>
              <a:t>, as long as, </a:t>
            </a:r>
            <a:r>
              <a:rPr lang="fi-FI" dirty="0" err="1" smtClean="0"/>
              <a:t>provided</a:t>
            </a:r>
            <a:r>
              <a:rPr lang="fi-FI" dirty="0" smtClean="0"/>
              <a:t> (</a:t>
            </a:r>
            <a:r>
              <a:rPr lang="fi-FI" dirty="0" err="1" smtClean="0"/>
              <a:t>that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Either</a:t>
            </a:r>
            <a:r>
              <a:rPr lang="fi-FI" dirty="0" smtClean="0"/>
              <a:t> – </a:t>
            </a:r>
            <a:r>
              <a:rPr lang="fi-FI" dirty="0" err="1" smtClean="0"/>
              <a:t>or</a:t>
            </a:r>
            <a:r>
              <a:rPr lang="fi-FI" dirty="0" smtClean="0"/>
              <a:t> / </a:t>
            </a:r>
            <a:r>
              <a:rPr lang="fi-FI" dirty="0" err="1" smtClean="0"/>
              <a:t>neither</a:t>
            </a:r>
            <a:r>
              <a:rPr lang="fi-FI" dirty="0" smtClean="0"/>
              <a:t> – </a:t>
            </a:r>
            <a:r>
              <a:rPr lang="fi-FI" dirty="0" err="1" smtClean="0"/>
              <a:t>nor</a:t>
            </a: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+ -merkkiset	</a:t>
            </a:r>
            <a:r>
              <a:rPr lang="fi-FI" dirty="0" smtClean="0"/>
              <a:t>		</a:t>
            </a:r>
            <a:r>
              <a:rPr lang="fi-FI" b="1" dirty="0" smtClean="0"/>
              <a:t>tulos -&gt;		U-käännös</a:t>
            </a:r>
          </a:p>
          <a:p>
            <a:pPr>
              <a:buFontTx/>
              <a:buChar char="-"/>
            </a:pPr>
            <a:r>
              <a:rPr lang="fi-FI" dirty="0" smtClean="0"/>
              <a:t>In </a:t>
            </a:r>
            <a:r>
              <a:rPr lang="fi-FI" dirty="0" err="1" smtClean="0"/>
              <a:t>addition</a:t>
            </a:r>
            <a:r>
              <a:rPr lang="fi-FI" dirty="0" smtClean="0"/>
              <a:t>				- </a:t>
            </a:r>
            <a:r>
              <a:rPr lang="fi-FI" dirty="0" err="1" smtClean="0"/>
              <a:t>thus</a:t>
            </a:r>
            <a:r>
              <a:rPr lang="fi-FI" dirty="0" smtClean="0"/>
              <a:t>			- </a:t>
            </a:r>
            <a:r>
              <a:rPr lang="fi-FI" dirty="0" err="1" smtClean="0"/>
              <a:t>however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Moreover</a:t>
            </a:r>
            <a:r>
              <a:rPr lang="fi-FI" dirty="0" smtClean="0"/>
              <a:t>				- </a:t>
            </a:r>
            <a:r>
              <a:rPr lang="fi-FI" dirty="0" err="1" smtClean="0"/>
              <a:t>therefore</a:t>
            </a:r>
            <a:r>
              <a:rPr lang="fi-FI" dirty="0" smtClean="0"/>
              <a:t>		- </a:t>
            </a:r>
            <a:r>
              <a:rPr lang="fi-FI" dirty="0" err="1" smtClean="0"/>
              <a:t>nevertheless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What’s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			- </a:t>
            </a:r>
            <a:r>
              <a:rPr lang="fi-FI" dirty="0" err="1" smtClean="0"/>
              <a:t>hence</a:t>
            </a:r>
            <a:r>
              <a:rPr lang="fi-FI" dirty="0" smtClean="0"/>
              <a:t>		- on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hand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Furthermore</a:t>
            </a:r>
            <a:r>
              <a:rPr lang="fi-FI" dirty="0" smtClean="0"/>
              <a:t>			- </a:t>
            </a:r>
            <a:r>
              <a:rPr lang="fi-FI" dirty="0" err="1" smtClean="0"/>
              <a:t>consequently</a:t>
            </a:r>
            <a:r>
              <a:rPr lang="fi-FI" dirty="0" smtClean="0"/>
              <a:t>	- </a:t>
            </a:r>
            <a:r>
              <a:rPr lang="fi-FI" dirty="0" err="1" smtClean="0"/>
              <a:t>whereas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Secondly</a:t>
            </a:r>
            <a:r>
              <a:rPr lang="fi-FI" dirty="0" smtClean="0"/>
              <a:t>/</a:t>
            </a:r>
            <a:r>
              <a:rPr lang="fi-FI" dirty="0" err="1" smtClean="0"/>
              <a:t>thirdly</a:t>
            </a:r>
            <a:r>
              <a:rPr lang="fi-FI" dirty="0" smtClean="0"/>
              <a:t>/</a:t>
            </a:r>
            <a:r>
              <a:rPr lang="fi-FI" dirty="0" err="1" smtClean="0"/>
              <a:t>finally</a:t>
            </a:r>
            <a:r>
              <a:rPr lang="fi-FI" dirty="0" smtClean="0"/>
              <a:t>					- </a:t>
            </a:r>
            <a:r>
              <a:rPr lang="fi-FI" dirty="0" err="1" smtClean="0"/>
              <a:t>while</a:t>
            </a:r>
            <a:endParaRPr lang="fi-FI" dirty="0" smtClean="0"/>
          </a:p>
          <a:p>
            <a:pPr marL="3657600" lvl="8" indent="0">
              <a:buNone/>
            </a:pP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sz="2800" dirty="0" smtClean="0"/>
              <a:t>- </a:t>
            </a:r>
            <a:r>
              <a:rPr lang="fi-FI" sz="2800" dirty="0" err="1" smtClean="0"/>
              <a:t>despite</a:t>
            </a:r>
            <a:r>
              <a:rPr lang="fi-FI" sz="2800" dirty="0" smtClean="0"/>
              <a:t> </a:t>
            </a:r>
            <a:r>
              <a:rPr lang="fi-FI" sz="2800" dirty="0" err="1" smtClean="0"/>
              <a:t>that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4334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2069" y="635726"/>
            <a:ext cx="11821885" cy="57520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3600" dirty="0"/>
          </a:p>
          <a:p>
            <a:r>
              <a:rPr lang="fi-FI" sz="3600" dirty="0" smtClean="0"/>
              <a:t>Muista kappalejako</a:t>
            </a:r>
          </a:p>
          <a:p>
            <a:r>
              <a:rPr lang="fi-FI" sz="3600" dirty="0" smtClean="0"/>
              <a:t>Muista I isolla</a:t>
            </a:r>
          </a:p>
          <a:p>
            <a:r>
              <a:rPr lang="fi-FI" sz="3600" dirty="0" smtClean="0"/>
              <a:t>Muista heittomerkki lyhenteissä </a:t>
            </a:r>
            <a:r>
              <a:rPr lang="fi-FI" sz="3600" dirty="0" err="1" smtClean="0"/>
              <a:t>hasn’t</a:t>
            </a:r>
            <a:r>
              <a:rPr lang="fi-FI" sz="3600" dirty="0" smtClean="0"/>
              <a:t> / </a:t>
            </a:r>
            <a:r>
              <a:rPr lang="fi-FI" sz="3600" dirty="0" err="1" smtClean="0"/>
              <a:t>I’m</a:t>
            </a:r>
            <a:r>
              <a:rPr lang="fi-FI" sz="3600" dirty="0" smtClean="0"/>
              <a:t> </a:t>
            </a:r>
            <a:r>
              <a:rPr lang="fi-FI" sz="3600" dirty="0" err="1" smtClean="0"/>
              <a:t>jne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Korkeakouluopintojasi varten: lyhennetty muoto = puhekieltä</a:t>
            </a:r>
          </a:p>
          <a:p>
            <a:r>
              <a:rPr lang="fi-FI" sz="3600" dirty="0" smtClean="0"/>
              <a:t>Muista genetiivin </a:t>
            </a:r>
            <a:r>
              <a:rPr lang="fi-FI" sz="3600" b="1" dirty="0" smtClean="0"/>
              <a:t>’s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04188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414</Words>
  <Application>Microsoft Office PowerPoint</Application>
  <PresentationFormat>Laajakuva</PresentationFormat>
  <Paragraphs>38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Argumentoiva essee =  kantaa ottava mielipidekirjoitus</vt:lpstr>
      <vt:lpstr>4 kappaletta riittää</vt:lpstr>
      <vt:lpstr>Hyviä fraaseja</vt:lpstr>
      <vt:lpstr>Muista myös konjunktiot ja muut sidesanat!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Argumentoiva essee</dc:title>
  <dc:creator>Franzon Päivi</dc:creator>
  <cp:lastModifiedBy>Franzon Päivi</cp:lastModifiedBy>
  <cp:revision>12</cp:revision>
  <cp:lastPrinted>2019-08-12T06:13:30Z</cp:lastPrinted>
  <dcterms:created xsi:type="dcterms:W3CDTF">2016-08-21T20:02:41Z</dcterms:created>
  <dcterms:modified xsi:type="dcterms:W3CDTF">2022-10-09T13:27:22Z</dcterms:modified>
</cp:coreProperties>
</file>