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61" r:id="rId3"/>
    <p:sldId id="257" r:id="rId4"/>
    <p:sldId id="256" r:id="rId5"/>
    <p:sldId id="277" r:id="rId6"/>
    <p:sldId id="273" r:id="rId7"/>
    <p:sldId id="278" r:id="rId8"/>
    <p:sldId id="265" r:id="rId9"/>
    <p:sldId id="279" r:id="rId10"/>
    <p:sldId id="266" r:id="rId11"/>
    <p:sldId id="262" r:id="rId12"/>
    <p:sldId id="280" r:id="rId13"/>
    <p:sldId id="267" r:id="rId14"/>
    <p:sldId id="268" r:id="rId15"/>
    <p:sldId id="281" r:id="rId16"/>
    <p:sldId id="28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2E4E4-0502-4C36-B614-38E3300D179E}" type="datetimeFigureOut">
              <a:rPr lang="fi-FI" smtClean="0"/>
              <a:t>9.10.2022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AAF18-2179-4952-B046-304D13126A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23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Kartan avulla etsitään</a:t>
            </a:r>
            <a:r>
              <a:rPr lang="fi-FI" baseline="0" dirty="0" smtClean="0"/>
              <a:t>, missä näitä alueita sijaitsee.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AF18-2179-4952-B046-304D13126A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92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Pareittain mietitään ratkaisukeinoja ongelmiin.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AAF18-2179-4952-B046-304D13126A6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81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90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82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5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5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Ravintoa, raaka-aineita ja energiaa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800" dirty="0" smtClean="0"/>
              <a:t>Kpl </a:t>
            </a:r>
            <a:r>
              <a:rPr lang="fi-FI" sz="2800" dirty="0" smtClean="0"/>
              <a:t>7</a:t>
            </a:r>
          </a:p>
          <a:p>
            <a:pPr algn="ctr"/>
            <a:r>
              <a:rPr lang="fi-FI" sz="2800" dirty="0" smtClean="0"/>
              <a:t>Kirjoita tähdellä merkityt.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10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Merkittävimmät kalastusalueet ja niihin vaikuttavat merivirrat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6" y="1628800"/>
            <a:ext cx="8619306" cy="436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Kalastuksen</a:t>
            </a:r>
            <a:r>
              <a:rPr lang="en-US" dirty="0"/>
              <a:t> </a:t>
            </a:r>
            <a:r>
              <a:rPr lang="en-US" dirty="0" smtClean="0"/>
              <a:t>ja </a:t>
            </a:r>
            <a:r>
              <a:rPr lang="en-US" dirty="0" err="1" smtClean="0"/>
              <a:t>akvakulttuurin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tuotto</a:t>
            </a:r>
            <a:r>
              <a:rPr lang="en-US" dirty="0" smtClean="0"/>
              <a:t> </a:t>
            </a:r>
            <a:r>
              <a:rPr lang="en-US" dirty="0" err="1" smtClean="0"/>
              <a:t>maailmassa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80348" cy="45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Merileväviljelmä (</a:t>
            </a:r>
            <a:r>
              <a:rPr lang="fi-FI" dirty="0" err="1" smtClean="0"/>
              <a:t>sushi</a:t>
            </a:r>
            <a:r>
              <a:rPr lang="fi-FI" smtClean="0"/>
              <a:t> ;)</a:t>
            </a:r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80" y="1484784"/>
            <a:ext cx="8570924" cy="57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Ylikalastetut alueet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881"/>
            <a:ext cx="8632118" cy="43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Maapallon metsävyöhykkeet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772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*Metsiä </a:t>
            </a:r>
            <a:r>
              <a:rPr lang="fi-FI" dirty="0" smtClean="0"/>
              <a:t>käytetään: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3200" dirty="0" smtClean="0"/>
              <a:t>Teollisuuden raaka-aineena</a:t>
            </a:r>
          </a:p>
          <a:p>
            <a:r>
              <a:rPr lang="fi-FI" sz="3200" dirty="0" smtClean="0"/>
              <a:t>Polttopuuna</a:t>
            </a:r>
          </a:p>
          <a:p>
            <a:r>
              <a:rPr lang="fi-FI" sz="3200" dirty="0" smtClean="0"/>
              <a:t>Ravinnon lähteenä</a:t>
            </a:r>
          </a:p>
          <a:p>
            <a:r>
              <a:rPr lang="fi-FI" sz="3200" dirty="0" smtClean="0"/>
              <a:t>Viljelysmaana</a:t>
            </a:r>
          </a:p>
          <a:p>
            <a:r>
              <a:rPr lang="fi-FI" sz="3200" dirty="0"/>
              <a:t>V</a:t>
            </a:r>
            <a:r>
              <a:rPr lang="fi-FI" sz="3200" dirty="0" smtClean="0"/>
              <a:t>irkistysalueina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63688" y="335979"/>
            <a:ext cx="6589200" cy="1599288"/>
          </a:xfrm>
        </p:spPr>
        <p:txBody>
          <a:bodyPr>
            <a:normAutofit/>
          </a:bodyPr>
          <a:lstStyle/>
          <a:p>
            <a:r>
              <a:rPr lang="fi-FI" dirty="0" smtClean="0"/>
              <a:t>*Taloudellisesti </a:t>
            </a:r>
            <a:r>
              <a:rPr lang="fi-FI" dirty="0" smtClean="0"/>
              <a:t>merkittävät alueet ovat: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168103" y="1628801"/>
            <a:ext cx="2874596" cy="720080"/>
          </a:xfrm>
        </p:spPr>
        <p:txBody>
          <a:bodyPr/>
          <a:lstStyle/>
          <a:p>
            <a:r>
              <a:rPr lang="fi-FI" dirty="0"/>
              <a:t>trooppiset sademetsät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 smtClean="0"/>
              <a:t>+/- paljon lajeja</a:t>
            </a:r>
          </a:p>
          <a:p>
            <a:r>
              <a:rPr lang="fi-FI" sz="1200" dirty="0" smtClean="0"/>
              <a:t>- lyhyt ja kovakuituinen puu-&gt; ei sovellu kemianteollisuuden raaka-aineeksi</a:t>
            </a:r>
          </a:p>
          <a:p>
            <a:r>
              <a:rPr lang="fi-FI" sz="1200" dirty="0" smtClean="0"/>
              <a:t>+ hedelmät, lääkekasvit</a:t>
            </a:r>
          </a:p>
          <a:p>
            <a:r>
              <a:rPr lang="fi-FI" sz="1200" dirty="0" smtClean="0"/>
              <a:t>+mekaaninen metsäteollisuus</a:t>
            </a:r>
          </a:p>
          <a:p>
            <a:r>
              <a:rPr lang="fi-FI" sz="1200" dirty="0" smtClean="0"/>
              <a:t>+nopea kasvu</a:t>
            </a:r>
          </a:p>
          <a:p>
            <a:r>
              <a:rPr lang="fi-FI" sz="1200" dirty="0" smtClean="0"/>
              <a:t>- tiheä aluskasvillisuus haittaa korjuuta</a:t>
            </a:r>
          </a:p>
          <a:p>
            <a:r>
              <a:rPr lang="fi-FI" sz="1200" dirty="0" smtClean="0"/>
              <a:t>+ hiilinielu</a:t>
            </a:r>
          </a:p>
          <a:p>
            <a:r>
              <a:rPr lang="fi-FI" sz="1200" dirty="0" smtClean="0"/>
              <a:t>- hankala saavuttaa</a:t>
            </a:r>
          </a:p>
          <a:p>
            <a:r>
              <a:rPr lang="fi-FI" sz="1200" dirty="0" smtClean="0"/>
              <a:t>+työllistää</a:t>
            </a:r>
          </a:p>
          <a:p>
            <a:r>
              <a:rPr lang="fi-FI" sz="1200" dirty="0" smtClean="0"/>
              <a:t>- kuumuus ja kosteus</a:t>
            </a:r>
          </a:p>
          <a:p>
            <a:endParaRPr lang="fi-FI" sz="1200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656154" y="1700808"/>
            <a:ext cx="2873239" cy="576064"/>
          </a:xfrm>
        </p:spPr>
        <p:txBody>
          <a:bodyPr/>
          <a:lstStyle/>
          <a:p>
            <a:r>
              <a:rPr lang="fi-FI" dirty="0" smtClean="0"/>
              <a:t>Taiga-alue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+ työllistää ihmisiä</a:t>
            </a:r>
          </a:p>
          <a:p>
            <a:r>
              <a:rPr lang="fi-FI" dirty="0" smtClean="0"/>
              <a:t>+ pehmeä ja pitkäkuituinen </a:t>
            </a:r>
            <a:r>
              <a:rPr lang="fi-FI" dirty="0"/>
              <a:t>puu -&gt; teollisuuden </a:t>
            </a:r>
            <a:r>
              <a:rPr lang="fi-FI" dirty="0" smtClean="0"/>
              <a:t>raaka-aine</a:t>
            </a:r>
          </a:p>
          <a:p>
            <a:r>
              <a:rPr lang="fi-FI" dirty="0" smtClean="0"/>
              <a:t>- hidas kasvu</a:t>
            </a:r>
          </a:p>
          <a:p>
            <a:r>
              <a:rPr lang="fi-FI" dirty="0" smtClean="0"/>
              <a:t>+ marjat, sienet</a:t>
            </a:r>
          </a:p>
          <a:p>
            <a:r>
              <a:rPr lang="fi-FI" dirty="0" smtClean="0"/>
              <a:t>- /+ vähän lajeja</a:t>
            </a:r>
          </a:p>
          <a:p>
            <a:r>
              <a:rPr lang="fi-FI" dirty="0" smtClean="0"/>
              <a:t>+ metsätieverkosto</a:t>
            </a:r>
          </a:p>
          <a:p>
            <a:r>
              <a:rPr lang="fi-FI" dirty="0" smtClean="0"/>
              <a:t>+ hiilinielu</a:t>
            </a:r>
          </a:p>
          <a:p>
            <a:r>
              <a:rPr lang="fi-FI" dirty="0" smtClean="0"/>
              <a:t>+/- talvi</a:t>
            </a:r>
          </a:p>
          <a:p>
            <a:r>
              <a:rPr lang="fi-FI" smtClean="0"/>
              <a:t>+riista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94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Esimerkkejä puubiomassan hyödyntämisestä bioteknologian avulla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77472" cy="38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 smtClean="0"/>
              <a:t>maankäyttö</a:t>
            </a:r>
            <a:r>
              <a:rPr lang="en-US" dirty="0" smtClean="0"/>
              <a:t>, </a:t>
            </a:r>
            <a:r>
              <a:rPr lang="en-US" dirty="0" err="1" smtClean="0"/>
              <a:t>ihmettele</a:t>
            </a:r>
            <a:r>
              <a:rPr lang="en-US" dirty="0" smtClean="0"/>
              <a:t>, </a:t>
            </a:r>
            <a:r>
              <a:rPr lang="en-US" dirty="0" err="1" smtClean="0"/>
              <a:t>muttä</a:t>
            </a:r>
            <a:r>
              <a:rPr lang="en-US" dirty="0" smtClean="0"/>
              <a:t> </a:t>
            </a:r>
            <a:r>
              <a:rPr lang="en-US" dirty="0" err="1" smtClean="0"/>
              <a:t>älä</a:t>
            </a:r>
            <a:r>
              <a:rPr lang="en-US" dirty="0" smtClean="0"/>
              <a:t> </a:t>
            </a:r>
            <a:r>
              <a:rPr lang="en-US" dirty="0" err="1" smtClean="0"/>
              <a:t>piirrä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5000"/>
            <a:ext cx="5260826" cy="51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03441" cy="498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*Piirrä tämä: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0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899592" y="1390209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3200" dirty="0" smtClean="0"/>
              <a:t>Intensiivinen maatalous= </a:t>
            </a:r>
            <a:r>
              <a:rPr lang="fi-FI" sz="3200" dirty="0"/>
              <a:t>suuri </a:t>
            </a:r>
            <a:r>
              <a:rPr lang="fi-FI" sz="3200" dirty="0" smtClean="0"/>
              <a:t>tuotto pinta-alaa kohti, runsaasti koneita, teknologiaa ja pääomaa (lihantuotanto, kasteluviljely)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3200" dirty="0" smtClean="0"/>
              <a:t>Ekstensiivinen maatalous= </a:t>
            </a:r>
            <a:r>
              <a:rPr lang="fi-FI" sz="3200" dirty="0"/>
              <a:t>pieni tuotto pinta-alaa </a:t>
            </a:r>
            <a:r>
              <a:rPr lang="fi-FI" sz="3200" dirty="0" smtClean="0"/>
              <a:t>kohden, vähän pääomaa ja työvoimaa (paimentolaisuus, lihantuotanto preerialla)</a:t>
            </a:r>
            <a:endParaRPr lang="en-US" sz="32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*Kirjoita nämä: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0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49488"/>
            <a:ext cx="7594504" cy="55730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Tsekkaa nämä.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3600"/>
            <a:ext cx="8604448" cy="435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Maatalouden muodot: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89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8310029" cy="44644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Lue läpi, älä kirjoita.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74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122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442867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Maatalouden ongelmia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*Maapallon </a:t>
            </a:r>
            <a:r>
              <a:rPr lang="fi-FI" dirty="0" smtClean="0"/>
              <a:t>merkittävimpiä kalastusalueita: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4400" dirty="0" smtClean="0"/>
              <a:t>Rannikkomeret</a:t>
            </a:r>
          </a:p>
          <a:p>
            <a:r>
              <a:rPr lang="fi-FI" sz="4400" dirty="0" smtClean="0"/>
              <a:t>Kumpuamisalueet</a:t>
            </a:r>
          </a:p>
          <a:p>
            <a:r>
              <a:rPr lang="fi-FI" sz="4400" dirty="0"/>
              <a:t>M</a:t>
            </a:r>
            <a:r>
              <a:rPr lang="fi-FI" sz="4400" dirty="0" smtClean="0"/>
              <a:t>atalikot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617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ehkura">
  <a:themeElements>
    <a:clrScheme name="Kiehkur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iehkur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iehkur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272</TotalTime>
  <Words>214</Words>
  <Application>Microsoft Office PowerPoint</Application>
  <PresentationFormat>Näytössä katseltava diaesitys (4:3)</PresentationFormat>
  <Paragraphs>55</Paragraphs>
  <Slides>17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Kiehkura</vt:lpstr>
      <vt:lpstr>Ravintoa, raaka-aineita ja energiaa</vt:lpstr>
      <vt:lpstr>Maapallon maankäyttö, ihmettele, muttä älä piirrä.</vt:lpstr>
      <vt:lpstr>*Piirrä tämä:</vt:lpstr>
      <vt:lpstr>*Kirjoita nämä:</vt:lpstr>
      <vt:lpstr>Tsekkaa nämä.</vt:lpstr>
      <vt:lpstr>Maatalouden muodot:</vt:lpstr>
      <vt:lpstr>Lue läpi, älä kirjoita.</vt:lpstr>
      <vt:lpstr>PowerPoint-esitys</vt:lpstr>
      <vt:lpstr>*Maapallon merkittävimpiä kalastusalueita:</vt:lpstr>
      <vt:lpstr>Merkittävimmät kalastusalueet ja niihin vaikuttavat merivirrat</vt:lpstr>
      <vt:lpstr>Kalastuksen ja akvakulttuurin  tuotto maailmassa</vt:lpstr>
      <vt:lpstr>Merileväviljelmä (sushi ;)</vt:lpstr>
      <vt:lpstr>Ylikalastetut alueet</vt:lpstr>
      <vt:lpstr>Maapallon metsävyöhykkeet</vt:lpstr>
      <vt:lpstr>*Metsiä käytetään:</vt:lpstr>
      <vt:lpstr>*Taloudellisesti merkittävät alueet ovat:</vt:lpstr>
      <vt:lpstr>Esimerkkejä puubiomassan hyödyntämisestä bioteknologian avulla</vt:lpstr>
    </vt:vector>
  </TitlesOfParts>
  <Company>Sanoma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Microsoft-tili</cp:lastModifiedBy>
  <cp:revision>33</cp:revision>
  <dcterms:created xsi:type="dcterms:W3CDTF">2017-06-12T04:37:47Z</dcterms:created>
  <dcterms:modified xsi:type="dcterms:W3CDTF">2022-10-09T16:15:23Z</dcterms:modified>
</cp:coreProperties>
</file>