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BDCD-5EF8-4595-A319-31A55589877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3557-9AD4-4DA8-A525-4EA5A829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348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BDCD-5EF8-4595-A319-31A55589877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3557-9AD4-4DA8-A525-4EA5A829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94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BDCD-5EF8-4595-A319-31A55589877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3557-9AD4-4DA8-A525-4EA5A829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735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BDCD-5EF8-4595-A319-31A55589877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3557-9AD4-4DA8-A525-4EA5A829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470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BDCD-5EF8-4595-A319-31A55589877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3557-9AD4-4DA8-A525-4EA5A829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6414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BDCD-5EF8-4595-A319-31A55589877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3557-9AD4-4DA8-A525-4EA5A829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574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BDCD-5EF8-4595-A319-31A55589877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3557-9AD4-4DA8-A525-4EA5A829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817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BDCD-5EF8-4595-A319-31A55589877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3557-9AD4-4DA8-A525-4EA5A829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2687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BDCD-5EF8-4595-A319-31A55589877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3557-9AD4-4DA8-A525-4EA5A829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26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BDCD-5EF8-4595-A319-31A55589877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3557-9AD4-4DA8-A525-4EA5A829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13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BDCD-5EF8-4595-A319-31A55589877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3557-9AD4-4DA8-A525-4EA5A829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301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BDCD-5EF8-4595-A319-31A55589877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3557-9AD4-4DA8-A525-4EA5A829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692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BDCD-5EF8-4595-A319-31A55589877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3557-9AD4-4DA8-A525-4EA5A829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70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BDCD-5EF8-4595-A319-31A55589877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3557-9AD4-4DA8-A525-4EA5A829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869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BDCD-5EF8-4595-A319-31A55589877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3557-9AD4-4DA8-A525-4EA5A829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584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BDCD-5EF8-4595-A319-31A55589877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3557-9AD4-4DA8-A525-4EA5A829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427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EA3BDCD-5EF8-4595-A319-31A55589877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11D3557-9AD4-4DA8-A525-4EA5A829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9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EA3BDCD-5EF8-4595-A319-31A555898778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11D3557-9AD4-4DA8-A525-4EA5A829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0010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CE8B9CBB-B68D-FF8B-BFA5-38DCC89FD18F}"/>
              </a:ext>
            </a:extLst>
          </p:cNvPr>
          <p:cNvSpPr/>
          <p:nvPr/>
        </p:nvSpPr>
        <p:spPr>
          <a:xfrm>
            <a:off x="865762" y="1167320"/>
            <a:ext cx="10175132" cy="45914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b="1" dirty="0"/>
              <a:t>Tämä on digikasviotiedosto. </a:t>
            </a:r>
          </a:p>
          <a:p>
            <a:endParaRPr lang="fi-FI" dirty="0"/>
          </a:p>
          <a:p>
            <a:r>
              <a:rPr lang="fi-FI" dirty="0"/>
              <a:t>1. Tämä löytyi omasta tallennukset -kansiosta. Tallenna tämä tiedosto omaan </a:t>
            </a:r>
            <a:r>
              <a:rPr lang="fi-FI" dirty="0" err="1"/>
              <a:t>Onedriveen</a:t>
            </a:r>
            <a:r>
              <a:rPr lang="fi-FI" dirty="0"/>
              <a:t> ja nimeä se: </a:t>
            </a:r>
            <a:r>
              <a:rPr lang="fi-FI" dirty="0" err="1"/>
              <a:t>Digikasvio_oma</a:t>
            </a:r>
            <a:r>
              <a:rPr lang="fi-FI" dirty="0"/>
              <a:t> nimi_6A_2025</a:t>
            </a:r>
          </a:p>
          <a:p>
            <a:endParaRPr lang="fi-FI" dirty="0"/>
          </a:p>
          <a:p>
            <a:r>
              <a:rPr lang="fi-FI" dirty="0"/>
              <a:t>2. Joissakin kasveissa kannattaa käyttää 2-osaista diapohjaa ja joissakin 3-osaista.</a:t>
            </a:r>
          </a:p>
          <a:p>
            <a:endParaRPr lang="fi-FI" dirty="0"/>
          </a:p>
          <a:p>
            <a:r>
              <a:rPr lang="fi-FI" dirty="0"/>
              <a:t>3. Klikkaa haluamaasi diaa ja valitse ylävalikosta </a:t>
            </a:r>
            <a:r>
              <a:rPr lang="fi-FI" b="1" dirty="0"/>
              <a:t>dia &gt; kopioi dia </a:t>
            </a:r>
            <a:r>
              <a:rPr lang="fi-FI" dirty="0"/>
              <a:t>(saat samanlaisen diapohjan vasemmalle valikkoon)</a:t>
            </a:r>
          </a:p>
          <a:p>
            <a:endParaRPr lang="fi-FI" dirty="0"/>
          </a:p>
          <a:p>
            <a:r>
              <a:rPr lang="fi-FI" dirty="0"/>
              <a:t>4. Tämä ohjesivu saa jäädä paikoilleen.</a:t>
            </a:r>
          </a:p>
          <a:p>
            <a:endParaRPr lang="fi-FI" dirty="0"/>
          </a:p>
          <a:p>
            <a:r>
              <a:rPr lang="fi-FI" dirty="0"/>
              <a:t>5. Diassa on paikka sekä kuville että tekstille (alareunassa teksti)</a:t>
            </a:r>
          </a:p>
        </p:txBody>
      </p:sp>
    </p:spTree>
    <p:extLst>
      <p:ext uri="{BB962C8B-B14F-4D97-AF65-F5344CB8AC3E}">
        <p14:creationId xmlns:p14="http://schemas.microsoft.com/office/powerpoint/2010/main" val="59657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A07DC-7A06-203E-26FD-9A2FAB72C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4F61FC5D-FF8B-F0A2-F70B-29023526AE32}"/>
              </a:ext>
            </a:extLst>
          </p:cNvPr>
          <p:cNvGraphicFramePr>
            <a:graphicFrameLocks noGrp="1"/>
          </p:cNvGraphicFramePr>
          <p:nvPr/>
        </p:nvGraphicFramePr>
        <p:xfrm>
          <a:off x="330739" y="281918"/>
          <a:ext cx="11478640" cy="5544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9320">
                  <a:extLst>
                    <a:ext uri="{9D8B030D-6E8A-4147-A177-3AD203B41FA5}">
                      <a16:colId xmlns:a16="http://schemas.microsoft.com/office/drawing/2014/main" val="308203146"/>
                    </a:ext>
                  </a:extLst>
                </a:gridCol>
                <a:gridCol w="5739320">
                  <a:extLst>
                    <a:ext uri="{9D8B030D-6E8A-4147-A177-3AD203B41FA5}">
                      <a16:colId xmlns:a16="http://schemas.microsoft.com/office/drawing/2014/main" val="2181727258"/>
                    </a:ext>
                  </a:extLst>
                </a:gridCol>
              </a:tblGrid>
              <a:tr h="2772475">
                <a:tc>
                  <a:txBody>
                    <a:bodyPr/>
                    <a:lstStyle/>
                    <a:p>
                      <a:endParaRPr lang="fi-FI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Pyyhi tämä teksti pois ja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lisää tähän kuva kukinnosta tms.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i-FI" dirty="0"/>
                    </a:p>
                    <a:p>
                      <a:r>
                        <a:rPr lang="fi-FI" dirty="0"/>
                        <a:t>Pyyhi tämä teksti pois ja lisää tähän kuva koko kasvista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535067"/>
                  </a:ext>
                </a:extLst>
              </a:tr>
              <a:tr h="2772475">
                <a:tc>
                  <a:txBody>
                    <a:bodyPr/>
                    <a:lstStyle/>
                    <a:p>
                      <a:endParaRPr lang="fi-FI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Pyyhi tämä teksti pois ja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lisää tähän lähikuva lehdestä tms.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905857"/>
                  </a:ext>
                </a:extLst>
              </a:tr>
            </a:tbl>
          </a:graphicData>
        </a:graphic>
      </p:graphicFrame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D276875A-EF96-5B14-22A9-31381B23AAD1}"/>
              </a:ext>
            </a:extLst>
          </p:cNvPr>
          <p:cNvSpPr/>
          <p:nvPr/>
        </p:nvSpPr>
        <p:spPr>
          <a:xfrm>
            <a:off x="1177047" y="6060332"/>
            <a:ext cx="10175132" cy="5157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Pyyhi tämä pois ja kirjoita kasvin nimi, kuvauspaikka ja kuvanottopäivä</a:t>
            </a:r>
          </a:p>
        </p:txBody>
      </p:sp>
    </p:spTree>
    <p:extLst>
      <p:ext uri="{BB962C8B-B14F-4D97-AF65-F5344CB8AC3E}">
        <p14:creationId xmlns:p14="http://schemas.microsoft.com/office/powerpoint/2010/main" val="327967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C51A5-3CDC-42BF-DBDA-EF0C91FF7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94325E88-B3DC-786D-BCE4-B4A833D8E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764307"/>
              </p:ext>
            </p:extLst>
          </p:nvPr>
        </p:nvGraphicFramePr>
        <p:xfrm>
          <a:off x="330739" y="281918"/>
          <a:ext cx="11478640" cy="5544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9320">
                  <a:extLst>
                    <a:ext uri="{9D8B030D-6E8A-4147-A177-3AD203B41FA5}">
                      <a16:colId xmlns:a16="http://schemas.microsoft.com/office/drawing/2014/main" val="308203146"/>
                    </a:ext>
                  </a:extLst>
                </a:gridCol>
                <a:gridCol w="5739320">
                  <a:extLst>
                    <a:ext uri="{9D8B030D-6E8A-4147-A177-3AD203B41FA5}">
                      <a16:colId xmlns:a16="http://schemas.microsoft.com/office/drawing/2014/main" val="2181727258"/>
                    </a:ext>
                  </a:extLst>
                </a:gridCol>
              </a:tblGrid>
              <a:tr h="5544950">
                <a:tc>
                  <a:txBody>
                    <a:bodyPr/>
                    <a:lstStyle/>
                    <a:p>
                      <a:endParaRPr lang="fi-FI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Pyyhi tämä teksti pois ja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lisää tähän kuva kukinnosta tms.</a:t>
                      </a:r>
                    </a:p>
                    <a:p>
                      <a:endParaRPr lang="fi-FI" dirty="0"/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  <a:p>
                      <a:r>
                        <a:rPr lang="fi-FI" dirty="0"/>
                        <a:t>Pyyhi tämä teksti pois ja lisää tähän kuva koko kasvista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535067"/>
                  </a:ext>
                </a:extLst>
              </a:tr>
            </a:tbl>
          </a:graphicData>
        </a:graphic>
      </p:graphicFrame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EC01E0BC-1102-2739-0EA9-C98E2972F0CE}"/>
              </a:ext>
            </a:extLst>
          </p:cNvPr>
          <p:cNvSpPr/>
          <p:nvPr/>
        </p:nvSpPr>
        <p:spPr>
          <a:xfrm>
            <a:off x="1177047" y="6060332"/>
            <a:ext cx="10175132" cy="5157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Pyyhi tämä pois ja kirjoita kasvin nimi, kuvauspaikka ja kuvanottopäivä</a:t>
            </a:r>
          </a:p>
        </p:txBody>
      </p:sp>
    </p:spTree>
    <p:extLst>
      <p:ext uri="{BB962C8B-B14F-4D97-AF65-F5344CB8AC3E}">
        <p14:creationId xmlns:p14="http://schemas.microsoft.com/office/powerpoint/2010/main" val="1567234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kko">
  <a:themeElements>
    <a:clrScheme name="Verkko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Verkk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kk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TM03457485[[fn=Verkko]]</Template>
  <TotalTime>24</TotalTime>
  <Words>157</Words>
  <Application>Microsoft Office PowerPoint</Application>
  <PresentationFormat>Laajakuva</PresentationFormat>
  <Paragraphs>26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Verkko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Kettunen Juuso</dc:creator>
  <cp:lastModifiedBy>Kettunen Juuso</cp:lastModifiedBy>
  <cp:revision>2</cp:revision>
  <dcterms:created xsi:type="dcterms:W3CDTF">2025-08-14T11:47:04Z</dcterms:created>
  <dcterms:modified xsi:type="dcterms:W3CDTF">2025-08-22T09:12:57Z</dcterms:modified>
</cp:coreProperties>
</file>