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2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lukusuunnitelma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71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LUKUSUUNNITELMA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871" y="1866123"/>
            <a:ext cx="9720073" cy="40233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 </a:t>
            </a:r>
            <a:r>
              <a:rPr lang="fi-FI" dirty="0" smtClean="0"/>
              <a:t>Helpottaa opiskeluasi ja auttaa aikatauluttamaan lukemistasi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smtClean="0"/>
              <a:t>Auttaa hallitsemaan aikaasi</a:t>
            </a:r>
          </a:p>
          <a:p>
            <a:pPr marL="0" indent="0">
              <a:buNone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dirty="0" smtClean="0"/>
              <a:t>Mieti miten paljon aikaa tarvitset lukemiselle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Yksilöllistä! Toinen tarvitsee enemmän aikaa kuin toinen.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Aikaa on riittävästi kun suunnittelet lukemisesi etukäteen!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2. Laadi lukusuunnitelma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Auttaa pysymään tavoitteissa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Helpottaa stressiä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Ohjaa toimintaasi, vältyt viime hetken paniikilta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388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 LUKUSUUNNITELMA TEKOON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1492" y="1782147"/>
            <a:ext cx="9720073" cy="4023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 smtClean="0"/>
              <a:t>Listaa mitä aineita kirjoitat yo-kirjoituksissa tällä kirjoituskerralla ja mitä kerrattavaa näissä aineissa on. Esimerkiksi näin: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Äidinkieli: tutustu yo-aineisiin, kertaa tekstitaidon kokeeseen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Englanti: 7 kurssia, kertaa kielioppia ja sanastoa, lue englanninkielisiä kirjoja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Fysiikka: 7 kurssia, kertaa kurssit, laske laskuja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Biologia: 5 kurssia, kertaa kurssit lukemalla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Matematiikka: 13 kurssia, laske laskuja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i-FI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Jaa kurssit / tehtävät lukemiseen käytettävien päivien mukaan </a:t>
            </a:r>
            <a:r>
              <a:rPr lang="fi-FI" sz="2400" dirty="0" smtClean="0">
                <a:sym typeface="Wingdings" panose="05000000000000000000" pitchFamily="2" charset="2"/>
              </a:rPr>
              <a:t> näet miten paljon sinun pitää yhdellä viikolla lukea. Esimerkiksi jos biologiassa on kerrattavana 5 kurssia ja aikaa on 4 viikkoa, voit aikatauluttaa eka viikolle kurssit 1-2 ja seuraaville kurssi / viikko. </a:t>
            </a:r>
            <a:endParaRPr lang="fi-FI" sz="2400" dirty="0" smtClean="0"/>
          </a:p>
          <a:p>
            <a:pPr marL="128016" lvl="1" indent="0">
              <a:buNone/>
            </a:pPr>
            <a:endParaRPr lang="fi-FI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01537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319854"/>
            <a:ext cx="9720072" cy="1499616"/>
          </a:xfrm>
        </p:spPr>
        <p:txBody>
          <a:bodyPr/>
          <a:lstStyle/>
          <a:p>
            <a:r>
              <a:rPr lang="fi-FI" dirty="0" smtClean="0"/>
              <a:t>MALLI LUKUSUUNNITELMASTA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329635"/>
              </p:ext>
            </p:extLst>
          </p:nvPr>
        </p:nvGraphicFramePr>
        <p:xfrm>
          <a:off x="3" y="989044"/>
          <a:ext cx="12111136" cy="705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892"/>
                <a:gridCol w="1513892"/>
                <a:gridCol w="1513892"/>
                <a:gridCol w="1513892"/>
                <a:gridCol w="1513892"/>
                <a:gridCol w="1513892"/>
                <a:gridCol w="1513892"/>
                <a:gridCol w="1513892"/>
              </a:tblGrid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Vko: ____</a:t>
                      </a:r>
                    </a:p>
                    <a:p>
                      <a:r>
                        <a:rPr lang="fi-FI" dirty="0" smtClean="0"/>
                        <a:t>KLO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SU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8-9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Herätys + aamutoimet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  <a:p>
                      <a:r>
                        <a:rPr lang="fi-FI" dirty="0" err="1" smtClean="0"/>
                        <a:t>tys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9-10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Lenkki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Lenkki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kuntosali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Herätys + aamutoimet</a:t>
                      </a:r>
                    </a:p>
                    <a:p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10-11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 kurssi 2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En,</a:t>
                      </a:r>
                      <a:r>
                        <a:rPr lang="fi-FI" baseline="0" dirty="0" smtClean="0"/>
                        <a:t>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En,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Kaverit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11-12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En,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En,</a:t>
                      </a:r>
                      <a:r>
                        <a:rPr lang="fi-FI" baseline="0" dirty="0" smtClean="0"/>
                        <a:t>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Kaverit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12-13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13-14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En,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14-15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Harkat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15-16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Tauko 15-15.30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Tauko 15-15.30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Tauko 15-15.30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Tauko 15-15.30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Tauko 15-15.30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16-17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 kurssi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Fy</a:t>
                      </a:r>
                      <a:r>
                        <a:rPr lang="fi-FI" dirty="0" smtClean="0"/>
                        <a:t>,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 kurssi</a:t>
                      </a:r>
                      <a:r>
                        <a:rPr lang="fi-FI" baseline="0" dirty="0" smtClean="0"/>
                        <a:t>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Bi</a:t>
                      </a:r>
                      <a:r>
                        <a:rPr lang="fi-FI" dirty="0" smtClean="0"/>
                        <a:t>, kurssi 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</a:tr>
              <a:tr h="524210">
                <a:tc>
                  <a:txBody>
                    <a:bodyPr/>
                    <a:lstStyle/>
                    <a:p>
                      <a:r>
                        <a:rPr lang="fi-FI" dirty="0" smtClean="0"/>
                        <a:t>17-18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Harkat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Kuntosali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 ilta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Harkat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</a:t>
                      </a:r>
                      <a:r>
                        <a:rPr lang="fi-FI" baseline="0" dirty="0" smtClean="0"/>
                        <a:t> ilta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Harkat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Vapaata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77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</TotalTime>
  <Words>325</Words>
  <Application>Microsoft Office PowerPoint</Application>
  <PresentationFormat>Laajakuva</PresentationFormat>
  <Paragraphs>108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Wingdings</vt:lpstr>
      <vt:lpstr>Wingdings 3</vt:lpstr>
      <vt:lpstr>Integraali</vt:lpstr>
      <vt:lpstr>lukusuunnitelma</vt:lpstr>
      <vt:lpstr>LUKUSUUNNITELMA</vt:lpstr>
      <vt:lpstr>OHJE LUKUSUUNNITELMA TEKOON</vt:lpstr>
      <vt:lpstr>MALLI LUKUSUUNNITELMASTA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lukusuunnitelma</dc:title>
  <dc:creator>Kotilainen Anu</dc:creator>
  <cp:lastModifiedBy>Kotilainen Anu</cp:lastModifiedBy>
  <cp:revision>3</cp:revision>
  <dcterms:created xsi:type="dcterms:W3CDTF">2017-05-04T06:50:06Z</dcterms:created>
  <dcterms:modified xsi:type="dcterms:W3CDTF">2017-05-04T07:11:24Z</dcterms:modified>
</cp:coreProperties>
</file>