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6"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7BD2527-F8BD-7C7F-0C6E-FBA781FA21E4}"/>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C9B9134F-CCD4-735D-83A0-E54CF7DEBB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C0E42D90-0AA3-B36B-FE09-842A3F467DA9}"/>
              </a:ext>
            </a:extLst>
          </p:cNvPr>
          <p:cNvSpPr>
            <a:spLocks noGrp="1"/>
          </p:cNvSpPr>
          <p:nvPr>
            <p:ph type="dt" sz="half" idx="10"/>
          </p:nvPr>
        </p:nvSpPr>
        <p:spPr/>
        <p:txBody>
          <a:bodyPr/>
          <a:lstStyle/>
          <a:p>
            <a:fld id="{66A2BFCB-0366-4F8E-85AB-72F35CB921FF}" type="datetimeFigureOut">
              <a:rPr lang="fi-FI" smtClean="0"/>
              <a:t>19.10.2026</a:t>
            </a:fld>
            <a:endParaRPr lang="fi-FI"/>
          </a:p>
        </p:txBody>
      </p:sp>
      <p:sp>
        <p:nvSpPr>
          <p:cNvPr id="5" name="Alatunnisteen paikkamerkki 4">
            <a:extLst>
              <a:ext uri="{FF2B5EF4-FFF2-40B4-BE49-F238E27FC236}">
                <a16:creationId xmlns:a16="http://schemas.microsoft.com/office/drawing/2014/main" id="{3979FA18-4075-99EA-02DB-CCD4F5E0FE4B}"/>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EEF9CC59-EEF4-CEF1-C9C0-1B0F589F5947}"/>
              </a:ext>
            </a:extLst>
          </p:cNvPr>
          <p:cNvSpPr>
            <a:spLocks noGrp="1"/>
          </p:cNvSpPr>
          <p:nvPr>
            <p:ph type="sldNum" sz="quarter" idx="12"/>
          </p:nvPr>
        </p:nvSpPr>
        <p:spPr/>
        <p:txBody>
          <a:bodyPr/>
          <a:lstStyle/>
          <a:p>
            <a:fld id="{E6EB0D20-0DB1-4D03-8A8D-2A29049D6106}" type="slidenum">
              <a:rPr lang="fi-FI" smtClean="0"/>
              <a:t>‹#›</a:t>
            </a:fld>
            <a:endParaRPr lang="fi-FI"/>
          </a:p>
        </p:txBody>
      </p:sp>
    </p:spTree>
    <p:extLst>
      <p:ext uri="{BB962C8B-B14F-4D97-AF65-F5344CB8AC3E}">
        <p14:creationId xmlns:p14="http://schemas.microsoft.com/office/powerpoint/2010/main" val="86718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B4AEF14-EEBE-22FB-076D-B3DB26D9C23C}"/>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82CEAD1A-DB5F-6BE9-2EFC-438B1C2DA0F1}"/>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0175D22C-DFBE-08FB-DB41-6A5C710256FC}"/>
              </a:ext>
            </a:extLst>
          </p:cNvPr>
          <p:cNvSpPr>
            <a:spLocks noGrp="1"/>
          </p:cNvSpPr>
          <p:nvPr>
            <p:ph type="dt" sz="half" idx="10"/>
          </p:nvPr>
        </p:nvSpPr>
        <p:spPr/>
        <p:txBody>
          <a:bodyPr/>
          <a:lstStyle/>
          <a:p>
            <a:fld id="{66A2BFCB-0366-4F8E-85AB-72F35CB921FF}" type="datetimeFigureOut">
              <a:rPr lang="fi-FI" smtClean="0"/>
              <a:t>19.10.2026</a:t>
            </a:fld>
            <a:endParaRPr lang="fi-FI"/>
          </a:p>
        </p:txBody>
      </p:sp>
      <p:sp>
        <p:nvSpPr>
          <p:cNvPr id="5" name="Alatunnisteen paikkamerkki 4">
            <a:extLst>
              <a:ext uri="{FF2B5EF4-FFF2-40B4-BE49-F238E27FC236}">
                <a16:creationId xmlns:a16="http://schemas.microsoft.com/office/drawing/2014/main" id="{27647121-4193-BAF4-69DE-8744C2550D86}"/>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257995D3-F803-1A4C-0813-657580E2C355}"/>
              </a:ext>
            </a:extLst>
          </p:cNvPr>
          <p:cNvSpPr>
            <a:spLocks noGrp="1"/>
          </p:cNvSpPr>
          <p:nvPr>
            <p:ph type="sldNum" sz="quarter" idx="12"/>
          </p:nvPr>
        </p:nvSpPr>
        <p:spPr/>
        <p:txBody>
          <a:bodyPr/>
          <a:lstStyle/>
          <a:p>
            <a:fld id="{E6EB0D20-0DB1-4D03-8A8D-2A29049D6106}" type="slidenum">
              <a:rPr lang="fi-FI" smtClean="0"/>
              <a:t>‹#›</a:t>
            </a:fld>
            <a:endParaRPr lang="fi-FI"/>
          </a:p>
        </p:txBody>
      </p:sp>
    </p:spTree>
    <p:extLst>
      <p:ext uri="{BB962C8B-B14F-4D97-AF65-F5344CB8AC3E}">
        <p14:creationId xmlns:p14="http://schemas.microsoft.com/office/powerpoint/2010/main" val="13289438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987DBE3-5061-37CC-F6B0-20D6864DDE68}"/>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DD3AFB53-2166-A822-1E05-7ACEBDB87F1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BB86F9DD-894C-E8CD-391F-803600C98552}"/>
              </a:ext>
            </a:extLst>
          </p:cNvPr>
          <p:cNvSpPr>
            <a:spLocks noGrp="1"/>
          </p:cNvSpPr>
          <p:nvPr>
            <p:ph type="dt" sz="half" idx="10"/>
          </p:nvPr>
        </p:nvSpPr>
        <p:spPr/>
        <p:txBody>
          <a:bodyPr/>
          <a:lstStyle/>
          <a:p>
            <a:fld id="{66A2BFCB-0366-4F8E-85AB-72F35CB921FF}" type="datetimeFigureOut">
              <a:rPr lang="fi-FI" smtClean="0"/>
              <a:t>19.10.2026</a:t>
            </a:fld>
            <a:endParaRPr lang="fi-FI"/>
          </a:p>
        </p:txBody>
      </p:sp>
      <p:sp>
        <p:nvSpPr>
          <p:cNvPr id="5" name="Alatunnisteen paikkamerkki 4">
            <a:extLst>
              <a:ext uri="{FF2B5EF4-FFF2-40B4-BE49-F238E27FC236}">
                <a16:creationId xmlns:a16="http://schemas.microsoft.com/office/drawing/2014/main" id="{C350844F-165B-2E78-BD0A-913E407EC2DA}"/>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3104E9B5-DCE7-287E-512E-A79700CAE75F}"/>
              </a:ext>
            </a:extLst>
          </p:cNvPr>
          <p:cNvSpPr>
            <a:spLocks noGrp="1"/>
          </p:cNvSpPr>
          <p:nvPr>
            <p:ph type="sldNum" sz="quarter" idx="12"/>
          </p:nvPr>
        </p:nvSpPr>
        <p:spPr/>
        <p:txBody>
          <a:bodyPr/>
          <a:lstStyle/>
          <a:p>
            <a:fld id="{E6EB0D20-0DB1-4D03-8A8D-2A29049D6106}" type="slidenum">
              <a:rPr lang="fi-FI" smtClean="0"/>
              <a:t>‹#›</a:t>
            </a:fld>
            <a:endParaRPr lang="fi-FI"/>
          </a:p>
        </p:txBody>
      </p:sp>
    </p:spTree>
    <p:extLst>
      <p:ext uri="{BB962C8B-B14F-4D97-AF65-F5344CB8AC3E}">
        <p14:creationId xmlns:p14="http://schemas.microsoft.com/office/powerpoint/2010/main" val="1740893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E4ADB45-8382-1B92-3CCF-31065A203C4D}"/>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79F122C8-9E30-262D-BC0A-06B54C143518}"/>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8BC69D57-A45F-F5F7-61CB-FF3E67FCC4C9}"/>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BF9FCF4D-3DA7-FDC1-E3E9-6DC9F71A3FD3}"/>
              </a:ext>
            </a:extLst>
          </p:cNvPr>
          <p:cNvSpPr>
            <a:spLocks noGrp="1"/>
          </p:cNvSpPr>
          <p:nvPr>
            <p:ph type="dt" sz="half" idx="10"/>
          </p:nvPr>
        </p:nvSpPr>
        <p:spPr/>
        <p:txBody>
          <a:bodyPr/>
          <a:lstStyle/>
          <a:p>
            <a:fld id="{66A2BFCB-0366-4F8E-85AB-72F35CB921FF}" type="datetimeFigureOut">
              <a:rPr lang="fi-FI" smtClean="0"/>
              <a:t>19.10.2026</a:t>
            </a:fld>
            <a:endParaRPr lang="fi-FI"/>
          </a:p>
        </p:txBody>
      </p:sp>
      <p:sp>
        <p:nvSpPr>
          <p:cNvPr id="6" name="Alatunnisteen paikkamerkki 5">
            <a:extLst>
              <a:ext uri="{FF2B5EF4-FFF2-40B4-BE49-F238E27FC236}">
                <a16:creationId xmlns:a16="http://schemas.microsoft.com/office/drawing/2014/main" id="{50613C20-5BA9-09C2-62DF-AB619165F3CC}"/>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A111B748-466A-1D8F-6744-8476E9CADCAF}"/>
              </a:ext>
            </a:extLst>
          </p:cNvPr>
          <p:cNvSpPr>
            <a:spLocks noGrp="1"/>
          </p:cNvSpPr>
          <p:nvPr>
            <p:ph type="sldNum" sz="quarter" idx="12"/>
          </p:nvPr>
        </p:nvSpPr>
        <p:spPr/>
        <p:txBody>
          <a:bodyPr/>
          <a:lstStyle/>
          <a:p>
            <a:fld id="{E6EB0D20-0DB1-4D03-8A8D-2A29049D6106}" type="slidenum">
              <a:rPr lang="fi-FI" smtClean="0"/>
              <a:t>‹#›</a:t>
            </a:fld>
            <a:endParaRPr lang="fi-FI"/>
          </a:p>
        </p:txBody>
      </p:sp>
    </p:spTree>
    <p:extLst>
      <p:ext uri="{BB962C8B-B14F-4D97-AF65-F5344CB8AC3E}">
        <p14:creationId xmlns:p14="http://schemas.microsoft.com/office/powerpoint/2010/main" val="3137253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F7504B4-7A05-A8D4-FFE4-8470AC9DA22C}"/>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0D5191B7-092E-1FFD-7243-71FBB91E84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7E6458A1-C73E-7C5F-FC6D-02665F6FD988}"/>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A4C92488-0832-7AE3-15DA-09944CB979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E9BDF1A1-6768-8CC7-5C30-8A09F8E425B0}"/>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5BCE572F-7880-8287-AF74-A5A894337D2C}"/>
              </a:ext>
            </a:extLst>
          </p:cNvPr>
          <p:cNvSpPr>
            <a:spLocks noGrp="1"/>
          </p:cNvSpPr>
          <p:nvPr>
            <p:ph type="dt" sz="half" idx="10"/>
          </p:nvPr>
        </p:nvSpPr>
        <p:spPr/>
        <p:txBody>
          <a:bodyPr/>
          <a:lstStyle/>
          <a:p>
            <a:fld id="{66A2BFCB-0366-4F8E-85AB-72F35CB921FF}" type="datetimeFigureOut">
              <a:rPr lang="fi-FI" smtClean="0"/>
              <a:t>19.10.2026</a:t>
            </a:fld>
            <a:endParaRPr lang="fi-FI"/>
          </a:p>
        </p:txBody>
      </p:sp>
      <p:sp>
        <p:nvSpPr>
          <p:cNvPr id="8" name="Alatunnisteen paikkamerkki 7">
            <a:extLst>
              <a:ext uri="{FF2B5EF4-FFF2-40B4-BE49-F238E27FC236}">
                <a16:creationId xmlns:a16="http://schemas.microsoft.com/office/drawing/2014/main" id="{6BE76235-1D83-9212-1482-A50297D59526}"/>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99BD0412-292F-29A2-F0A6-636A825FF92F}"/>
              </a:ext>
            </a:extLst>
          </p:cNvPr>
          <p:cNvSpPr>
            <a:spLocks noGrp="1"/>
          </p:cNvSpPr>
          <p:nvPr>
            <p:ph type="sldNum" sz="quarter" idx="12"/>
          </p:nvPr>
        </p:nvSpPr>
        <p:spPr/>
        <p:txBody>
          <a:bodyPr/>
          <a:lstStyle/>
          <a:p>
            <a:fld id="{E6EB0D20-0DB1-4D03-8A8D-2A29049D6106}" type="slidenum">
              <a:rPr lang="fi-FI" smtClean="0"/>
              <a:t>‹#›</a:t>
            </a:fld>
            <a:endParaRPr lang="fi-FI"/>
          </a:p>
        </p:txBody>
      </p:sp>
    </p:spTree>
    <p:extLst>
      <p:ext uri="{BB962C8B-B14F-4D97-AF65-F5344CB8AC3E}">
        <p14:creationId xmlns:p14="http://schemas.microsoft.com/office/powerpoint/2010/main" val="1435217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F5C7325-CB3F-BEF4-5F17-6CB6F2E064D1}"/>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E788846D-7EC0-5ABA-98EB-66CA8923B3B8}"/>
              </a:ext>
            </a:extLst>
          </p:cNvPr>
          <p:cNvSpPr>
            <a:spLocks noGrp="1"/>
          </p:cNvSpPr>
          <p:nvPr>
            <p:ph type="dt" sz="half" idx="10"/>
          </p:nvPr>
        </p:nvSpPr>
        <p:spPr/>
        <p:txBody>
          <a:bodyPr/>
          <a:lstStyle/>
          <a:p>
            <a:fld id="{66A2BFCB-0366-4F8E-85AB-72F35CB921FF}" type="datetimeFigureOut">
              <a:rPr lang="fi-FI" smtClean="0"/>
              <a:t>19.10.2026</a:t>
            </a:fld>
            <a:endParaRPr lang="fi-FI"/>
          </a:p>
        </p:txBody>
      </p:sp>
      <p:sp>
        <p:nvSpPr>
          <p:cNvPr id="4" name="Alatunnisteen paikkamerkki 3">
            <a:extLst>
              <a:ext uri="{FF2B5EF4-FFF2-40B4-BE49-F238E27FC236}">
                <a16:creationId xmlns:a16="http://schemas.microsoft.com/office/drawing/2014/main" id="{B470DDBE-5992-40A7-3A1C-B85B6FD5BE0C}"/>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5B87F187-1033-608C-AB86-46998E9A2482}"/>
              </a:ext>
            </a:extLst>
          </p:cNvPr>
          <p:cNvSpPr>
            <a:spLocks noGrp="1"/>
          </p:cNvSpPr>
          <p:nvPr>
            <p:ph type="sldNum" sz="quarter" idx="12"/>
          </p:nvPr>
        </p:nvSpPr>
        <p:spPr/>
        <p:txBody>
          <a:bodyPr/>
          <a:lstStyle/>
          <a:p>
            <a:fld id="{E6EB0D20-0DB1-4D03-8A8D-2A29049D6106}" type="slidenum">
              <a:rPr lang="fi-FI" smtClean="0"/>
              <a:t>‹#›</a:t>
            </a:fld>
            <a:endParaRPr lang="fi-FI"/>
          </a:p>
        </p:txBody>
      </p:sp>
    </p:spTree>
    <p:extLst>
      <p:ext uri="{BB962C8B-B14F-4D97-AF65-F5344CB8AC3E}">
        <p14:creationId xmlns:p14="http://schemas.microsoft.com/office/powerpoint/2010/main" val="2099558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4F339163-6116-2ECD-631B-65AC72294182}"/>
              </a:ext>
            </a:extLst>
          </p:cNvPr>
          <p:cNvSpPr>
            <a:spLocks noGrp="1"/>
          </p:cNvSpPr>
          <p:nvPr>
            <p:ph type="dt" sz="half" idx="10"/>
          </p:nvPr>
        </p:nvSpPr>
        <p:spPr/>
        <p:txBody>
          <a:bodyPr/>
          <a:lstStyle/>
          <a:p>
            <a:fld id="{66A2BFCB-0366-4F8E-85AB-72F35CB921FF}" type="datetimeFigureOut">
              <a:rPr lang="fi-FI" smtClean="0"/>
              <a:t>19.10.2026</a:t>
            </a:fld>
            <a:endParaRPr lang="fi-FI"/>
          </a:p>
        </p:txBody>
      </p:sp>
      <p:sp>
        <p:nvSpPr>
          <p:cNvPr id="3" name="Alatunnisteen paikkamerkki 2">
            <a:extLst>
              <a:ext uri="{FF2B5EF4-FFF2-40B4-BE49-F238E27FC236}">
                <a16:creationId xmlns:a16="http://schemas.microsoft.com/office/drawing/2014/main" id="{B35C6562-435F-34E3-7C82-75D1247E3EBD}"/>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E95CC262-03F3-6709-0D5B-50CAF41A3A40}"/>
              </a:ext>
            </a:extLst>
          </p:cNvPr>
          <p:cNvSpPr>
            <a:spLocks noGrp="1"/>
          </p:cNvSpPr>
          <p:nvPr>
            <p:ph type="sldNum" sz="quarter" idx="12"/>
          </p:nvPr>
        </p:nvSpPr>
        <p:spPr/>
        <p:txBody>
          <a:bodyPr/>
          <a:lstStyle/>
          <a:p>
            <a:fld id="{E6EB0D20-0DB1-4D03-8A8D-2A29049D6106}" type="slidenum">
              <a:rPr lang="fi-FI" smtClean="0"/>
              <a:t>‹#›</a:t>
            </a:fld>
            <a:endParaRPr lang="fi-FI"/>
          </a:p>
        </p:txBody>
      </p:sp>
    </p:spTree>
    <p:extLst>
      <p:ext uri="{BB962C8B-B14F-4D97-AF65-F5344CB8AC3E}">
        <p14:creationId xmlns:p14="http://schemas.microsoft.com/office/powerpoint/2010/main" val="3354888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BD9984D-312B-7F33-D4BE-A1B4011464F3}"/>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947530C5-EB6D-31E0-61BD-26D49E0FB4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340F4B6E-ED02-7FAE-E73B-9FE8914CCA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0DFB20EF-4D0A-7BE1-50FB-5D4888F5738D}"/>
              </a:ext>
            </a:extLst>
          </p:cNvPr>
          <p:cNvSpPr>
            <a:spLocks noGrp="1"/>
          </p:cNvSpPr>
          <p:nvPr>
            <p:ph type="dt" sz="half" idx="10"/>
          </p:nvPr>
        </p:nvSpPr>
        <p:spPr/>
        <p:txBody>
          <a:bodyPr/>
          <a:lstStyle/>
          <a:p>
            <a:fld id="{66A2BFCB-0366-4F8E-85AB-72F35CB921FF}" type="datetimeFigureOut">
              <a:rPr lang="fi-FI" smtClean="0"/>
              <a:t>19.10.2026</a:t>
            </a:fld>
            <a:endParaRPr lang="fi-FI"/>
          </a:p>
        </p:txBody>
      </p:sp>
      <p:sp>
        <p:nvSpPr>
          <p:cNvPr id="6" name="Alatunnisteen paikkamerkki 5">
            <a:extLst>
              <a:ext uri="{FF2B5EF4-FFF2-40B4-BE49-F238E27FC236}">
                <a16:creationId xmlns:a16="http://schemas.microsoft.com/office/drawing/2014/main" id="{0F8F0629-4847-6512-FFBB-1C5FACC60F91}"/>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C0DBBD17-7BDA-B920-984C-07E85FAB27C3}"/>
              </a:ext>
            </a:extLst>
          </p:cNvPr>
          <p:cNvSpPr>
            <a:spLocks noGrp="1"/>
          </p:cNvSpPr>
          <p:nvPr>
            <p:ph type="sldNum" sz="quarter" idx="12"/>
          </p:nvPr>
        </p:nvSpPr>
        <p:spPr/>
        <p:txBody>
          <a:bodyPr/>
          <a:lstStyle/>
          <a:p>
            <a:fld id="{E6EB0D20-0DB1-4D03-8A8D-2A29049D6106}" type="slidenum">
              <a:rPr lang="fi-FI" smtClean="0"/>
              <a:t>‹#›</a:t>
            </a:fld>
            <a:endParaRPr lang="fi-FI"/>
          </a:p>
        </p:txBody>
      </p:sp>
    </p:spTree>
    <p:extLst>
      <p:ext uri="{BB962C8B-B14F-4D97-AF65-F5344CB8AC3E}">
        <p14:creationId xmlns:p14="http://schemas.microsoft.com/office/powerpoint/2010/main" val="3737692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8942EA6-79A7-0101-80A2-5DAD34B64032}"/>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9FC3CAFA-62E6-4780-DC5C-4BCBF9C077E2}"/>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0DCB0693-C3C8-C978-7585-97B86C2D5A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56179FC7-0B82-6287-446F-525AF9470F8D}"/>
              </a:ext>
            </a:extLst>
          </p:cNvPr>
          <p:cNvSpPr>
            <a:spLocks noGrp="1"/>
          </p:cNvSpPr>
          <p:nvPr>
            <p:ph type="dt" sz="half" idx="10"/>
          </p:nvPr>
        </p:nvSpPr>
        <p:spPr/>
        <p:txBody>
          <a:bodyPr/>
          <a:lstStyle/>
          <a:p>
            <a:fld id="{66A2BFCB-0366-4F8E-85AB-72F35CB921FF}" type="datetimeFigureOut">
              <a:rPr lang="fi-FI" smtClean="0"/>
              <a:t>19.10.2026</a:t>
            </a:fld>
            <a:endParaRPr lang="fi-FI"/>
          </a:p>
        </p:txBody>
      </p:sp>
      <p:sp>
        <p:nvSpPr>
          <p:cNvPr id="6" name="Alatunnisteen paikkamerkki 5">
            <a:extLst>
              <a:ext uri="{FF2B5EF4-FFF2-40B4-BE49-F238E27FC236}">
                <a16:creationId xmlns:a16="http://schemas.microsoft.com/office/drawing/2014/main" id="{DB5210D8-6D01-7790-D58D-8A97E8BB7C0F}"/>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D48A600C-9B72-1C32-2ECA-89461FB4CC9D}"/>
              </a:ext>
            </a:extLst>
          </p:cNvPr>
          <p:cNvSpPr>
            <a:spLocks noGrp="1"/>
          </p:cNvSpPr>
          <p:nvPr>
            <p:ph type="sldNum" sz="quarter" idx="12"/>
          </p:nvPr>
        </p:nvSpPr>
        <p:spPr/>
        <p:txBody>
          <a:bodyPr/>
          <a:lstStyle/>
          <a:p>
            <a:fld id="{E6EB0D20-0DB1-4D03-8A8D-2A29049D6106}" type="slidenum">
              <a:rPr lang="fi-FI" smtClean="0"/>
              <a:t>‹#›</a:t>
            </a:fld>
            <a:endParaRPr lang="fi-FI"/>
          </a:p>
        </p:txBody>
      </p:sp>
    </p:spTree>
    <p:extLst>
      <p:ext uri="{BB962C8B-B14F-4D97-AF65-F5344CB8AC3E}">
        <p14:creationId xmlns:p14="http://schemas.microsoft.com/office/powerpoint/2010/main" val="1172495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89F2235-0CB5-40D0-29C0-9E4A29561D22}"/>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565D56BE-77F4-D42B-9DF3-3E45C0F94BF9}"/>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5289A729-EDC8-80B6-80ED-3CE6501FACF2}"/>
              </a:ext>
            </a:extLst>
          </p:cNvPr>
          <p:cNvSpPr>
            <a:spLocks noGrp="1"/>
          </p:cNvSpPr>
          <p:nvPr>
            <p:ph type="dt" sz="half" idx="10"/>
          </p:nvPr>
        </p:nvSpPr>
        <p:spPr/>
        <p:txBody>
          <a:bodyPr/>
          <a:lstStyle/>
          <a:p>
            <a:fld id="{66A2BFCB-0366-4F8E-85AB-72F35CB921FF}" type="datetimeFigureOut">
              <a:rPr lang="fi-FI" smtClean="0"/>
              <a:t>19.10.2026</a:t>
            </a:fld>
            <a:endParaRPr lang="fi-FI"/>
          </a:p>
        </p:txBody>
      </p:sp>
      <p:sp>
        <p:nvSpPr>
          <p:cNvPr id="5" name="Alatunnisteen paikkamerkki 4">
            <a:extLst>
              <a:ext uri="{FF2B5EF4-FFF2-40B4-BE49-F238E27FC236}">
                <a16:creationId xmlns:a16="http://schemas.microsoft.com/office/drawing/2014/main" id="{C183A208-49E8-2FD7-5569-C738C2771367}"/>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92233E06-5492-D276-B40F-F2897AEE28E2}"/>
              </a:ext>
            </a:extLst>
          </p:cNvPr>
          <p:cNvSpPr>
            <a:spLocks noGrp="1"/>
          </p:cNvSpPr>
          <p:nvPr>
            <p:ph type="sldNum" sz="quarter" idx="12"/>
          </p:nvPr>
        </p:nvSpPr>
        <p:spPr/>
        <p:txBody>
          <a:bodyPr/>
          <a:lstStyle/>
          <a:p>
            <a:fld id="{E6EB0D20-0DB1-4D03-8A8D-2A29049D6106}" type="slidenum">
              <a:rPr lang="fi-FI" smtClean="0"/>
              <a:t>‹#›</a:t>
            </a:fld>
            <a:endParaRPr lang="fi-FI"/>
          </a:p>
        </p:txBody>
      </p:sp>
    </p:spTree>
    <p:extLst>
      <p:ext uri="{BB962C8B-B14F-4D97-AF65-F5344CB8AC3E}">
        <p14:creationId xmlns:p14="http://schemas.microsoft.com/office/powerpoint/2010/main" val="3243115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0BBD1F6F-B31F-4402-5CBC-37682DA97598}"/>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4E4F4F77-3EFF-EEF1-93D9-18EFDAA92F60}"/>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959D3CBA-8F26-818D-E4F8-80A1FE9B308C}"/>
              </a:ext>
            </a:extLst>
          </p:cNvPr>
          <p:cNvSpPr>
            <a:spLocks noGrp="1"/>
          </p:cNvSpPr>
          <p:nvPr>
            <p:ph type="dt" sz="half" idx="10"/>
          </p:nvPr>
        </p:nvSpPr>
        <p:spPr/>
        <p:txBody>
          <a:bodyPr/>
          <a:lstStyle/>
          <a:p>
            <a:fld id="{66A2BFCB-0366-4F8E-85AB-72F35CB921FF}" type="datetimeFigureOut">
              <a:rPr lang="fi-FI" smtClean="0"/>
              <a:t>19.10.2026</a:t>
            </a:fld>
            <a:endParaRPr lang="fi-FI"/>
          </a:p>
        </p:txBody>
      </p:sp>
      <p:sp>
        <p:nvSpPr>
          <p:cNvPr id="5" name="Alatunnisteen paikkamerkki 4">
            <a:extLst>
              <a:ext uri="{FF2B5EF4-FFF2-40B4-BE49-F238E27FC236}">
                <a16:creationId xmlns:a16="http://schemas.microsoft.com/office/drawing/2014/main" id="{EE52FF37-E814-8D93-96A9-ABAF7ED0B91A}"/>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983ACBB1-46A1-6DF5-64D8-D4DED647F1DC}"/>
              </a:ext>
            </a:extLst>
          </p:cNvPr>
          <p:cNvSpPr>
            <a:spLocks noGrp="1"/>
          </p:cNvSpPr>
          <p:nvPr>
            <p:ph type="sldNum" sz="quarter" idx="12"/>
          </p:nvPr>
        </p:nvSpPr>
        <p:spPr/>
        <p:txBody>
          <a:bodyPr/>
          <a:lstStyle/>
          <a:p>
            <a:fld id="{E6EB0D20-0DB1-4D03-8A8D-2A29049D6106}" type="slidenum">
              <a:rPr lang="fi-FI" smtClean="0"/>
              <a:t>‹#›</a:t>
            </a:fld>
            <a:endParaRPr lang="fi-FI"/>
          </a:p>
        </p:txBody>
      </p:sp>
    </p:spTree>
    <p:extLst>
      <p:ext uri="{BB962C8B-B14F-4D97-AF65-F5344CB8AC3E}">
        <p14:creationId xmlns:p14="http://schemas.microsoft.com/office/powerpoint/2010/main" val="3702913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032D4AE5-0928-1897-6570-80DEEA5841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80BD1BBC-729E-BC42-51B3-A93617A911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5B7F253-C287-EDE1-DC69-6F0809A2C4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6A2BFCB-0366-4F8E-85AB-72F35CB921FF}" type="datetimeFigureOut">
              <a:rPr lang="fi-FI" smtClean="0"/>
              <a:t>19.10.2026</a:t>
            </a:fld>
            <a:endParaRPr lang="fi-FI"/>
          </a:p>
        </p:txBody>
      </p:sp>
      <p:sp>
        <p:nvSpPr>
          <p:cNvPr id="5" name="Alatunnisteen paikkamerkki 4">
            <a:extLst>
              <a:ext uri="{FF2B5EF4-FFF2-40B4-BE49-F238E27FC236}">
                <a16:creationId xmlns:a16="http://schemas.microsoft.com/office/drawing/2014/main" id="{CD2EF5F4-6B9C-951D-F54D-1F3DA03E1F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a:extLst>
              <a:ext uri="{FF2B5EF4-FFF2-40B4-BE49-F238E27FC236}">
                <a16:creationId xmlns:a16="http://schemas.microsoft.com/office/drawing/2014/main" id="{D8E5E34E-7D9F-10D5-E411-794A32E21F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6EB0D20-0DB1-4D03-8A8D-2A29049D6106}" type="slidenum">
              <a:rPr lang="fi-FI" smtClean="0"/>
              <a:t>‹#›</a:t>
            </a:fld>
            <a:endParaRPr lang="fi-FI"/>
          </a:p>
        </p:txBody>
      </p:sp>
    </p:spTree>
    <p:extLst>
      <p:ext uri="{BB962C8B-B14F-4D97-AF65-F5344CB8AC3E}">
        <p14:creationId xmlns:p14="http://schemas.microsoft.com/office/powerpoint/2010/main" val="31999329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AA5765E-4B12-5371-A9C6-94B4D1B5C0B2}"/>
              </a:ext>
            </a:extLst>
          </p:cNvPr>
          <p:cNvSpPr>
            <a:spLocks noGrp="1"/>
          </p:cNvSpPr>
          <p:nvPr>
            <p:ph type="ctrTitle"/>
          </p:nvPr>
        </p:nvSpPr>
        <p:spPr/>
        <p:txBody>
          <a:bodyPr/>
          <a:lstStyle/>
          <a:p>
            <a:r>
              <a:rPr lang="fi-FI" b="1" dirty="0"/>
              <a:t>Eurooppa yhdentyy</a:t>
            </a:r>
          </a:p>
        </p:txBody>
      </p:sp>
      <p:sp>
        <p:nvSpPr>
          <p:cNvPr id="3" name="Alaotsikko 2">
            <a:extLst>
              <a:ext uri="{FF2B5EF4-FFF2-40B4-BE49-F238E27FC236}">
                <a16:creationId xmlns:a16="http://schemas.microsoft.com/office/drawing/2014/main" id="{BFD8F904-482A-1ECD-5236-A632FCD87EED}"/>
              </a:ext>
            </a:extLst>
          </p:cNvPr>
          <p:cNvSpPr>
            <a:spLocks noGrp="1"/>
          </p:cNvSpPr>
          <p:nvPr>
            <p:ph type="subTitle" idx="1"/>
          </p:nvPr>
        </p:nvSpPr>
        <p:spPr/>
        <p:txBody>
          <a:bodyPr/>
          <a:lstStyle/>
          <a:p>
            <a:endParaRPr lang="fi-FI"/>
          </a:p>
        </p:txBody>
      </p:sp>
    </p:spTree>
    <p:extLst>
      <p:ext uri="{BB962C8B-B14F-4D97-AF65-F5344CB8AC3E}">
        <p14:creationId xmlns:p14="http://schemas.microsoft.com/office/powerpoint/2010/main" val="2369006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2567410-C38C-B758-FC6A-C4C89AD5BA89}"/>
              </a:ext>
            </a:extLst>
          </p:cNvPr>
          <p:cNvSpPr>
            <a:spLocks noGrp="1"/>
          </p:cNvSpPr>
          <p:nvPr>
            <p:ph type="title"/>
          </p:nvPr>
        </p:nvSpPr>
        <p:spPr/>
        <p:txBody>
          <a:bodyPr/>
          <a:lstStyle/>
          <a:p>
            <a:r>
              <a:rPr lang="fi-FI" b="1" dirty="0"/>
              <a:t>Sodat pohjana Euroopan yhdentymiselle</a:t>
            </a:r>
          </a:p>
        </p:txBody>
      </p:sp>
      <p:sp>
        <p:nvSpPr>
          <p:cNvPr id="3" name="Sisällön paikkamerkki 2">
            <a:extLst>
              <a:ext uri="{FF2B5EF4-FFF2-40B4-BE49-F238E27FC236}">
                <a16:creationId xmlns:a16="http://schemas.microsoft.com/office/drawing/2014/main" id="{CC775785-B9EC-8DEB-6301-7E48847C755A}"/>
              </a:ext>
            </a:extLst>
          </p:cNvPr>
          <p:cNvSpPr>
            <a:spLocks noGrp="1"/>
          </p:cNvSpPr>
          <p:nvPr>
            <p:ph idx="1"/>
          </p:nvPr>
        </p:nvSpPr>
        <p:spPr>
          <a:xfrm>
            <a:off x="838200" y="1344058"/>
            <a:ext cx="10515600" cy="4832905"/>
          </a:xfrm>
        </p:spPr>
        <p:txBody>
          <a:bodyPr>
            <a:normAutofit fontScale="85000" lnSpcReduction="20000"/>
          </a:bodyPr>
          <a:lstStyle/>
          <a:p>
            <a:r>
              <a:rPr lang="fi-FI" dirty="0"/>
              <a:t>Sotien seurauksena kehiteltiin ajatuksia siitä, että niitä voitaisiin välttää lisäämällä eurooppalaisten kansallisvaltioiden yhteistyötä.</a:t>
            </a:r>
          </a:p>
          <a:p>
            <a:r>
              <a:rPr lang="fi-FI" dirty="0"/>
              <a:t>Turkkilaisten leviäminen Balkanille keskiajan lopulla lisäsi Euroopan valtioiden yhteisiä toimia, koska pelättiin, että turkkilaiset valtaisivat koko Euroopan. Napoleonin ajatuksena jo 1800-luvulla oli yhdistää Eurooppa sotimalla Ranskan johdolla.</a:t>
            </a:r>
          </a:p>
          <a:p>
            <a:r>
              <a:rPr lang="fi-FI" dirty="0"/>
              <a:t>Ensimmäisen maailmansodan jälkeen syntyi Euroopan yhdistymistä ajanut paneurooppalainen liike.</a:t>
            </a:r>
            <a:br>
              <a:rPr lang="fi-FI" dirty="0"/>
            </a:br>
            <a:endParaRPr lang="fi-FI" dirty="0"/>
          </a:p>
          <a:p>
            <a:r>
              <a:rPr lang="fi-FI" dirty="0"/>
              <a:t>1930-luvun lopulla varsinkin Saksan häikäilemätön nationalismi ja valtapyrkimykset syöksivät eurooppalaiset valtiot uuteen maailmansotaan. Sota oli Euroopalle todellinen katastrofi: kymmenet miljoonat ihmiset kuolivat ja aineelliset tuhot olivat valtavat.</a:t>
            </a:r>
          </a:p>
          <a:p>
            <a:r>
              <a:rPr lang="fi-FI" dirty="0"/>
              <a:t>Toisen maailmansodan jälkeen syntyi ajatus yhdistää Saksa ja Ranska taloudellisesti niin kiinteästi toisiinsa, ettei niiden kannattaisi sotia keskenään.</a:t>
            </a:r>
          </a:p>
          <a:p>
            <a:endParaRPr lang="fi-FI" dirty="0"/>
          </a:p>
        </p:txBody>
      </p:sp>
    </p:spTree>
    <p:extLst>
      <p:ext uri="{BB962C8B-B14F-4D97-AF65-F5344CB8AC3E}">
        <p14:creationId xmlns:p14="http://schemas.microsoft.com/office/powerpoint/2010/main" val="326100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6C0FEF7-B958-C6D5-68DF-DEC8DC88606E}"/>
              </a:ext>
            </a:extLst>
          </p:cNvPr>
          <p:cNvSpPr>
            <a:spLocks noGrp="1"/>
          </p:cNvSpPr>
          <p:nvPr>
            <p:ph type="title"/>
          </p:nvPr>
        </p:nvSpPr>
        <p:spPr/>
        <p:txBody>
          <a:bodyPr/>
          <a:lstStyle/>
          <a:p>
            <a:r>
              <a:rPr lang="fi-FI" b="1" dirty="0"/>
              <a:t>Miten yhdentyminen alkoi?</a:t>
            </a:r>
          </a:p>
        </p:txBody>
      </p:sp>
      <p:sp>
        <p:nvSpPr>
          <p:cNvPr id="3" name="Sisällön paikkamerkki 2">
            <a:extLst>
              <a:ext uri="{FF2B5EF4-FFF2-40B4-BE49-F238E27FC236}">
                <a16:creationId xmlns:a16="http://schemas.microsoft.com/office/drawing/2014/main" id="{E777BDC0-3247-8059-4273-0054FB07A2CB}"/>
              </a:ext>
            </a:extLst>
          </p:cNvPr>
          <p:cNvSpPr>
            <a:spLocks noGrp="1"/>
          </p:cNvSpPr>
          <p:nvPr>
            <p:ph idx="1"/>
          </p:nvPr>
        </p:nvSpPr>
        <p:spPr>
          <a:xfrm>
            <a:off x="838200" y="1690688"/>
            <a:ext cx="10515600" cy="4486275"/>
          </a:xfrm>
        </p:spPr>
        <p:txBody>
          <a:bodyPr>
            <a:normAutofit fontScale="92500" lnSpcReduction="10000"/>
          </a:bodyPr>
          <a:lstStyle/>
          <a:p>
            <a:r>
              <a:rPr lang="fi-FI" dirty="0"/>
              <a:t>Kylmän sodan aikainen vastakkainasettelu Yhdysvaltain ja Neuvostoliiton välillä ajoi Länsi-Euroopan maita yhdentymiseen, jota Yhdysvallat pyrki aktiivisesti edistämään. Länsi tiivisti taloudellista ja poliittista yhteistyötä, jotta kommunismi ei leviäisi eikä Neuvostoliiton vaikutusvalta kasvaisi.</a:t>
            </a:r>
          </a:p>
          <a:p>
            <a:r>
              <a:rPr lang="fi-FI" dirty="0"/>
              <a:t>Yhdysvaltain myöntämä Marshall-apu edisti Länsi-Euroopan talouden elpymistä ja eurooppalaisten valtioiden keskinäistä yhteistyötä.</a:t>
            </a:r>
            <a:br>
              <a:rPr lang="fi-FI" dirty="0"/>
            </a:br>
            <a:endParaRPr lang="fi-FI" dirty="0"/>
          </a:p>
          <a:p>
            <a:r>
              <a:rPr lang="fi-FI" dirty="0"/>
              <a:t>Monien sotien seurauksena oli kehitelty ajatuksia, että sotia voitaisiin välttää lisäämällä yhteistyötä eurooppalaisten kansallisvaltioiden kesken. Toisen maailmansodan jälkeen voimapolitiikka, joka aikaisemmin oli johtanut sotiin, korvattiinkin viimein jäsenmaiden keskinäisellä yhteistyöllä Euroopan hiili- ja teräsyhteisössä.</a:t>
            </a:r>
          </a:p>
          <a:p>
            <a:endParaRPr lang="fi-FI" dirty="0"/>
          </a:p>
        </p:txBody>
      </p:sp>
    </p:spTree>
    <p:extLst>
      <p:ext uri="{BB962C8B-B14F-4D97-AF65-F5344CB8AC3E}">
        <p14:creationId xmlns:p14="http://schemas.microsoft.com/office/powerpoint/2010/main" val="2968487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6E749B1-9607-7020-3435-1B5F1AA53787}"/>
              </a:ext>
            </a:extLst>
          </p:cNvPr>
          <p:cNvSpPr>
            <a:spLocks noGrp="1"/>
          </p:cNvSpPr>
          <p:nvPr>
            <p:ph type="title"/>
          </p:nvPr>
        </p:nvSpPr>
        <p:spPr/>
        <p:txBody>
          <a:bodyPr/>
          <a:lstStyle/>
          <a:p>
            <a:r>
              <a:rPr lang="fi-FI" b="1" dirty="0"/>
              <a:t>Aluksi </a:t>
            </a:r>
            <a:r>
              <a:rPr lang="fi-FI" b="1"/>
              <a:t>yhteistyötä taloudessa</a:t>
            </a:r>
            <a:endParaRPr lang="fi-FI" b="1" dirty="0"/>
          </a:p>
        </p:txBody>
      </p:sp>
      <p:sp>
        <p:nvSpPr>
          <p:cNvPr id="3" name="Sisällön paikkamerkki 2">
            <a:extLst>
              <a:ext uri="{FF2B5EF4-FFF2-40B4-BE49-F238E27FC236}">
                <a16:creationId xmlns:a16="http://schemas.microsoft.com/office/drawing/2014/main" id="{7C78477F-434C-FF41-B656-4D933A7FC709}"/>
              </a:ext>
            </a:extLst>
          </p:cNvPr>
          <p:cNvSpPr>
            <a:spLocks noGrp="1"/>
          </p:cNvSpPr>
          <p:nvPr>
            <p:ph idx="1"/>
          </p:nvPr>
        </p:nvSpPr>
        <p:spPr>
          <a:xfrm>
            <a:off x="838200" y="1472184"/>
            <a:ext cx="10515600" cy="4704779"/>
          </a:xfrm>
        </p:spPr>
        <p:txBody>
          <a:bodyPr>
            <a:normAutofit fontScale="77500" lnSpcReduction="20000"/>
          </a:bodyPr>
          <a:lstStyle/>
          <a:p>
            <a:r>
              <a:rPr lang="fi-FI" dirty="0"/>
              <a:t>Marshall-apua saaneet maat perustivat taloudellisen yhteistyöjärjestön (OEEC 1948, nykyinen OECD 1961), jossa alettiin päättää yhdessä, mihin raha-apua käytetään. OEEC alkoi myös edistää vapaakauppaa, mikä johti ideologisesti talouden ja kaupan vapauttamiseen Euroopassa.</a:t>
            </a:r>
          </a:p>
          <a:p>
            <a:r>
              <a:rPr lang="fi-FI" dirty="0"/>
              <a:t>Euroopan yhdentymisen alkutaipaleella oli tärkeää varmistaa raaka-aineiden eli hiili- ja teräsvarojen saanti. Se  toteutui, kun kuusi maata – Saksa, Ranska, Italia, Belgia, Alankomaat ja Luxemburg – perustivat Euroopan hiili- ja teräsyhteisön (1951), jossa näitä varoja hallittiin  yhteisesti.</a:t>
            </a:r>
            <a:br>
              <a:rPr lang="fi-FI" dirty="0"/>
            </a:br>
            <a:endParaRPr lang="fi-FI" dirty="0"/>
          </a:p>
          <a:p>
            <a:r>
              <a:rPr lang="fi-FI" dirty="0"/>
              <a:t>Taloudellisesti merkittävää oli se, että hiili ja teräs vapautettiin tulleista jäsenvaltioiden välillä.  </a:t>
            </a:r>
          </a:p>
          <a:p>
            <a:r>
              <a:rPr lang="fi-FI" dirty="0"/>
              <a:t>Yhteisössä pyrittiin myös yhdentämään jäsenvaltioiden teollisuutta, koska uskottiin, että yhteismarkkinat lisäävät jäsenvaltioiden tuotantoa ja työpaikkoja.</a:t>
            </a:r>
            <a:br>
              <a:rPr lang="fi-FI" dirty="0"/>
            </a:br>
            <a:endParaRPr lang="fi-FI" dirty="0"/>
          </a:p>
          <a:p>
            <a:r>
              <a:rPr lang="fi-FI" dirty="0"/>
              <a:t>Yhteismarkkinoiden ajatuksiin sisältyi tuotannontekijöiden liikkumisen mahdollisimman suuri vapaus, koska se oli kaikkien etu.</a:t>
            </a:r>
          </a:p>
          <a:p>
            <a:endParaRPr lang="fi-FI" dirty="0"/>
          </a:p>
        </p:txBody>
      </p:sp>
    </p:spTree>
    <p:extLst>
      <p:ext uri="{BB962C8B-B14F-4D97-AF65-F5344CB8AC3E}">
        <p14:creationId xmlns:p14="http://schemas.microsoft.com/office/powerpoint/2010/main" val="2799512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0CB07C6-37D2-AC4E-24D3-273415ABF3D5}"/>
              </a:ext>
            </a:extLst>
          </p:cNvPr>
          <p:cNvSpPr>
            <a:spLocks noGrp="1"/>
          </p:cNvSpPr>
          <p:nvPr>
            <p:ph type="title"/>
          </p:nvPr>
        </p:nvSpPr>
        <p:spPr/>
        <p:txBody>
          <a:bodyPr/>
          <a:lstStyle/>
          <a:p>
            <a:r>
              <a:rPr lang="fi-FI" b="1" dirty="0"/>
              <a:t>Yhteistyö tiivistyy</a:t>
            </a:r>
          </a:p>
        </p:txBody>
      </p:sp>
      <p:sp>
        <p:nvSpPr>
          <p:cNvPr id="3" name="Sisällön paikkamerkki 2">
            <a:extLst>
              <a:ext uri="{FF2B5EF4-FFF2-40B4-BE49-F238E27FC236}">
                <a16:creationId xmlns:a16="http://schemas.microsoft.com/office/drawing/2014/main" id="{D8551896-26DE-FE0F-83CB-A267AE3122B3}"/>
              </a:ext>
            </a:extLst>
          </p:cNvPr>
          <p:cNvSpPr>
            <a:spLocks noGrp="1"/>
          </p:cNvSpPr>
          <p:nvPr>
            <p:ph idx="1"/>
          </p:nvPr>
        </p:nvSpPr>
        <p:spPr>
          <a:xfrm>
            <a:off x="838200" y="1435608"/>
            <a:ext cx="10515600" cy="4741355"/>
          </a:xfrm>
        </p:spPr>
        <p:txBody>
          <a:bodyPr>
            <a:normAutofit lnSpcReduction="10000"/>
          </a:bodyPr>
          <a:lstStyle/>
          <a:p>
            <a:r>
              <a:rPr lang="fi-FI" dirty="0"/>
              <a:t>Myös Euroopan talousyhteisön (EEC) perustaminen (1957) jatkoi Euroopan yhdentymistä voimakkaasti talouden </a:t>
            </a:r>
            <a:br>
              <a:rPr lang="fi-FI" dirty="0"/>
            </a:br>
            <a:r>
              <a:rPr lang="fi-FI" dirty="0"/>
              <a:t>näkökulmasta. Varsinaisesti vasta Euroopan talousyhteisössä luotiin yhdentymisen instituutiot sekä tavat neuvotella</a:t>
            </a:r>
            <a:br>
              <a:rPr lang="fi-FI" dirty="0"/>
            </a:br>
            <a:r>
              <a:rPr lang="fi-FI" dirty="0"/>
              <a:t>ja sopia yhdessä.</a:t>
            </a:r>
            <a:br>
              <a:rPr lang="fi-FI" dirty="0"/>
            </a:br>
            <a:endParaRPr lang="fi-FI" dirty="0"/>
          </a:p>
          <a:p>
            <a:r>
              <a:rPr lang="fi-FI" dirty="0"/>
              <a:t>Euroopan talousyhteisö (EEC) oli jäsenvaltioiden välinen suljettu ja suojattu kauppaliitto, jolla oli tullioikeus ulkorajoilla. </a:t>
            </a:r>
            <a:br>
              <a:rPr lang="fi-FI" dirty="0"/>
            </a:br>
            <a:r>
              <a:rPr lang="fi-FI" dirty="0"/>
              <a:t>Jäsenvaltioiden keskinäisen kaupan tullit poistuivat kymmenessä vuodessa vuoden 1957 jälkeen.</a:t>
            </a:r>
          </a:p>
          <a:p>
            <a:r>
              <a:rPr lang="fi-FI" dirty="0"/>
              <a:t>Myöhemmin Euroopan hiili- ja teräsyhteisö, EEC ja Euroopan atomienergiayhteisö sulautuivat Euroopan yhteisöksi</a:t>
            </a:r>
          </a:p>
          <a:p>
            <a:endParaRPr lang="fi-FI" dirty="0"/>
          </a:p>
        </p:txBody>
      </p:sp>
    </p:spTree>
    <p:extLst>
      <p:ext uri="{BB962C8B-B14F-4D97-AF65-F5344CB8AC3E}">
        <p14:creationId xmlns:p14="http://schemas.microsoft.com/office/powerpoint/2010/main" val="3886499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7484829-D7C3-1C3A-053C-C62BADB00F09}"/>
              </a:ext>
            </a:extLst>
          </p:cNvPr>
          <p:cNvSpPr>
            <a:spLocks noGrp="1"/>
          </p:cNvSpPr>
          <p:nvPr>
            <p:ph type="title"/>
          </p:nvPr>
        </p:nvSpPr>
        <p:spPr/>
        <p:txBody>
          <a:bodyPr/>
          <a:lstStyle/>
          <a:p>
            <a:r>
              <a:rPr lang="fi-FI" b="1" dirty="0"/>
              <a:t>Yhteistyö tiivistyy</a:t>
            </a:r>
          </a:p>
        </p:txBody>
      </p:sp>
      <p:sp>
        <p:nvSpPr>
          <p:cNvPr id="3" name="Sisällön paikkamerkki 2">
            <a:extLst>
              <a:ext uri="{FF2B5EF4-FFF2-40B4-BE49-F238E27FC236}">
                <a16:creationId xmlns:a16="http://schemas.microsoft.com/office/drawing/2014/main" id="{498FEC22-464F-1E90-820B-DA12E85F3FB4}"/>
              </a:ext>
            </a:extLst>
          </p:cNvPr>
          <p:cNvSpPr>
            <a:spLocks noGrp="1"/>
          </p:cNvSpPr>
          <p:nvPr>
            <p:ph idx="1"/>
          </p:nvPr>
        </p:nvSpPr>
        <p:spPr/>
        <p:txBody>
          <a:bodyPr/>
          <a:lstStyle/>
          <a:p>
            <a:r>
              <a:rPr lang="fi-FI" dirty="0"/>
              <a:t>Euroopan yhteisö oli suljettu ja suojattu kauppaliitto, jolla oli tullioikeus ulkorajoilla</a:t>
            </a:r>
          </a:p>
          <a:p>
            <a:r>
              <a:rPr lang="fi-FI" dirty="0"/>
              <a:t>Yhteisön sisällä kauppa oli tullitonta</a:t>
            </a:r>
          </a:p>
          <a:p>
            <a:r>
              <a:rPr lang="fi-FI" dirty="0"/>
              <a:t>1980-luvulla vahvistettiin yhteisiä sisämarkkinoita luomalla neljän vapauden periaatteet: ihmisten, tavaroiden, palvelujen ja pääoman vapaa liikkuvuus</a:t>
            </a:r>
          </a:p>
          <a:p>
            <a:r>
              <a:rPr lang="fi-FI" dirty="0"/>
              <a:t>1990-luvulla taloudellisen yhteistyön rinnalle tuli poliittinen yhteistyö: Maastrichtin sopimuksessa 1993 jäsenvaltiot sopivat yhteisestä ulko- ja turvallisuuspolitiikasta.</a:t>
            </a:r>
          </a:p>
        </p:txBody>
      </p:sp>
    </p:spTree>
    <p:extLst>
      <p:ext uri="{BB962C8B-B14F-4D97-AF65-F5344CB8AC3E}">
        <p14:creationId xmlns:p14="http://schemas.microsoft.com/office/powerpoint/2010/main" val="1522168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TotalTime>
  <Words>474</Words>
  <Application>Microsoft Office PowerPoint</Application>
  <PresentationFormat>Laajakuva</PresentationFormat>
  <Paragraphs>26</Paragraphs>
  <Slides>6</Slides>
  <Notes>0</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6</vt:i4>
      </vt:variant>
    </vt:vector>
  </HeadingPairs>
  <TitlesOfParts>
    <vt:vector size="10" baseType="lpstr">
      <vt:lpstr>Aptos</vt:lpstr>
      <vt:lpstr>Aptos Display</vt:lpstr>
      <vt:lpstr>Arial</vt:lpstr>
      <vt:lpstr>Office-teema</vt:lpstr>
      <vt:lpstr>Eurooppa yhdentyy</vt:lpstr>
      <vt:lpstr>Sodat pohjana Euroopan yhdentymiselle</vt:lpstr>
      <vt:lpstr>Miten yhdentyminen alkoi?</vt:lpstr>
      <vt:lpstr>Aluksi yhteistyötä taloudessa</vt:lpstr>
      <vt:lpstr>Yhteistyö tiivistyy</vt:lpstr>
      <vt:lpstr>Yhteistyö tiivistyy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Kaartinen Minna</dc:creator>
  <cp:lastModifiedBy>Kaartinen Minna</cp:lastModifiedBy>
  <cp:revision>5</cp:revision>
  <dcterms:created xsi:type="dcterms:W3CDTF">2026-10-18T16:30:04Z</dcterms:created>
  <dcterms:modified xsi:type="dcterms:W3CDTF">2026-10-19T17:00:06Z</dcterms:modified>
</cp:coreProperties>
</file>