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na Ruotsala" userId="c58ddda4-293b-474c-b0b0-6b447b4fc28e" providerId="ADAL" clId="{C46E9CD2-D728-4214-95CD-FA7B30CC0916}"/>
    <pc:docChg chg="modSld">
      <pc:chgData name="Minna Ruotsala" userId="c58ddda4-293b-474c-b0b0-6b447b4fc28e" providerId="ADAL" clId="{C46E9CD2-D728-4214-95CD-FA7B30CC0916}" dt="2023-10-29T07:07:57.397" v="1" actId="20577"/>
      <pc:docMkLst>
        <pc:docMk/>
      </pc:docMkLst>
      <pc:sldChg chg="modSp mod">
        <pc:chgData name="Minna Ruotsala" userId="c58ddda4-293b-474c-b0b0-6b447b4fc28e" providerId="ADAL" clId="{C46E9CD2-D728-4214-95CD-FA7B30CC0916}" dt="2023-10-29T07:07:57.397" v="1" actId="20577"/>
        <pc:sldMkLst>
          <pc:docMk/>
          <pc:sldMk cId="3073047515" sldId="256"/>
        </pc:sldMkLst>
        <pc:spChg chg="mod">
          <ac:chgData name="Minna Ruotsala" userId="c58ddda4-293b-474c-b0b0-6b447b4fc28e" providerId="ADAL" clId="{C46E9CD2-D728-4214-95CD-FA7B30CC0916}" dt="2023-10-29T07:07:57.397" v="1" actId="20577"/>
          <ac:spMkLst>
            <pc:docMk/>
            <pc:sldMk cId="3073047515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3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111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750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4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32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1426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072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115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68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7879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42861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E821BC-1BB1-4D9E-BFDA-7600E1E7FAB3}" type="datetimeFigureOut">
              <a:rPr lang="fi-FI" smtClean="0"/>
              <a:t>29.10.2023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70A33B90-F355-4DF5-AB2D-931F0C766D2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5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b="1" dirty="0">
                <a:solidFill>
                  <a:srgbClr val="FFFF00"/>
                </a:solidFill>
              </a:rPr>
              <a:t>RUOTSIN </a:t>
            </a:r>
            <a:r>
              <a:rPr lang="fi-FI" b="1" dirty="0" err="1">
                <a:solidFill>
                  <a:srgbClr val="FFFF00"/>
                </a:solidFill>
              </a:rPr>
              <a:t>RUs</a:t>
            </a:r>
            <a:r>
              <a:rPr lang="fi-FI" b="1" dirty="0">
                <a:solidFill>
                  <a:srgbClr val="FFFF00"/>
                </a:solidFill>
              </a:rPr>
              <a:t> syventävä kurssi		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b="1" dirty="0">
                <a:solidFill>
                  <a:srgbClr val="FFFF00"/>
                </a:solidFill>
              </a:rPr>
              <a:t>8. luokka</a:t>
            </a:r>
            <a:br>
              <a:rPr lang="fi-FI" sz="4000" dirty="0">
                <a:solidFill>
                  <a:srgbClr val="FFFF00"/>
                </a:solidFill>
              </a:rPr>
            </a:br>
            <a:endParaRPr lang="fi-FI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04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/>
              <a:t>RUs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i-FI" sz="4400" i="1" dirty="0">
              <a:solidFill>
                <a:schemeClr val="accent1"/>
              </a:solidFill>
            </a:endParaRPr>
          </a:p>
          <a:p>
            <a:pPr algn="ctr"/>
            <a:r>
              <a:rPr lang="fi-FI" sz="4400" i="1" dirty="0" err="1">
                <a:solidFill>
                  <a:schemeClr val="accent1"/>
                </a:solidFill>
              </a:rPr>
              <a:t>Svenskan</a:t>
            </a:r>
            <a:r>
              <a:rPr lang="fi-FI" sz="4400" i="1" dirty="0">
                <a:solidFill>
                  <a:schemeClr val="accent1"/>
                </a:solidFill>
              </a:rPr>
              <a:t> </a:t>
            </a:r>
            <a:r>
              <a:rPr lang="fi-FI" sz="4400" i="1" dirty="0" err="1">
                <a:solidFill>
                  <a:schemeClr val="accent1"/>
                </a:solidFill>
              </a:rPr>
              <a:t>är</a:t>
            </a:r>
            <a:r>
              <a:rPr lang="fi-FI" sz="4400" i="1" dirty="0">
                <a:solidFill>
                  <a:schemeClr val="accent1"/>
                </a:solidFill>
              </a:rPr>
              <a:t> </a:t>
            </a:r>
            <a:r>
              <a:rPr lang="fi-FI" sz="4400" i="1" dirty="0" err="1">
                <a:solidFill>
                  <a:schemeClr val="accent1"/>
                </a:solidFill>
              </a:rPr>
              <a:t>både</a:t>
            </a:r>
            <a:r>
              <a:rPr lang="fi-FI" sz="4400" i="1" dirty="0">
                <a:solidFill>
                  <a:schemeClr val="accent1"/>
                </a:solidFill>
              </a:rPr>
              <a:t> </a:t>
            </a:r>
            <a:r>
              <a:rPr lang="fi-FI" sz="4400" i="1" dirty="0" err="1">
                <a:solidFill>
                  <a:schemeClr val="accent1"/>
                </a:solidFill>
              </a:rPr>
              <a:t>roligt</a:t>
            </a:r>
            <a:r>
              <a:rPr lang="fi-FI" sz="4400" i="1" dirty="0">
                <a:solidFill>
                  <a:schemeClr val="accent1"/>
                </a:solidFill>
              </a:rPr>
              <a:t> </a:t>
            </a:r>
            <a:r>
              <a:rPr lang="fi-FI" sz="4400" i="1" dirty="0" err="1">
                <a:solidFill>
                  <a:schemeClr val="accent1"/>
                </a:solidFill>
              </a:rPr>
              <a:t>och</a:t>
            </a:r>
            <a:r>
              <a:rPr lang="fi-FI" sz="4400" i="1" dirty="0">
                <a:solidFill>
                  <a:schemeClr val="accent1"/>
                </a:solidFill>
              </a:rPr>
              <a:t> </a:t>
            </a:r>
            <a:r>
              <a:rPr lang="fi-FI" sz="4400" i="1" dirty="0" err="1">
                <a:solidFill>
                  <a:schemeClr val="accent1"/>
                </a:solidFill>
              </a:rPr>
              <a:t>nyttigt</a:t>
            </a:r>
            <a:r>
              <a:rPr lang="fi-FI" sz="4400" i="1" dirty="0">
                <a:solidFill>
                  <a:schemeClr val="accent1"/>
                </a:solidFill>
              </a:rPr>
              <a:t>. </a:t>
            </a:r>
            <a:endParaRPr lang="fi-FI" sz="4400" dirty="0">
              <a:solidFill>
                <a:schemeClr val="accent1"/>
              </a:solidFill>
            </a:endParaRPr>
          </a:p>
          <a:p>
            <a:pPr algn="ctr"/>
            <a:endParaRPr lang="fi-FI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0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Tällä kurssilla: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>
                <a:solidFill>
                  <a:schemeClr val="accent1"/>
                </a:solidFill>
              </a:rPr>
              <a:t>- vahvistat ja monipuolistat ruotsin kielen taitoasi </a:t>
            </a:r>
          </a:p>
          <a:p>
            <a:pPr lvl="0"/>
            <a:r>
              <a:rPr lang="fi-FI" dirty="0">
                <a:solidFill>
                  <a:schemeClr val="accent1"/>
                </a:solidFill>
              </a:rPr>
              <a:t>- opit selviytymään erilaisissa arkipäivän tilanteissa pientäkin sanavarastoa käyttäen</a:t>
            </a:r>
          </a:p>
          <a:p>
            <a:pPr lvl="0"/>
            <a:r>
              <a:rPr lang="fi-FI" dirty="0">
                <a:solidFill>
                  <a:schemeClr val="accent1"/>
                </a:solidFill>
              </a:rPr>
              <a:t>- aihepiirit ovat kiinnostavia ja ajankohtaisia</a:t>
            </a:r>
          </a:p>
          <a:p>
            <a:pPr lvl="0"/>
            <a:r>
              <a:rPr lang="fi-FI" dirty="0">
                <a:solidFill>
                  <a:schemeClr val="accent1"/>
                </a:solidFill>
              </a:rPr>
              <a:t>- tutustutaan pohjoismaisiin nuoriin ja heidän elämäänsä</a:t>
            </a:r>
          </a:p>
          <a:p>
            <a:pPr lvl="0"/>
            <a:r>
              <a:rPr lang="fi-FI" dirty="0">
                <a:solidFill>
                  <a:schemeClr val="accent1"/>
                </a:solidFill>
              </a:rPr>
              <a:t>- huomaat, että Pohjoismaita yhdistävät monet asiat</a:t>
            </a:r>
          </a:p>
          <a:p>
            <a:pPr lvl="0"/>
            <a:r>
              <a:rPr lang="fi-FI" dirty="0">
                <a:solidFill>
                  <a:schemeClr val="accent1"/>
                </a:solidFill>
              </a:rPr>
              <a:t>- kerrataan tärkeimpiä rakenteita</a:t>
            </a:r>
          </a:p>
          <a:p>
            <a:r>
              <a:rPr lang="fi-FI" dirty="0">
                <a:solidFill>
                  <a:schemeClr val="accent1"/>
                </a:solidFill>
              </a:rPr>
              <a:t>- opit hankkimaan tietoa itsenäisesti ja kehittämään omia kielenopiskelutaitojasi jatko-opintoja varten</a:t>
            </a:r>
          </a:p>
        </p:txBody>
      </p:sp>
    </p:spTree>
    <p:extLst>
      <p:ext uri="{BB962C8B-B14F-4D97-AF65-F5344CB8AC3E}">
        <p14:creationId xmlns:p14="http://schemas.microsoft.com/office/powerpoint/2010/main" val="4010935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/>
              <a:t>RUs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accent1"/>
                </a:solidFill>
              </a:rPr>
              <a:t>2 viikkotuntia, numeroarviointi</a:t>
            </a:r>
          </a:p>
          <a:p>
            <a:r>
              <a:rPr lang="fi-FI" dirty="0">
                <a:solidFill>
                  <a:schemeClr val="accent1"/>
                </a:solidFill>
              </a:rPr>
              <a:t>Oppimateriaali: </a:t>
            </a:r>
            <a:r>
              <a:rPr lang="fi-FI" dirty="0" err="1">
                <a:solidFill>
                  <a:schemeClr val="accent1"/>
                </a:solidFill>
              </a:rPr>
              <a:t>Kombo</a:t>
            </a:r>
            <a:endParaRPr lang="fi-FI" dirty="0">
              <a:solidFill>
                <a:schemeClr val="accent1"/>
              </a:solidFill>
            </a:endParaRPr>
          </a:p>
          <a:p>
            <a:endParaRPr lang="fi-FI" i="1" dirty="0">
              <a:solidFill>
                <a:schemeClr val="accent1"/>
              </a:solidFill>
            </a:endParaRPr>
          </a:p>
          <a:p>
            <a:endParaRPr lang="fi-FI" i="1" dirty="0">
              <a:solidFill>
                <a:schemeClr val="accent1"/>
              </a:solidFill>
            </a:endParaRP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4128" y="2694622"/>
            <a:ext cx="19050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70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/>
              <a:t>RUs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dirty="0" err="1">
                <a:solidFill>
                  <a:schemeClr val="accent1"/>
                </a:solidFill>
              </a:rPr>
              <a:t>Välkommen</a:t>
            </a:r>
            <a:r>
              <a:rPr lang="fi-FI" sz="5400" dirty="0">
                <a:solidFill>
                  <a:schemeClr val="accent1"/>
                </a:solidFill>
              </a:rPr>
              <a:t>!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1061" y="3473935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5281"/>
      </p:ext>
    </p:extLst>
  </p:cSld>
  <p:clrMapOvr>
    <a:masterClrMapping/>
  </p:clrMapOvr>
</p:sld>
</file>

<file path=ppt/theme/theme1.xml><?xml version="1.0" encoding="utf-8"?>
<a:theme xmlns:a="http://schemas.openxmlformats.org/drawingml/2006/main" name="Suurkaupunki">
  <a:themeElements>
    <a:clrScheme name="Sininen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uurkaupunk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uurkaupunk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85</Words>
  <Application>Microsoft Office PowerPoint</Application>
  <PresentationFormat>Laajakuva</PresentationFormat>
  <Paragraphs>19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 Light</vt:lpstr>
      <vt:lpstr>Suurkaupunki</vt:lpstr>
      <vt:lpstr>RUOTSIN RUs syventävä kurssi  </vt:lpstr>
      <vt:lpstr>RUs</vt:lpstr>
      <vt:lpstr>Tällä kurssilla:  </vt:lpstr>
      <vt:lpstr>RUs</vt:lpstr>
      <vt:lpstr>RUs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RUOTSIN RUs syventävä kurssi</dc:title>
  <dc:creator>Jaana Lehtinen</dc:creator>
  <cp:lastModifiedBy>Minna Ruotsala</cp:lastModifiedBy>
  <cp:revision>4</cp:revision>
  <dcterms:created xsi:type="dcterms:W3CDTF">2020-10-06T13:36:33Z</dcterms:created>
  <dcterms:modified xsi:type="dcterms:W3CDTF">2023-10-29T07:08:03Z</dcterms:modified>
</cp:coreProperties>
</file>