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084BBD-07F2-453D-A67F-4E7822CE85AD}" v="484" dt="2023-04-29T12:45:14.0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6623" autoAdjust="0"/>
  </p:normalViewPr>
  <p:slideViewPr>
    <p:cSldViewPr snapToGrid="0">
      <p:cViewPr varScale="1">
        <p:scale>
          <a:sx n="119" d="100"/>
          <a:sy n="119" d="100"/>
        </p:scale>
        <p:origin x="10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06B0950D-3478-4584-A98E-2D30B52D60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598C106-37DE-43EC-ACC9-BA52A99A4B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1D83-C0A9-4035-A8EE-95BCFA762CF3}" type="datetime1">
              <a:rPr lang="fi-FI" smtClean="0"/>
              <a:t>29.4.2023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2BB1ADA-2DC4-4182-929F-7F0D565AE7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541AB9-175F-4196-A5DB-11ABCAD5AE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0E3AB-7D7C-42FC-AC07-6F51D2E274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40502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EBD3E-B1CF-4A54-B312-939FD391E992}" type="datetime1">
              <a:rPr lang="fi-FI" smtClean="0"/>
              <a:pPr/>
              <a:t>29.4.2023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CC0FF-1192-45F0-87DD-0592B39E6CE9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31625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C0FF-1192-45F0-87DD-0592B39E6CE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3498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Kuva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Ryhmä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Suorakulmio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Puolivapaa piirto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Puolivapaa piirto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Suorakulmio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Puolivapaa piirto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Puolivapaa piirto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Puolivapaa piirto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Puolivapaa piirto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Puolivapaa piirto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Puolivapaa piirto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Puolivapaa piirto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Puolivapaa piirto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Puolivapaa piirto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Puolivapaa piirto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Puolivapaa piirto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Puolivapaa piirto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Puolivapaa piirto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Puolivapaa piirto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Puolivapaa piirto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Puolivapaa piirto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Puolivapaa piirto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Puolivapaa piirto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Puolivapaa piirto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Puolivapaa piirto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Puolivapaa piirto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Puolivapaa piirto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Puolivapaa piirto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Puolivapaa piirto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Suorakulmio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Puolivapaa piirto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Puolivapaa piirto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Puolivapaa piirto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Puolivapaa piirto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Puolivapaa piirto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Puolivapaa piirto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Puolivapaa piirto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Puolivapaa piirto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Puolivapaa piirto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Puolivapaa piirto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Puolivapaa piirto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Suorakulmio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Puolivapaa piirto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Puolivapaa piirto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Puolivapaa piirto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Puolivapaa piirto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Puolivapaa piirto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Puolivapaa piirto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Puolivapaa piirto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Puolivapaa piirto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Puolivapaa piirto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Puolivapaa piirto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Puolivapaa piirto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Puolivapaa piirto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Puolivapaa piirto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81320934-D4FA-43C1-B338-3EEA052313F1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20EA81-65CB-493A-990D-A9F2261A64F6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AD7DC4-ECD2-4859-99BF-F31B86BF91E2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12" name="Tekstin paikkamerkki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B9F8C9-CED0-4CE6-8D73-718926AAB996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  <p:sp>
        <p:nvSpPr>
          <p:cNvPr id="60" name="Tekstiruutu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fi-FI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61" name="Tekstiruutu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fi-FI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CB431D-0088-46C7-AE84-BEDCC8758C8E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tsikko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8" name="Tekstin paikkamerkki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9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0" name="Tekstin paikkamerkki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1" name="Tekstin paikkamerkki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2" name="Tekstin paikkamerkki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E38BDE-56C8-4E7B-B173-F4B9E2BCE823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sarak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tsikko 1"/>
          <p:cNvSpPr>
            <a:spLocks noGrp="1"/>
          </p:cNvSpPr>
          <p:nvPr>
            <p:ph type="title" hasCustomPrompt="1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19" name="Tekstin paikkamerkki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0" name="Kuvan paikkamerkki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fi-FI" noProof="0"/>
              <a:t>Lisää kuva napsauttamalla kuvaketta</a:t>
            </a:r>
          </a:p>
        </p:txBody>
      </p:sp>
      <p:sp>
        <p:nvSpPr>
          <p:cNvPr id="21" name="Tekstin paikkamerkki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2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3" name="Kuvan paikkamerkki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fi-FI" noProof="0"/>
              <a:t>Lisää kuva napsauttamalla kuvaketta</a:t>
            </a:r>
          </a:p>
        </p:txBody>
      </p:sp>
      <p:sp>
        <p:nvSpPr>
          <p:cNvPr id="24" name="Tekstin paikkamerkki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5" name="Tekstin paikkamerkki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6" name="Kuvan paikkamerkki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fi-FI" noProof="0"/>
              <a:t>Lisää kuva napsauttamalla kuvaketta</a:t>
            </a:r>
          </a:p>
        </p:txBody>
      </p:sp>
      <p:sp>
        <p:nvSpPr>
          <p:cNvPr id="27" name="Tekstin paikkamerkki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6C8B04-6EE7-4A52-BECC-E6167F423385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32BCAE-C921-4674-9A1C-5B9B89A3C01A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F9414A-7DE7-4C05-838F-89F92B8A4CBD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F4EAA7-1136-4174-8297-B9803E361DD5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55D8AD-3FD0-4AB7-B944-EFA189AD7FA3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8B279E2-2A44-4E46-B2F7-AAEEEB22DF0E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A811CC-07D0-4550-B296-584C782AD822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515F140-7F37-4F76-A09D-D8EBF735A6A5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6D75F5-605C-43EC-972D-C8A86712A54F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7CB030-F73C-46FD-B948-3A2BCD2501F4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77B6D3-77F0-4B35-B1A3-9EA0B1D94F40}" type="datetime1">
              <a:rPr lang="fi-FI" noProof="0" smtClean="0"/>
              <a:t>29.4.2023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Ryhmä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Ryhmä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Suorakulmio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Puolivapaa piirto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Puolivapaa piirto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Puolivapaa piirto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Puolivapaa piirto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Puolivapaa piirto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Puolivapaa piirto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Puolivapaa piirto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Puolivapaa piirto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Puolivapaa piirto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Puolivapaa piirto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Viiva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Puolivapaa piirto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Puolivapaa piirto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Puolivapaa piirto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Puolivapaa piirto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Suorakulmio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Puolivapaa piirto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Puolivapaa piirto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Puolivapaa piirto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Puolivapaa piirto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Puolivapaa piirto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Puolivapaa piirto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Puolivapaa piirto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Puolivapaa piirto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Puolivapaa piirto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Puolivapaa piirto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Ryhmä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Puolivapaa piirto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Puolivapaa piirto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Puolivapaa piirto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Puolivapaa piirto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Puolivapaa piirto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Puolivapaa piirto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Puolivapaa piirto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Puolivapaa piirto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Puolivapaa piirto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Suorakulmio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fi-FI" noProof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0A7D889-8A97-4634-9D89-2A6784DEDC94}" type="datetime1">
              <a:rPr lang="fi-FI" noProof="0" smtClean="0"/>
              <a:t>29.4.2023</a:t>
            </a:fld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fi-FI" dirty="0"/>
              <a:t>Luova ajattelu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614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9BE744-34D8-8F10-1EF4-BE0FA36AC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Luovan ajattelijan tunnusmerkit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93607A-5FED-039F-8168-58D14333C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Courier New" panose="020B0604020202020204" pitchFamily="34" charset="0"/>
              <a:buChar char="o"/>
            </a:pPr>
            <a:r>
              <a:rPr lang="fi-FI" dirty="0"/>
              <a:t> kyky ideoida uutta</a:t>
            </a:r>
          </a:p>
          <a:p>
            <a:pPr>
              <a:buFont typeface="Courier New" panose="020B0604020202020204" pitchFamily="34" charset="0"/>
              <a:buChar char="o"/>
            </a:pPr>
            <a:r>
              <a:rPr lang="fi-FI" dirty="0"/>
              <a:t> kyky kyseenalaistaa </a:t>
            </a:r>
            <a:r>
              <a:rPr lang="fi-FI"/>
              <a:t>itsestään selvinä</a:t>
            </a:r>
            <a:r>
              <a:rPr lang="fi-FI" dirty="0"/>
              <a:t> pidettyjä asioita</a:t>
            </a:r>
            <a:endParaRPr lang="fi-FI"/>
          </a:p>
          <a:p>
            <a:pPr>
              <a:buFont typeface="Courier New" panose="020B0604020202020204" pitchFamily="34" charset="0"/>
              <a:buChar char="o"/>
            </a:pPr>
            <a:r>
              <a:rPr lang="fi-FI" dirty="0"/>
              <a:t> kyky parantaa </a:t>
            </a:r>
            <a:r>
              <a:rPr lang="fi-FI"/>
              <a:t>työtulostaan kekseliäillä tavoilla</a:t>
            </a:r>
          </a:p>
          <a:p>
            <a:pPr>
              <a:buFont typeface="Courier New" panose="020B0604020202020204" pitchFamily="34" charset="0"/>
              <a:buChar char="o"/>
            </a:pPr>
            <a:r>
              <a:rPr lang="fi-FI" dirty="0"/>
              <a:t> kyky löytää ideoiden välisiä kytköksiä ja yhtymäkohtia</a:t>
            </a:r>
            <a:endParaRPr lang="fi-FI"/>
          </a:p>
          <a:p>
            <a:pPr>
              <a:buFont typeface="Courier New" panose="020B0604020202020204" pitchFamily="34" charset="0"/>
              <a:buChar char="o"/>
            </a:pPr>
            <a:r>
              <a:rPr lang="fi-FI"/>
              <a:t> rohkeus astua mukavuusalueen ulkopuolelle </a:t>
            </a:r>
          </a:p>
          <a:p>
            <a:pPr>
              <a:buFont typeface="Courier New" panose="020B0604020202020204" pitchFamily="34" charset="0"/>
              <a:buChar char="o"/>
            </a:pPr>
            <a:r>
              <a:rPr lang="fi-FI"/>
              <a:t> uteliaisuus ja pelottomuus kokeilla uutta</a:t>
            </a:r>
          </a:p>
        </p:txBody>
      </p:sp>
    </p:spTree>
    <p:extLst>
      <p:ext uri="{BB962C8B-B14F-4D97-AF65-F5344CB8AC3E}">
        <p14:creationId xmlns:p14="http://schemas.microsoft.com/office/powerpoint/2010/main" val="228844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7A8A6C-4C6D-4354-9583-83B3EDFDE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Kuinka kehittää luovaa ajattelua</a:t>
            </a:r>
          </a:p>
        </p:txBody>
      </p:sp>
      <p:pic>
        <p:nvPicPr>
          <p:cNvPr id="7" name="Kuva 7" descr="Kuva, joka sisältää kohteen diagrammi&#10;&#10;Kuvaus luotu automaattisesti">
            <a:extLst>
              <a:ext uri="{FF2B5EF4-FFF2-40B4-BE49-F238E27FC236}">
                <a16:creationId xmlns:a16="http://schemas.microsoft.com/office/drawing/2014/main" id="{4E0A8D9D-7DB2-A4F4-BB94-7BA8C06EB1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3871" y="2249487"/>
            <a:ext cx="6421081" cy="3541714"/>
          </a:xfrm>
        </p:spPr>
      </p:pic>
    </p:spTree>
    <p:extLst>
      <p:ext uri="{BB962C8B-B14F-4D97-AF65-F5344CB8AC3E}">
        <p14:creationId xmlns:p14="http://schemas.microsoft.com/office/powerpoint/2010/main" val="3948200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4D2E76-42A2-8C37-6200-8294F3BA5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25228"/>
            <a:ext cx="9905998" cy="913216"/>
          </a:xfrm>
        </p:spPr>
        <p:txBody>
          <a:bodyPr/>
          <a:lstStyle/>
          <a:p>
            <a:r>
              <a:rPr lang="fi-FI" dirty="0"/>
              <a:t>Luova työskentely ongelmanratkaisussa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203432-4091-184E-35F1-FF79BA8D6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638" y="1143358"/>
            <a:ext cx="9905999" cy="415623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20B0604020202020204" pitchFamily="34" charset="0"/>
              <a:buChar char="ü"/>
            </a:pPr>
            <a:r>
              <a:rPr lang="fi-FI" dirty="0"/>
              <a:t>Improvisaatio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fi-FI" dirty="0"/>
              <a:t>Ideariihi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fi-FI" dirty="0"/>
              <a:t>Lateraali ajattelu (ajattelu epätavallisesta näkökulmasta/lähtökohdista)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fi-FI" dirty="0"/>
              <a:t>Kysymyskierros (kuka/mikä, mitä, missä, milloin, miten, miksi)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fi-FI" dirty="0" err="1"/>
              <a:t>false</a:t>
            </a:r>
            <a:r>
              <a:rPr lang="fi-FI" dirty="0"/>
              <a:t> </a:t>
            </a:r>
            <a:r>
              <a:rPr lang="fi-FI" dirty="0" err="1"/>
              <a:t>faces</a:t>
            </a:r>
            <a:r>
              <a:rPr lang="fi-FI" dirty="0"/>
              <a:t> (hyödynnä tavanomaisten oletusten vastakohtia uusien näkökulmien ja ratkaisukeinojen löytämiseksi)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fi-FI" dirty="0" err="1"/>
              <a:t>simples</a:t>
            </a:r>
            <a:r>
              <a:rPr lang="fi-FI" dirty="0"/>
              <a:t>-metodi (kuvassa)</a:t>
            </a:r>
          </a:p>
          <a:p>
            <a:pPr>
              <a:buFont typeface="Wingdings" panose="020B0604020202020204" pitchFamily="34" charset="0"/>
              <a:buChar char="ü"/>
            </a:pPr>
            <a:endParaRPr lang="fi-FI" dirty="0"/>
          </a:p>
        </p:txBody>
      </p:sp>
      <p:pic>
        <p:nvPicPr>
          <p:cNvPr id="4" name="Kuva 4" descr="Kuva, joka sisältää kohteen kaavio, diagrammi&#10;&#10;Kuvaus luotu automaattisesti">
            <a:extLst>
              <a:ext uri="{FF2B5EF4-FFF2-40B4-BE49-F238E27FC236}">
                <a16:creationId xmlns:a16="http://schemas.microsoft.com/office/drawing/2014/main" id="{DF4BDC82-AC82-9EA7-BE4C-6B9FEAFB7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657" y="3878546"/>
            <a:ext cx="2730909" cy="268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9548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0</TotalTime>
  <Words>1</Words>
  <Application>Microsoft Office PowerPoint</Application>
  <PresentationFormat>Laajakuva</PresentationFormat>
  <Paragraphs>1</Paragraphs>
  <Slides>4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Piiri</vt:lpstr>
      <vt:lpstr>Luova ajattelu</vt:lpstr>
      <vt:lpstr>Luovan ajattelijan tunnusmerkit</vt:lpstr>
      <vt:lpstr>Kuinka kehittää luovaa ajattelua</vt:lpstr>
      <vt:lpstr>Luova työskentely ongelmanratkaisussa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116</cp:revision>
  <dcterms:created xsi:type="dcterms:W3CDTF">2023-04-29T11:36:44Z</dcterms:created>
  <dcterms:modified xsi:type="dcterms:W3CDTF">2023-04-29T12:45:48Z</dcterms:modified>
</cp:coreProperties>
</file>