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63" r:id="rId3"/>
    <p:sldId id="256" r:id="rId4"/>
    <p:sldId id="257" r:id="rId5"/>
    <p:sldId id="262" r:id="rId6"/>
    <p:sldId id="258" r:id="rId7"/>
    <p:sldId id="259" r:id="rId8"/>
    <p:sldId id="269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FF00"/>
    <a:srgbClr val="EF9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EBF96-EDD3-29C1-750F-3EEAF6DDADC9}" v="2" dt="2018-11-18T14:53:52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isa Ruoho" userId="S::eliisar@laukaa.fi::f4dfcf45-607a-4a46-9a04-20f08c5e00cb" providerId="AD" clId="Web-{A42EBF96-EDD3-29C1-750F-3EEAF6DDADC9}"/>
    <pc:docChg chg="modSld">
      <pc:chgData name="Eliisa Ruoho" userId="S::eliisar@laukaa.fi::f4dfcf45-607a-4a46-9a04-20f08c5e00cb" providerId="AD" clId="Web-{A42EBF96-EDD3-29C1-750F-3EEAF6DDADC9}" dt="2018-11-18T14:53:52.192" v="1" actId="14100"/>
      <pc:docMkLst>
        <pc:docMk/>
      </pc:docMkLst>
      <pc:sldChg chg="modSp">
        <pc:chgData name="Eliisa Ruoho" userId="S::eliisar@laukaa.fi::f4dfcf45-607a-4a46-9a04-20f08c5e00cb" providerId="AD" clId="Web-{A42EBF96-EDD3-29C1-750F-3EEAF6DDADC9}" dt="2018-11-18T14:53:52.192" v="1" actId="14100"/>
        <pc:sldMkLst>
          <pc:docMk/>
          <pc:sldMk cId="128807386" sldId="266"/>
        </pc:sldMkLst>
        <pc:picChg chg="mod">
          <ac:chgData name="Eliisa Ruoho" userId="S::eliisar@laukaa.fi::f4dfcf45-607a-4a46-9a04-20f08c5e00cb" providerId="AD" clId="Web-{A42EBF96-EDD3-29C1-750F-3EEAF6DDADC9}" dt="2018-11-18T14:53:52.192" v="1" actId="14100"/>
          <ac:picMkLst>
            <pc:docMk/>
            <pc:sldMk cId="128807386" sldId="266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01B92-26E1-4520-8282-8822537DB114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63198-8049-4BDF-88FD-57D396CC2D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39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63198-8049-4BDF-88FD-57D396CC2D3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40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DD3840-E3B2-49A0-B278-89D924D616F9}" type="datetimeFigureOut">
              <a:rPr lang="fi-FI" smtClean="0"/>
              <a:t>18.11.2018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A7A65C-D6FD-442F-B113-54BD991758B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Peda.net-salasanan</a:t>
            </a:r>
            <a:r>
              <a:rPr lang="fi-FI"/>
              <a:t> vaihtaminen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Mitä tehdä, jos </a:t>
            </a:r>
            <a:r>
              <a:rPr lang="fi-FI" err="1"/>
              <a:t>Peda.netin</a:t>
            </a:r>
            <a:r>
              <a:rPr lang="fi-FI"/>
              <a:t> salasana on unohtunut?</a:t>
            </a:r>
          </a:p>
        </p:txBody>
      </p:sp>
    </p:spTree>
    <p:extLst>
      <p:ext uri="{BB962C8B-B14F-4D97-AF65-F5344CB8AC3E}">
        <p14:creationId xmlns:p14="http://schemas.microsoft.com/office/powerpoint/2010/main" val="410768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40000" cy="456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Ryhmä 2"/>
          <p:cNvGrpSpPr/>
          <p:nvPr/>
        </p:nvGrpSpPr>
        <p:grpSpPr>
          <a:xfrm>
            <a:off x="1403648" y="1700808"/>
            <a:ext cx="7272808" cy="4176464"/>
            <a:chOff x="1403648" y="1700808"/>
            <a:chExt cx="7272808" cy="4176464"/>
          </a:xfr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yöristetty suorakulmio 3"/>
            <p:cNvSpPr/>
            <p:nvPr/>
          </p:nvSpPr>
          <p:spPr>
            <a:xfrm>
              <a:off x="3923928" y="1700808"/>
              <a:ext cx="4752528" cy="417646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/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i-FI" sz="3200">
                  <a:solidFill>
                    <a:prstClr val="black"/>
                  </a:solidFill>
                </a:rPr>
                <a:t>Salasana toistetaan, jotta sen kirjoittaisi varmasti oikein. Jos salasanarivillä on silmäsymboli käytössä, on varminta tarkistaa sillä haluttu salasana.</a:t>
              </a:r>
              <a:endParaRPr lang="fi-FI">
                <a:solidFill>
                  <a:schemeClr val="tx1"/>
                </a:solidFill>
              </a:endParaRPr>
            </a:p>
          </p:txBody>
        </p:sp>
        <p:cxnSp>
          <p:nvCxnSpPr>
            <p:cNvPr id="5" name="Suora nuoliyhdysviiva 4"/>
            <p:cNvCxnSpPr>
              <a:stCxn id="4" idx="1"/>
            </p:cNvCxnSpPr>
            <p:nvPr/>
          </p:nvCxnSpPr>
          <p:spPr>
            <a:xfrm flipH="1">
              <a:off x="1403648" y="3789040"/>
              <a:ext cx="2520280" cy="1152128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Kuva 5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24" b="59612" l="38875" r="40744"/>
                    </a14:imgEffect>
                  </a14:imgLayer>
                </a14:imgProps>
              </a:ext>
            </a:extLst>
          </a:blip>
          <a:srcRect l="38641" t="55125" r="59022" b="39889"/>
          <a:stretch/>
        </p:blipFill>
        <p:spPr bwMode="auto">
          <a:xfrm>
            <a:off x="6746859" y="3784530"/>
            <a:ext cx="476847" cy="553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80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 rotWithShape="1">
          <a:blip r:embed="rId2"/>
          <a:srcRect l="4363" t="8587" r="3241" b="6371"/>
          <a:stretch/>
        </p:blipFill>
        <p:spPr bwMode="auto">
          <a:xfrm>
            <a:off x="1043608" y="1966912"/>
            <a:ext cx="6352555" cy="355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Ryhmä 2"/>
          <p:cNvGrpSpPr/>
          <p:nvPr/>
        </p:nvGrpSpPr>
        <p:grpSpPr>
          <a:xfrm>
            <a:off x="1835696" y="836712"/>
            <a:ext cx="7136717" cy="3456384"/>
            <a:chOff x="1835696" y="2132856"/>
            <a:chExt cx="7136717" cy="3456384"/>
          </a:xfr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Pyöristetty suorakulmio 3"/>
            <p:cNvSpPr/>
            <p:nvPr/>
          </p:nvSpPr>
          <p:spPr>
            <a:xfrm>
              <a:off x="4219885" y="2132856"/>
              <a:ext cx="4752528" cy="34563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/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i-FI" sz="3200">
                  <a:solidFill>
                    <a:prstClr val="black"/>
                  </a:solidFill>
                </a:rPr>
                <a:t>Kun salasana on vaihdettu, pääsee kirjautumaan sisään. Muista käyttää oikeaa käyttäjätunnusta ja uutta salasanaa.</a:t>
              </a:r>
              <a:endParaRPr lang="fi-FI">
                <a:solidFill>
                  <a:schemeClr val="tx1"/>
                </a:solidFill>
              </a:endParaRPr>
            </a:p>
          </p:txBody>
        </p:sp>
        <p:cxnSp>
          <p:nvCxnSpPr>
            <p:cNvPr id="5" name="Suora nuoliyhdysviiva 4"/>
            <p:cNvCxnSpPr>
              <a:stCxn id="4" idx="1"/>
            </p:cNvCxnSpPr>
            <p:nvPr/>
          </p:nvCxnSpPr>
          <p:spPr>
            <a:xfrm flipH="1">
              <a:off x="1835696" y="3861048"/>
              <a:ext cx="2384189" cy="1008112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385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5707062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yöristetty suorakulmio 5"/>
          <p:cNvSpPr/>
          <p:nvPr/>
        </p:nvSpPr>
        <p:spPr>
          <a:xfrm>
            <a:off x="4067944" y="260648"/>
            <a:ext cx="4924115" cy="30926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/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3200">
                <a:solidFill>
                  <a:prstClr val="black"/>
                </a:solidFill>
              </a:rPr>
              <a:t>Näin oman tutun sivun pitäisi aueta. Sivua voi </a:t>
            </a:r>
            <a:r>
              <a:rPr lang="fi-FI" sz="3200" err="1">
                <a:solidFill>
                  <a:prstClr val="black"/>
                </a:solidFill>
              </a:rPr>
              <a:t>tuunata</a:t>
            </a:r>
            <a:r>
              <a:rPr lang="fi-FI" sz="3200">
                <a:solidFill>
                  <a:prstClr val="black"/>
                </a:solidFill>
              </a:rPr>
              <a:t> omilla kuvillaan, kuten esimerkkisivussa on tehty.</a:t>
            </a: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63452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uora nuoliyhdysviiva 3"/>
          <p:cNvCxnSpPr>
            <a:endCxn id="5" idx="1"/>
          </p:cNvCxnSpPr>
          <p:nvPr/>
        </p:nvCxnSpPr>
        <p:spPr>
          <a:xfrm>
            <a:off x="2771800" y="2222746"/>
            <a:ext cx="2409887" cy="918222"/>
          </a:xfrm>
          <a:prstGeom prst="straightConnector1">
            <a:avLst/>
          </a:prstGeom>
          <a:ln w="50800">
            <a:solidFill>
              <a:srgbClr val="CCFF33"/>
            </a:solidFill>
            <a:headEnd type="arrow" w="med" len="med"/>
            <a:tailEnd type="none" w="med" len="med"/>
          </a:ln>
          <a:effectLst>
            <a:outerShdw blurRad="50800" dist="508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yöristetty suorakulmio 4"/>
          <p:cNvSpPr/>
          <p:nvPr/>
        </p:nvSpPr>
        <p:spPr>
          <a:xfrm>
            <a:off x="5181687" y="1556792"/>
            <a:ext cx="3672407" cy="316835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>
            <a:solidFill>
              <a:srgbClr val="C00000"/>
            </a:solidFill>
          </a:ln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i-FI" sz="3200">
                <a:solidFill>
                  <a:schemeClr val="tx1"/>
                </a:solidFill>
              </a:rPr>
              <a:t>Ongelma: salasana tai käyttäjätunnus on unohtunut.</a:t>
            </a:r>
          </a:p>
          <a:p>
            <a:r>
              <a:rPr lang="fi-FI" sz="3200">
                <a:solidFill>
                  <a:schemeClr val="tx1"/>
                </a:solidFill>
              </a:rPr>
              <a:t>Kuinka korjata tilanne?</a:t>
            </a:r>
          </a:p>
        </p:txBody>
      </p:sp>
    </p:spTree>
    <p:extLst>
      <p:ext uri="{BB962C8B-B14F-4D97-AF65-F5344CB8AC3E}">
        <p14:creationId xmlns:p14="http://schemas.microsoft.com/office/powerpoint/2010/main" val="356953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 rotWithShape="1">
          <a:blip r:embed="rId2"/>
          <a:srcRect l="52351" t="10549" r="984" b="6094"/>
          <a:stretch/>
        </p:blipFill>
        <p:spPr bwMode="auto">
          <a:xfrm>
            <a:off x="947809" y="974220"/>
            <a:ext cx="5273529" cy="4532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lipsi 4"/>
          <p:cNvSpPr/>
          <p:nvPr/>
        </p:nvSpPr>
        <p:spPr>
          <a:xfrm>
            <a:off x="1043608" y="4039142"/>
            <a:ext cx="2376264" cy="47445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" name="Ryhmä 5"/>
          <p:cNvGrpSpPr/>
          <p:nvPr/>
        </p:nvGrpSpPr>
        <p:grpSpPr>
          <a:xfrm>
            <a:off x="2779156" y="897722"/>
            <a:ext cx="6124440" cy="3141420"/>
            <a:chOff x="2779156" y="897722"/>
            <a:chExt cx="6124440" cy="3141420"/>
          </a:xfr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7" name="Suora nuoliyhdysviiva 6"/>
            <p:cNvCxnSpPr>
              <a:endCxn id="11" idx="1"/>
            </p:cNvCxnSpPr>
            <p:nvPr/>
          </p:nvCxnSpPr>
          <p:spPr>
            <a:xfrm flipV="1">
              <a:off x="2779156" y="1951628"/>
              <a:ext cx="2452033" cy="2087514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arrow" w="med" len="med"/>
              <a:tailEnd type="none" w="med" len="med"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yöristetty suorakulmio 10"/>
            <p:cNvSpPr/>
            <p:nvPr/>
          </p:nvSpPr>
          <p:spPr>
            <a:xfrm>
              <a:off x="5231189" y="897722"/>
              <a:ext cx="3672407" cy="21078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>
              <a:solidFill>
                <a:srgbClr val="C00000"/>
              </a:solidFill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i-FI" sz="3200">
                  <a:solidFill>
                    <a:schemeClr val="tx1"/>
                  </a:solidFill>
                </a:rPr>
                <a:t>Kun tunnus tai salasana on unohtunut, klikkaa tästä.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64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 rotWithShape="1">
          <a:blip r:embed="rId2"/>
          <a:srcRect l="52657" b="5744"/>
          <a:stretch/>
        </p:blipFill>
        <p:spPr bwMode="auto">
          <a:xfrm>
            <a:off x="539552" y="476673"/>
            <a:ext cx="4975239" cy="4572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llipsi 2"/>
          <p:cNvSpPr/>
          <p:nvPr/>
        </p:nvSpPr>
        <p:spPr>
          <a:xfrm>
            <a:off x="467544" y="2323522"/>
            <a:ext cx="1944216" cy="39604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Ryhmä 6"/>
          <p:cNvGrpSpPr/>
          <p:nvPr/>
        </p:nvGrpSpPr>
        <p:grpSpPr>
          <a:xfrm>
            <a:off x="2114492" y="897722"/>
            <a:ext cx="6789103" cy="3539389"/>
            <a:chOff x="2114492" y="897722"/>
            <a:chExt cx="6789103" cy="3539389"/>
          </a:xfr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5" name="Suora nuoliyhdysviiva 4"/>
            <p:cNvCxnSpPr>
              <a:endCxn id="6" idx="1"/>
            </p:cNvCxnSpPr>
            <p:nvPr/>
          </p:nvCxnSpPr>
          <p:spPr>
            <a:xfrm flipV="1">
              <a:off x="2411760" y="1951628"/>
              <a:ext cx="2819428" cy="483661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Pyöristetty suorakulmio 5"/>
            <p:cNvSpPr/>
            <p:nvPr/>
          </p:nvSpPr>
          <p:spPr>
            <a:xfrm>
              <a:off x="5231188" y="897722"/>
              <a:ext cx="3672407" cy="210781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fi-FI" sz="3200">
                  <a:solidFill>
                    <a:schemeClr val="tx1"/>
                  </a:solidFill>
                </a:rPr>
                <a:t>Kirjoita tähän se sähköpostiosoite, jolla tunnukset luotiin alun perin.</a:t>
              </a:r>
            </a:p>
          </p:txBody>
        </p:sp>
        <p:grpSp>
          <p:nvGrpSpPr>
            <p:cNvPr id="4" name="Ryhmä 3"/>
            <p:cNvGrpSpPr/>
            <p:nvPr/>
          </p:nvGrpSpPr>
          <p:grpSpPr>
            <a:xfrm>
              <a:off x="2114492" y="2924944"/>
              <a:ext cx="6488076" cy="1512167"/>
              <a:chOff x="2114492" y="2924944"/>
              <a:chExt cx="6488076" cy="1512167"/>
            </a:xfrm>
          </p:grpSpPr>
          <p:sp>
            <p:nvSpPr>
              <p:cNvPr id="9" name="Pyöristetty suorakulmio 8"/>
              <p:cNvSpPr/>
              <p:nvPr/>
            </p:nvSpPr>
            <p:spPr>
              <a:xfrm>
                <a:off x="5218192" y="3437676"/>
                <a:ext cx="3384376" cy="99943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508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i-FI" sz="3200">
                    <a:solidFill>
                      <a:prstClr val="black"/>
                    </a:solidFill>
                  </a:rPr>
                  <a:t>Klikkaa sitten tätä.</a:t>
                </a:r>
                <a:endParaRPr lang="fi-FI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uora nuoliyhdysviiva 9"/>
              <p:cNvCxnSpPr>
                <a:endCxn id="9" idx="1"/>
              </p:cNvCxnSpPr>
              <p:nvPr/>
            </p:nvCxnSpPr>
            <p:spPr>
              <a:xfrm>
                <a:off x="2114492" y="2924944"/>
                <a:ext cx="3103700" cy="1012450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4178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nuoliyhdysviiva 4"/>
          <p:cNvCxnSpPr/>
          <p:nvPr/>
        </p:nvCxnSpPr>
        <p:spPr>
          <a:xfrm flipH="1" flipV="1">
            <a:off x="3565768" y="2726269"/>
            <a:ext cx="718200" cy="774739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2988"/>
            <a:ext cx="572611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yöristetty suorakulmio 3"/>
          <p:cNvSpPr/>
          <p:nvPr/>
        </p:nvSpPr>
        <p:spPr>
          <a:xfrm>
            <a:off x="4436368" y="2780928"/>
            <a:ext cx="4168080" cy="15121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/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3200">
                <a:solidFill>
                  <a:prstClr val="black"/>
                </a:solidFill>
              </a:rPr>
              <a:t>Avaa sähköpostisi toisessa selaimen sivussa.</a:t>
            </a: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7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 rotWithShape="1">
          <a:blip r:embed="rId2"/>
          <a:srcRect l="62471" t="13530" r="946" b="70213"/>
          <a:stretch/>
        </p:blipFill>
        <p:spPr bwMode="auto">
          <a:xfrm>
            <a:off x="467544" y="1136590"/>
            <a:ext cx="4908376" cy="1685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Ryhmä 5"/>
          <p:cNvGrpSpPr/>
          <p:nvPr/>
        </p:nvGrpSpPr>
        <p:grpSpPr>
          <a:xfrm>
            <a:off x="4283968" y="1925509"/>
            <a:ext cx="4464496" cy="1215459"/>
            <a:chOff x="4283968" y="1925509"/>
            <a:chExt cx="4464496" cy="1215459"/>
          </a:xfr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Pyöristetty suorakulmio 2"/>
            <p:cNvSpPr/>
            <p:nvPr/>
          </p:nvSpPr>
          <p:spPr>
            <a:xfrm>
              <a:off x="5218192" y="1925509"/>
              <a:ext cx="3530272" cy="121545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3200">
                  <a:solidFill>
                    <a:prstClr val="black"/>
                  </a:solidFill>
                </a:rPr>
                <a:t>Saat sähköpostiisi tämän viestin.</a:t>
              </a:r>
              <a:endParaRPr lang="fi-FI">
                <a:solidFill>
                  <a:schemeClr val="tx1"/>
                </a:solidFill>
              </a:endParaRPr>
            </a:p>
          </p:txBody>
        </p:sp>
        <p:cxnSp>
          <p:nvCxnSpPr>
            <p:cNvPr id="5" name="Suora nuoliyhdysviiva 4"/>
            <p:cNvCxnSpPr>
              <a:stCxn id="3" idx="1"/>
            </p:cNvCxnSpPr>
            <p:nvPr/>
          </p:nvCxnSpPr>
          <p:spPr>
            <a:xfrm flipH="1">
              <a:off x="4283968" y="2533239"/>
              <a:ext cx="934224" cy="31665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799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5328592" cy="288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yöristetty suorakulmio 3"/>
          <p:cNvSpPr/>
          <p:nvPr/>
        </p:nvSpPr>
        <p:spPr>
          <a:xfrm>
            <a:off x="4283968" y="2492897"/>
            <a:ext cx="273630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/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3200">
                <a:solidFill>
                  <a:prstClr val="black"/>
                </a:solidFill>
              </a:rPr>
              <a:t>Klikkaa tätä. </a:t>
            </a:r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5" name="Suora nuoliyhdysviiva 4"/>
          <p:cNvCxnSpPr>
            <a:stCxn id="4" idx="1"/>
          </p:cNvCxnSpPr>
          <p:nvPr/>
        </p:nvCxnSpPr>
        <p:spPr>
          <a:xfrm flipH="1" flipV="1">
            <a:off x="3565768" y="2825609"/>
            <a:ext cx="718200" cy="9933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8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683568" y="1196752"/>
            <a:ext cx="5616624" cy="41044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0800"/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>
                <a:solidFill>
                  <a:prstClr val="black"/>
                </a:solidFill>
              </a:rPr>
              <a:t>Hyvä salasana</a:t>
            </a:r>
          </a:p>
          <a:p>
            <a:r>
              <a:rPr lang="fi-FI" sz="3200">
                <a:solidFill>
                  <a:prstClr val="black"/>
                </a:solidFill>
              </a:rPr>
              <a:t>Hyvään salasanaan kuuluu vähintään kahdeksan merkkiä: isoja ja pieniä kirjaimia, numeroita ja erikoismerkkejä.</a:t>
            </a:r>
          </a:p>
          <a:p>
            <a:r>
              <a:rPr lang="fi-FI" sz="3200">
                <a:solidFill>
                  <a:prstClr val="black"/>
                </a:solidFill>
              </a:rPr>
              <a:t>Esimerkiksi: Kikka3#+</a:t>
            </a:r>
          </a:p>
        </p:txBody>
      </p:sp>
    </p:spTree>
    <p:extLst>
      <p:ext uri="{BB962C8B-B14F-4D97-AF65-F5344CB8AC3E}">
        <p14:creationId xmlns:p14="http://schemas.microsoft.com/office/powerpoint/2010/main" val="35497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2813"/>
            <a:ext cx="5572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Ryhmä 6"/>
          <p:cNvGrpSpPr/>
          <p:nvPr/>
        </p:nvGrpSpPr>
        <p:grpSpPr>
          <a:xfrm>
            <a:off x="1043608" y="620688"/>
            <a:ext cx="7776864" cy="4752528"/>
            <a:chOff x="1043608" y="620688"/>
            <a:chExt cx="7776864" cy="4752528"/>
          </a:xfrm>
        </p:grpSpPr>
        <p:sp>
          <p:nvSpPr>
            <p:cNvPr id="4" name="Pyöristetty suorakulmio 3"/>
            <p:cNvSpPr/>
            <p:nvPr/>
          </p:nvSpPr>
          <p:spPr>
            <a:xfrm>
              <a:off x="3707904" y="620688"/>
              <a:ext cx="5112568" cy="475252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50800"/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i-FI" sz="3200">
                  <a:solidFill>
                    <a:prstClr val="black"/>
                  </a:solidFill>
                </a:rPr>
                <a:t>Kirjoita avautuvaan sivuun uusi salasana.</a:t>
              </a:r>
            </a:p>
            <a:p>
              <a:r>
                <a:rPr lang="fi-FI" sz="3200">
                  <a:solidFill>
                    <a:prstClr val="black"/>
                  </a:solidFill>
                </a:rPr>
                <a:t>Muista kirjoittaa sekä käyttäjätunnus että salasana itsellesi tarkasti muistiin. – Yksikin väärä lyönti eikä pääse kirjautumaan.</a:t>
              </a:r>
              <a:endParaRPr lang="fi-FI">
                <a:solidFill>
                  <a:schemeClr val="tx1"/>
                </a:solidFill>
              </a:endParaRPr>
            </a:p>
          </p:txBody>
        </p:sp>
        <p:cxnSp>
          <p:nvCxnSpPr>
            <p:cNvPr id="5" name="Suora nuoliyhdysviiva 4"/>
            <p:cNvCxnSpPr>
              <a:stCxn id="4" idx="1"/>
            </p:cNvCxnSpPr>
            <p:nvPr/>
          </p:nvCxnSpPr>
          <p:spPr>
            <a:xfrm flipH="1">
              <a:off x="1043608" y="2996952"/>
              <a:ext cx="2664296" cy="792088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  <a:effectLst>
              <a:outerShdw blurRad="508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8691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hto">
  <a:themeElements>
    <a:clrScheme name="Joht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Joh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oh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</Words>
  <Application>Microsoft Office PowerPoint</Application>
  <PresentationFormat>Näytössä katseltava diaesitys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Johto</vt:lpstr>
      <vt:lpstr>Peda.net-salasanan vaihtaminen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Eliisa</dc:creator>
  <cp:lastModifiedBy>Eliisa</cp:lastModifiedBy>
  <cp:revision>1</cp:revision>
  <dcterms:created xsi:type="dcterms:W3CDTF">2018-10-01T13:58:16Z</dcterms:created>
  <dcterms:modified xsi:type="dcterms:W3CDTF">2018-11-18T15:01:15Z</dcterms:modified>
</cp:coreProperties>
</file>