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5" r:id="rId1"/>
    <p:sldMasterId id="2147483696" r:id="rId2"/>
  </p:sldMasterIdLst>
  <p:notesMasterIdLst>
    <p:notesMasterId r:id="rId30"/>
  </p:notesMasterIdLst>
  <p:sldIdLst>
    <p:sldId id="256" r:id="rId3"/>
    <p:sldId id="267" r:id="rId4"/>
    <p:sldId id="305" r:id="rId5"/>
    <p:sldId id="306" r:id="rId6"/>
    <p:sldId id="265" r:id="rId7"/>
    <p:sldId id="268" r:id="rId8"/>
    <p:sldId id="270" r:id="rId9"/>
    <p:sldId id="273" r:id="rId10"/>
    <p:sldId id="275" r:id="rId11"/>
    <p:sldId id="277" r:id="rId12"/>
    <p:sldId id="341" r:id="rId13"/>
    <p:sldId id="278" r:id="rId14"/>
    <p:sldId id="279" r:id="rId15"/>
    <p:sldId id="280" r:id="rId16"/>
    <p:sldId id="281" r:id="rId17"/>
    <p:sldId id="282" r:id="rId18"/>
    <p:sldId id="283" r:id="rId19"/>
    <p:sldId id="284" r:id="rId20"/>
    <p:sldId id="285" r:id="rId21"/>
    <p:sldId id="286" r:id="rId22"/>
    <p:sldId id="292" r:id="rId23"/>
    <p:sldId id="293" r:id="rId24"/>
    <p:sldId id="294" r:id="rId25"/>
    <p:sldId id="297" r:id="rId26"/>
    <p:sldId id="302" r:id="rId27"/>
    <p:sldId id="303" r:id="rId28"/>
    <p:sldId id="304" r:id="rId29"/>
  </p:sldIdLst>
  <p:sldSz cx="9144000" cy="5143500" type="screen16x9"/>
  <p:notesSz cx="6858000" cy="9144000"/>
  <p:embeddedFontLst>
    <p:embeddedFont>
      <p:font typeface="Aleo" panose="020F0802020204030203" pitchFamily="34" charset="0"/>
      <p:regular r:id="rId31"/>
      <p:bold r:id="rId32"/>
      <p:italic r:id="rId33"/>
      <p:boldItalic r:id="rId34"/>
    </p:embeddedFont>
    <p:embeddedFont>
      <p:font typeface="Lato" panose="020F0502020204030203" pitchFamily="34" charset="0"/>
      <p:regular r:id="rId35"/>
      <p:bold r:id="rId36"/>
      <p:italic r:id="rId37"/>
      <p:boldItalic r:id="rId38"/>
    </p:embeddedFont>
    <p:embeddedFont>
      <p:font typeface="Lato Black" panose="020F0502020204030203" pitchFamily="34" charset="0"/>
      <p:bold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00" y="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9.fntdata"/><Relationship Id="rId21" Type="http://schemas.openxmlformats.org/officeDocument/2006/relationships/slide" Target="slides/slide19.xml"/><Relationship Id="rId34" Type="http://schemas.openxmlformats.org/officeDocument/2006/relationships/font" Target="fonts/font4.fntdata"/><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fntdata"/><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3.fntdata"/><Relationship Id="rId38"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f9d3e4342a_0_3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6" name="Google Shape;426;gf9d3e4342a_0_3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fa16e430a5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fa16e430a5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gfa16e430a5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fa16e430a5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gfa16e430a5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5" name="Google Shape;585;gfa16e430a5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fa16e430a5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gfa16e430a5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gfa16e430a5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8" name="Google Shape;598;gfa16e430a5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gf9d3e4342a_0_7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5" name="Google Shape;605;gf9d3e4342a_0_7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gfa16e430a5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2" name="Google Shape;612;gfa16e430a5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gfa16e430a5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8" name="Google Shape;618;gfa16e430a5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fa16e430a5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fa16e430a5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g10204be7098_0_4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0" name="Google Shape;660;g10204be7098_0_4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gf9d3e4342a_0_7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1" name="Google Shape;501;gf9d3e4342a_0_7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g10204be7098_0_4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8" name="Google Shape;668;g10204be7098_0_4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g10204be7098_0_4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4" name="Google Shape;674;g10204be7098_0_4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gfa16e430a5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9" name="Google Shape;689;gfa16e430a5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gfa16e430a5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2" name="Google Shape;722;gfa16e430a5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g105c2f34c14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8" name="Google Shape;728;g105c2f34c14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gfa16e430a5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4" name="Google Shape;734;gfa16e430a5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fi-FI" dirty="0"/>
              <a:t>Kysymykset lappuinen keskelle lattiaan. Peli alkakoon. Monelle kysymykselle ehdi vastamaan? Paperin haku eri liikunnan tavoilla. </a:t>
            </a:r>
          </a:p>
        </p:txBody>
      </p:sp>
    </p:spTree>
    <p:extLst>
      <p:ext uri="{BB962C8B-B14F-4D97-AF65-F5344CB8AC3E}">
        <p14:creationId xmlns:p14="http://schemas.microsoft.com/office/powerpoint/2010/main" val="1064314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102ea9e1a3a_1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9" name="Google Shape;489;g102ea9e1a3a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3284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10204be7098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 name="Google Shape;507;g10204be7098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105c2f34c14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0" name="Google Shape;520;g105c2f34c14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102ea9e1a3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1" name="Google Shape;541;g102ea9e1a3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gfa16e430a5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2" name="Google Shape;552;gfa16e430a5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gfa16e430a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4" name="Google Shape;564;gfa16e430a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2.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2.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41.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2.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42.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2.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chemeClr val="accent2"/>
        </a:solidFill>
        <a:effectLst/>
      </p:bgPr>
    </p:bg>
    <p:spTree>
      <p:nvGrpSpPr>
        <p:cNvPr id="1" name="Shape 60"/>
        <p:cNvGrpSpPr/>
        <p:nvPr/>
      </p:nvGrpSpPr>
      <p:grpSpPr>
        <a:xfrm>
          <a:off x="0" y="0"/>
          <a:ext cx="0" cy="0"/>
          <a:chOff x="0" y="0"/>
          <a:chExt cx="0" cy="0"/>
        </a:xfrm>
      </p:grpSpPr>
      <p:sp>
        <p:nvSpPr>
          <p:cNvPr id="61" name="Google Shape;61;p14"/>
          <p:cNvSpPr txBox="1">
            <a:spLocks noGrp="1"/>
          </p:cNvSpPr>
          <p:nvPr>
            <p:ph type="ctrTitle"/>
          </p:nvPr>
        </p:nvSpPr>
        <p:spPr>
          <a:xfrm>
            <a:off x="359569" y="1977684"/>
            <a:ext cx="8424900" cy="1512300"/>
          </a:xfrm>
          <a:prstGeom prst="rect">
            <a:avLst/>
          </a:prstGeom>
          <a:noFill/>
          <a:ln>
            <a:noFill/>
          </a:ln>
        </p:spPr>
        <p:txBody>
          <a:bodyPr spcFirstLastPara="1" wrap="square" lIns="0" tIns="0" rIns="0" bIns="0" anchor="ctr" anchorCtr="0">
            <a:noAutofit/>
          </a:bodyPr>
          <a:lstStyle>
            <a:lvl1pPr lvl="0" algn="ctr" rtl="0">
              <a:lnSpc>
                <a:spcPct val="90000"/>
              </a:lnSpc>
              <a:spcBef>
                <a:spcPts val="0"/>
              </a:spcBef>
              <a:spcAft>
                <a:spcPts val="0"/>
              </a:spcAft>
              <a:buClr>
                <a:schemeClr val="lt1"/>
              </a:buClr>
              <a:buSzPts val="3000"/>
              <a:buFont typeface="Aleo"/>
              <a:buNone/>
              <a:defRPr sz="30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2" name="Google Shape;62;p14"/>
          <p:cNvSpPr txBox="1">
            <a:spLocks noGrp="1"/>
          </p:cNvSpPr>
          <p:nvPr>
            <p:ph type="subTitle" idx="1"/>
          </p:nvPr>
        </p:nvSpPr>
        <p:spPr>
          <a:xfrm>
            <a:off x="359569" y="3705876"/>
            <a:ext cx="8424900" cy="432000"/>
          </a:xfrm>
          <a:prstGeom prst="rect">
            <a:avLst/>
          </a:prstGeom>
          <a:noFill/>
          <a:ln>
            <a:noFill/>
          </a:ln>
        </p:spPr>
        <p:txBody>
          <a:bodyPr spcFirstLastPara="1" wrap="square" lIns="0" tIns="0" rIns="0" bIns="0" anchor="t" anchorCtr="0">
            <a:noAutofit/>
          </a:bodyPr>
          <a:lstStyle>
            <a:lvl1pPr lvl="0" algn="ctr" rtl="0">
              <a:lnSpc>
                <a:spcPct val="120000"/>
              </a:lnSpc>
              <a:spcBef>
                <a:spcPts val="300"/>
              </a:spcBef>
              <a:spcAft>
                <a:spcPts val="0"/>
              </a:spcAft>
              <a:buSzPts val="1400"/>
              <a:buNone/>
              <a:defRPr sz="1400">
                <a:solidFill>
                  <a:schemeClr val="lt1"/>
                </a:solidFill>
              </a:defRPr>
            </a:lvl1pPr>
            <a:lvl2pPr lvl="1" algn="ctr" rtl="0">
              <a:lnSpc>
                <a:spcPct val="120000"/>
              </a:lnSpc>
              <a:spcBef>
                <a:spcPts val="300"/>
              </a:spcBef>
              <a:spcAft>
                <a:spcPts val="0"/>
              </a:spcAft>
              <a:buSzPts val="1500"/>
              <a:buNone/>
              <a:defRPr sz="1500"/>
            </a:lvl2pPr>
            <a:lvl3pPr lvl="2" algn="ctr" rtl="0">
              <a:lnSpc>
                <a:spcPct val="120000"/>
              </a:lnSpc>
              <a:spcBef>
                <a:spcPts val="300"/>
              </a:spcBef>
              <a:spcAft>
                <a:spcPts val="0"/>
              </a:spcAft>
              <a:buSzPts val="1400"/>
              <a:buNone/>
              <a:defRPr sz="1400"/>
            </a:lvl3pPr>
            <a:lvl4pPr lvl="3" algn="ctr" rtl="0">
              <a:lnSpc>
                <a:spcPct val="120000"/>
              </a:lnSpc>
              <a:spcBef>
                <a:spcPts val="300"/>
              </a:spcBef>
              <a:spcAft>
                <a:spcPts val="0"/>
              </a:spcAft>
              <a:buSzPts val="1200"/>
              <a:buNone/>
              <a:defRPr sz="1200"/>
            </a:lvl4pPr>
            <a:lvl5pPr lvl="4" algn="ctr" rtl="0">
              <a:lnSpc>
                <a:spcPct val="120000"/>
              </a:lnSpc>
              <a:spcBef>
                <a:spcPts val="300"/>
              </a:spcBef>
              <a:spcAft>
                <a:spcPts val="0"/>
              </a:spcAft>
              <a:buSzPts val="1200"/>
              <a:buNone/>
              <a:defRPr sz="1200"/>
            </a:lvl5pPr>
            <a:lvl6pPr lvl="5" algn="ctr" rtl="0">
              <a:lnSpc>
                <a:spcPct val="120000"/>
              </a:lnSpc>
              <a:spcBef>
                <a:spcPts val="300"/>
              </a:spcBef>
              <a:spcAft>
                <a:spcPts val="0"/>
              </a:spcAft>
              <a:buSzPts val="1200"/>
              <a:buNone/>
              <a:defRPr sz="1200"/>
            </a:lvl6pPr>
            <a:lvl7pPr lvl="6" algn="ctr" rtl="0">
              <a:lnSpc>
                <a:spcPct val="120000"/>
              </a:lnSpc>
              <a:spcBef>
                <a:spcPts val="300"/>
              </a:spcBef>
              <a:spcAft>
                <a:spcPts val="0"/>
              </a:spcAft>
              <a:buSzPts val="1200"/>
              <a:buNone/>
              <a:defRPr sz="1200"/>
            </a:lvl7pPr>
            <a:lvl8pPr lvl="7" algn="ctr" rtl="0">
              <a:lnSpc>
                <a:spcPct val="120000"/>
              </a:lnSpc>
              <a:spcBef>
                <a:spcPts val="300"/>
              </a:spcBef>
              <a:spcAft>
                <a:spcPts val="0"/>
              </a:spcAft>
              <a:buSzPts val="1200"/>
              <a:buNone/>
              <a:defRPr sz="1200"/>
            </a:lvl8pPr>
            <a:lvl9pPr lvl="8" algn="ctr" rtl="0">
              <a:lnSpc>
                <a:spcPct val="120000"/>
              </a:lnSpc>
              <a:spcBef>
                <a:spcPts val="300"/>
              </a:spcBef>
              <a:spcAft>
                <a:spcPts val="0"/>
              </a:spcAft>
              <a:buSzPts val="1200"/>
              <a:buNone/>
              <a:defRPr sz="1200"/>
            </a:lvl9pPr>
          </a:lstStyle>
          <a:p>
            <a:endParaRPr/>
          </a:p>
        </p:txBody>
      </p:sp>
      <p:sp>
        <p:nvSpPr>
          <p:cNvPr id="63" name="Google Shape;63;p14"/>
          <p:cNvSpPr txBox="1">
            <a:spLocks noGrp="1"/>
          </p:cNvSpPr>
          <p:nvPr>
            <p:ph type="dt" idx="10"/>
          </p:nvPr>
        </p:nvSpPr>
        <p:spPr>
          <a:xfrm>
            <a:off x="7758354" y="4785996"/>
            <a:ext cx="702000" cy="1626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4" name="Google Shape;64;p14"/>
          <p:cNvSpPr txBox="1">
            <a:spLocks noGrp="1"/>
          </p:cNvSpPr>
          <p:nvPr>
            <p:ph type="ftr" idx="11"/>
          </p:nvPr>
        </p:nvSpPr>
        <p:spPr>
          <a:xfrm>
            <a:off x="4572000" y="4785996"/>
            <a:ext cx="3186600" cy="1626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5" name="Google Shape;65;p14"/>
          <p:cNvSpPr txBox="1">
            <a:spLocks noGrp="1"/>
          </p:cNvSpPr>
          <p:nvPr>
            <p:ph type="sldNum" idx="12"/>
          </p:nvPr>
        </p:nvSpPr>
        <p:spPr>
          <a:xfrm>
            <a:off x="8460432" y="4786163"/>
            <a:ext cx="324000" cy="161700"/>
          </a:xfrm>
          <a:prstGeom prst="rect">
            <a:avLst/>
          </a:prstGeom>
          <a:noFill/>
          <a:ln>
            <a:noFill/>
          </a:ln>
        </p:spPr>
        <p:txBody>
          <a:bodyPr spcFirstLastPara="1" wrap="square" lIns="0" tIns="0" rIns="0" bIns="0" anchor="ctr" anchorCtr="0">
            <a:noAutofit/>
          </a:bodyPr>
          <a:lstStyle>
            <a:lvl1pPr marL="0" lvl="0" indent="0" algn="r" rtl="0">
              <a:spcBef>
                <a:spcPts val="0"/>
              </a:spcBef>
              <a:buNone/>
              <a:defRPr sz="700" b="0" i="0" cap="none">
                <a:latin typeface="Aleo"/>
                <a:ea typeface="Aleo"/>
                <a:cs typeface="Aleo"/>
                <a:sym typeface="Aleo"/>
              </a:defRPr>
            </a:lvl1pPr>
            <a:lvl2pPr marL="0" lvl="1" indent="0" algn="r" rtl="0">
              <a:spcBef>
                <a:spcPts val="0"/>
              </a:spcBef>
              <a:buNone/>
              <a:defRPr sz="700" b="0" i="0" cap="none">
                <a:latin typeface="Aleo"/>
                <a:ea typeface="Aleo"/>
                <a:cs typeface="Aleo"/>
                <a:sym typeface="Aleo"/>
              </a:defRPr>
            </a:lvl2pPr>
            <a:lvl3pPr marL="0" lvl="2" indent="0" algn="r" rtl="0">
              <a:spcBef>
                <a:spcPts val="0"/>
              </a:spcBef>
              <a:buNone/>
              <a:defRPr sz="700" b="0" i="0" cap="none">
                <a:latin typeface="Aleo"/>
                <a:ea typeface="Aleo"/>
                <a:cs typeface="Aleo"/>
                <a:sym typeface="Aleo"/>
              </a:defRPr>
            </a:lvl3pPr>
            <a:lvl4pPr marL="0" lvl="3" indent="0" algn="r" rtl="0">
              <a:spcBef>
                <a:spcPts val="0"/>
              </a:spcBef>
              <a:buNone/>
              <a:defRPr sz="700" b="0" i="0" cap="none">
                <a:latin typeface="Aleo"/>
                <a:ea typeface="Aleo"/>
                <a:cs typeface="Aleo"/>
                <a:sym typeface="Aleo"/>
              </a:defRPr>
            </a:lvl4pPr>
            <a:lvl5pPr marL="0" lvl="4" indent="0" algn="r" rtl="0">
              <a:spcBef>
                <a:spcPts val="0"/>
              </a:spcBef>
              <a:buNone/>
              <a:defRPr sz="700" b="0" i="0" cap="none">
                <a:latin typeface="Aleo"/>
                <a:ea typeface="Aleo"/>
                <a:cs typeface="Aleo"/>
                <a:sym typeface="Aleo"/>
              </a:defRPr>
            </a:lvl5pPr>
            <a:lvl6pPr marL="0" lvl="5" indent="0" algn="r" rtl="0">
              <a:spcBef>
                <a:spcPts val="0"/>
              </a:spcBef>
              <a:buNone/>
              <a:defRPr sz="700" b="0" i="0" cap="none">
                <a:latin typeface="Aleo"/>
                <a:ea typeface="Aleo"/>
                <a:cs typeface="Aleo"/>
                <a:sym typeface="Aleo"/>
              </a:defRPr>
            </a:lvl6pPr>
            <a:lvl7pPr marL="0" lvl="6" indent="0" algn="r" rtl="0">
              <a:spcBef>
                <a:spcPts val="0"/>
              </a:spcBef>
              <a:buNone/>
              <a:defRPr sz="700" b="0" i="0" cap="none">
                <a:latin typeface="Aleo"/>
                <a:ea typeface="Aleo"/>
                <a:cs typeface="Aleo"/>
                <a:sym typeface="Aleo"/>
              </a:defRPr>
            </a:lvl7pPr>
            <a:lvl8pPr marL="0" lvl="7" indent="0" algn="r" rtl="0">
              <a:spcBef>
                <a:spcPts val="0"/>
              </a:spcBef>
              <a:buNone/>
              <a:defRPr sz="700" b="0" i="0" cap="none">
                <a:latin typeface="Aleo"/>
                <a:ea typeface="Aleo"/>
                <a:cs typeface="Aleo"/>
                <a:sym typeface="Aleo"/>
              </a:defRPr>
            </a:lvl8pPr>
            <a:lvl9pPr marL="0" lvl="8" indent="0" algn="r" rtl="0">
              <a:spcBef>
                <a:spcPts val="0"/>
              </a:spcBef>
              <a:buNone/>
              <a:defRPr sz="700" b="0" i="0" cap="none">
                <a:latin typeface="Aleo"/>
                <a:ea typeface="Aleo"/>
                <a:cs typeface="Aleo"/>
                <a:sym typeface="Aleo"/>
              </a:defRPr>
            </a:lvl9pPr>
          </a:lstStyle>
          <a:p>
            <a:pPr marL="0" lvl="0" indent="0" algn="r" rtl="0">
              <a:spcBef>
                <a:spcPts val="0"/>
              </a:spcBef>
              <a:spcAft>
                <a:spcPts val="0"/>
              </a:spcAft>
              <a:buNone/>
            </a:pPr>
            <a:fld id="{00000000-1234-1234-1234-123412341234}" type="slidenum">
              <a:rPr lang="fi"/>
              <a:t>‹#›</a:t>
            </a:fld>
            <a:endParaRPr/>
          </a:p>
        </p:txBody>
      </p:sp>
      <p:grpSp>
        <p:nvGrpSpPr>
          <p:cNvPr id="66" name="Google Shape;66;p14"/>
          <p:cNvGrpSpPr/>
          <p:nvPr/>
        </p:nvGrpSpPr>
        <p:grpSpPr>
          <a:xfrm>
            <a:off x="3738743" y="735549"/>
            <a:ext cx="1666631" cy="1080039"/>
            <a:chOff x="3287713" y="333375"/>
            <a:chExt cx="6107113" cy="3957638"/>
          </a:xfrm>
        </p:grpSpPr>
        <p:sp>
          <p:nvSpPr>
            <p:cNvPr id="67" name="Google Shape;67;p14"/>
            <p:cNvSpPr/>
            <p:nvPr/>
          </p:nvSpPr>
          <p:spPr>
            <a:xfrm>
              <a:off x="5707063" y="333375"/>
              <a:ext cx="1254123" cy="2849560"/>
            </a:xfrm>
            <a:custGeom>
              <a:avLst/>
              <a:gdLst/>
              <a:ahLst/>
              <a:cxnLst/>
              <a:rect l="l" t="t" r="r" b="b"/>
              <a:pathLst>
                <a:path w="3164" h="7179" extrusionOk="0">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ato"/>
                <a:ea typeface="Lato"/>
                <a:cs typeface="Lato"/>
                <a:sym typeface="Lato"/>
              </a:endParaRPr>
            </a:p>
          </p:txBody>
        </p:sp>
        <p:sp>
          <p:nvSpPr>
            <p:cNvPr id="68" name="Google Shape;68;p14"/>
            <p:cNvSpPr/>
            <p:nvPr/>
          </p:nvSpPr>
          <p:spPr>
            <a:xfrm>
              <a:off x="3613150" y="3232150"/>
              <a:ext cx="5405436" cy="485775"/>
            </a:xfrm>
            <a:custGeom>
              <a:avLst/>
              <a:gdLst/>
              <a:ahLst/>
              <a:cxnLst/>
              <a:rect l="l" t="t" r="r" b="b"/>
              <a:pathLst>
                <a:path w="13623" h="1226" extrusionOk="0">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ato"/>
                <a:ea typeface="Lato"/>
                <a:cs typeface="Lato"/>
                <a:sym typeface="Lato"/>
              </a:endParaRPr>
            </a:p>
          </p:txBody>
        </p:sp>
        <p:sp>
          <p:nvSpPr>
            <p:cNvPr id="69" name="Google Shape;69;p14"/>
            <p:cNvSpPr/>
            <p:nvPr/>
          </p:nvSpPr>
          <p:spPr>
            <a:xfrm>
              <a:off x="3287713" y="3803650"/>
              <a:ext cx="6107113" cy="487363"/>
            </a:xfrm>
            <a:custGeom>
              <a:avLst/>
              <a:gdLst/>
              <a:ahLst/>
              <a:cxnLst/>
              <a:rect l="l" t="t" r="r" b="b"/>
              <a:pathLst>
                <a:path w="15388" h="1226" extrusionOk="0">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ato"/>
                <a:ea typeface="Lato"/>
                <a:cs typeface="Lato"/>
                <a:sym typeface="Lato"/>
              </a:endParaRPr>
            </a:p>
          </p:txBody>
        </p:sp>
      </p:grpSp>
      <p:grpSp>
        <p:nvGrpSpPr>
          <p:cNvPr id="70" name="Google Shape;70;p14"/>
          <p:cNvGrpSpPr/>
          <p:nvPr/>
        </p:nvGrpSpPr>
        <p:grpSpPr>
          <a:xfrm>
            <a:off x="-20" y="5002023"/>
            <a:ext cx="9143726" cy="141466"/>
            <a:chOff x="2207568" y="692696"/>
            <a:chExt cx="2304192" cy="576000"/>
          </a:xfrm>
        </p:grpSpPr>
        <p:sp>
          <p:nvSpPr>
            <p:cNvPr id="71" name="Google Shape;71;p14"/>
            <p:cNvSpPr/>
            <p:nvPr/>
          </p:nvSpPr>
          <p:spPr>
            <a:xfrm>
              <a:off x="2783632" y="692696"/>
              <a:ext cx="576000" cy="5760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ato"/>
                <a:ea typeface="Lato"/>
                <a:cs typeface="Lato"/>
                <a:sym typeface="Lato"/>
              </a:endParaRPr>
            </a:p>
          </p:txBody>
        </p:sp>
        <p:sp>
          <p:nvSpPr>
            <p:cNvPr id="72" name="Google Shape;72;p14"/>
            <p:cNvSpPr/>
            <p:nvPr/>
          </p:nvSpPr>
          <p:spPr>
            <a:xfrm>
              <a:off x="3359696" y="692696"/>
              <a:ext cx="576000" cy="5760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ato"/>
                <a:ea typeface="Lato"/>
                <a:cs typeface="Lato"/>
                <a:sym typeface="Lato"/>
              </a:endParaRPr>
            </a:p>
          </p:txBody>
        </p:sp>
        <p:sp>
          <p:nvSpPr>
            <p:cNvPr id="73" name="Google Shape;73;p14"/>
            <p:cNvSpPr/>
            <p:nvPr/>
          </p:nvSpPr>
          <p:spPr>
            <a:xfrm>
              <a:off x="3935760" y="692696"/>
              <a:ext cx="576000" cy="576000"/>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ato"/>
                <a:ea typeface="Lato"/>
                <a:cs typeface="Lato"/>
                <a:sym typeface="Lato"/>
              </a:endParaRPr>
            </a:p>
          </p:txBody>
        </p:sp>
        <p:sp>
          <p:nvSpPr>
            <p:cNvPr id="74" name="Google Shape;74;p14"/>
            <p:cNvSpPr/>
            <p:nvPr/>
          </p:nvSpPr>
          <p:spPr>
            <a:xfrm>
              <a:off x="2207568" y="692696"/>
              <a:ext cx="576000" cy="5760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ato"/>
                <a:ea typeface="Lato"/>
                <a:cs typeface="Lato"/>
                <a:sym typeface="Lato"/>
              </a:endParaRPr>
            </a:p>
          </p:txBody>
        </p:sp>
      </p:grpSp>
    </p:spTree>
  </p:cSld>
  <p:clrMapOvr>
    <a:masterClrMapping/>
  </p:clrMapOvr>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Slide 2">
  <p:cSld name="Title Slide 2">
    <p:bg>
      <p:bgPr>
        <a:solidFill>
          <a:schemeClr val="accent4"/>
        </a:solidFill>
        <a:effectLst/>
      </p:bgPr>
    </p:bg>
    <p:spTree>
      <p:nvGrpSpPr>
        <p:cNvPr id="1" name="Shape 75"/>
        <p:cNvGrpSpPr/>
        <p:nvPr/>
      </p:nvGrpSpPr>
      <p:grpSpPr>
        <a:xfrm>
          <a:off x="0" y="0"/>
          <a:ext cx="0" cy="0"/>
          <a:chOff x="0" y="0"/>
          <a:chExt cx="0" cy="0"/>
        </a:xfrm>
      </p:grpSpPr>
      <p:sp>
        <p:nvSpPr>
          <p:cNvPr id="76" name="Google Shape;76;p15"/>
          <p:cNvSpPr txBox="1">
            <a:spLocks noGrp="1"/>
          </p:cNvSpPr>
          <p:nvPr>
            <p:ph type="dt" idx="10"/>
          </p:nvPr>
        </p:nvSpPr>
        <p:spPr>
          <a:xfrm>
            <a:off x="7758354" y="4785996"/>
            <a:ext cx="702000" cy="1626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7" name="Google Shape;77;p15"/>
          <p:cNvSpPr txBox="1">
            <a:spLocks noGrp="1"/>
          </p:cNvSpPr>
          <p:nvPr>
            <p:ph type="ftr" idx="11"/>
          </p:nvPr>
        </p:nvSpPr>
        <p:spPr>
          <a:xfrm>
            <a:off x="4572000" y="4785996"/>
            <a:ext cx="3186600" cy="1626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8" name="Google Shape;78;p15"/>
          <p:cNvSpPr txBox="1">
            <a:spLocks noGrp="1"/>
          </p:cNvSpPr>
          <p:nvPr>
            <p:ph type="sldNum" idx="12"/>
          </p:nvPr>
        </p:nvSpPr>
        <p:spPr>
          <a:xfrm>
            <a:off x="8460432" y="4786163"/>
            <a:ext cx="324000" cy="161700"/>
          </a:xfrm>
          <a:prstGeom prst="rect">
            <a:avLst/>
          </a:prstGeom>
          <a:noFill/>
          <a:ln>
            <a:noFill/>
          </a:ln>
        </p:spPr>
        <p:txBody>
          <a:bodyPr spcFirstLastPara="1" wrap="square" lIns="0" tIns="0" rIns="0" bIns="0" anchor="ctr" anchorCtr="0">
            <a:noAutofit/>
          </a:bodyPr>
          <a:lstStyle>
            <a:lvl1pPr marL="0" lvl="0" indent="0" algn="r" rtl="0">
              <a:spcBef>
                <a:spcPts val="0"/>
              </a:spcBef>
              <a:buNone/>
              <a:defRPr sz="700" b="0" i="0" cap="none">
                <a:latin typeface="Aleo"/>
                <a:ea typeface="Aleo"/>
                <a:cs typeface="Aleo"/>
                <a:sym typeface="Aleo"/>
              </a:defRPr>
            </a:lvl1pPr>
            <a:lvl2pPr marL="0" lvl="1" indent="0" algn="r" rtl="0">
              <a:spcBef>
                <a:spcPts val="0"/>
              </a:spcBef>
              <a:buNone/>
              <a:defRPr sz="700" b="0" i="0" cap="none">
                <a:latin typeface="Aleo"/>
                <a:ea typeface="Aleo"/>
                <a:cs typeface="Aleo"/>
                <a:sym typeface="Aleo"/>
              </a:defRPr>
            </a:lvl2pPr>
            <a:lvl3pPr marL="0" lvl="2" indent="0" algn="r" rtl="0">
              <a:spcBef>
                <a:spcPts val="0"/>
              </a:spcBef>
              <a:buNone/>
              <a:defRPr sz="700" b="0" i="0" cap="none">
                <a:latin typeface="Aleo"/>
                <a:ea typeface="Aleo"/>
                <a:cs typeface="Aleo"/>
                <a:sym typeface="Aleo"/>
              </a:defRPr>
            </a:lvl3pPr>
            <a:lvl4pPr marL="0" lvl="3" indent="0" algn="r" rtl="0">
              <a:spcBef>
                <a:spcPts val="0"/>
              </a:spcBef>
              <a:buNone/>
              <a:defRPr sz="700" b="0" i="0" cap="none">
                <a:latin typeface="Aleo"/>
                <a:ea typeface="Aleo"/>
                <a:cs typeface="Aleo"/>
                <a:sym typeface="Aleo"/>
              </a:defRPr>
            </a:lvl4pPr>
            <a:lvl5pPr marL="0" lvl="4" indent="0" algn="r" rtl="0">
              <a:spcBef>
                <a:spcPts val="0"/>
              </a:spcBef>
              <a:buNone/>
              <a:defRPr sz="700" b="0" i="0" cap="none">
                <a:latin typeface="Aleo"/>
                <a:ea typeface="Aleo"/>
                <a:cs typeface="Aleo"/>
                <a:sym typeface="Aleo"/>
              </a:defRPr>
            </a:lvl5pPr>
            <a:lvl6pPr marL="0" lvl="5" indent="0" algn="r" rtl="0">
              <a:spcBef>
                <a:spcPts val="0"/>
              </a:spcBef>
              <a:buNone/>
              <a:defRPr sz="700" b="0" i="0" cap="none">
                <a:latin typeface="Aleo"/>
                <a:ea typeface="Aleo"/>
                <a:cs typeface="Aleo"/>
                <a:sym typeface="Aleo"/>
              </a:defRPr>
            </a:lvl6pPr>
            <a:lvl7pPr marL="0" lvl="6" indent="0" algn="r" rtl="0">
              <a:spcBef>
                <a:spcPts val="0"/>
              </a:spcBef>
              <a:buNone/>
              <a:defRPr sz="700" b="0" i="0" cap="none">
                <a:latin typeface="Aleo"/>
                <a:ea typeface="Aleo"/>
                <a:cs typeface="Aleo"/>
                <a:sym typeface="Aleo"/>
              </a:defRPr>
            </a:lvl7pPr>
            <a:lvl8pPr marL="0" lvl="7" indent="0" algn="r" rtl="0">
              <a:spcBef>
                <a:spcPts val="0"/>
              </a:spcBef>
              <a:buNone/>
              <a:defRPr sz="700" b="0" i="0" cap="none">
                <a:latin typeface="Aleo"/>
                <a:ea typeface="Aleo"/>
                <a:cs typeface="Aleo"/>
                <a:sym typeface="Aleo"/>
              </a:defRPr>
            </a:lvl8pPr>
            <a:lvl9pPr marL="0" lvl="8" indent="0" algn="r" rtl="0">
              <a:spcBef>
                <a:spcPts val="0"/>
              </a:spcBef>
              <a:buNone/>
              <a:defRPr sz="700" b="0" i="0" cap="none">
                <a:latin typeface="Aleo"/>
                <a:ea typeface="Aleo"/>
                <a:cs typeface="Aleo"/>
                <a:sym typeface="Aleo"/>
              </a:defRPr>
            </a:lvl9pPr>
          </a:lstStyle>
          <a:p>
            <a:pPr marL="0" lvl="0" indent="0" algn="r" rtl="0">
              <a:spcBef>
                <a:spcPts val="0"/>
              </a:spcBef>
              <a:spcAft>
                <a:spcPts val="0"/>
              </a:spcAft>
              <a:buNone/>
            </a:pPr>
            <a:fld id="{00000000-1234-1234-1234-123412341234}" type="slidenum">
              <a:rPr lang="fi"/>
              <a:t>‹#›</a:t>
            </a:fld>
            <a:endParaRPr/>
          </a:p>
        </p:txBody>
      </p:sp>
      <p:grpSp>
        <p:nvGrpSpPr>
          <p:cNvPr id="79" name="Google Shape;79;p15"/>
          <p:cNvGrpSpPr/>
          <p:nvPr/>
        </p:nvGrpSpPr>
        <p:grpSpPr>
          <a:xfrm>
            <a:off x="3738743" y="735549"/>
            <a:ext cx="1666631" cy="1080039"/>
            <a:chOff x="3287713" y="333375"/>
            <a:chExt cx="6107113" cy="3957638"/>
          </a:xfrm>
        </p:grpSpPr>
        <p:sp>
          <p:nvSpPr>
            <p:cNvPr id="80" name="Google Shape;80;p15"/>
            <p:cNvSpPr/>
            <p:nvPr/>
          </p:nvSpPr>
          <p:spPr>
            <a:xfrm>
              <a:off x="5707063" y="333375"/>
              <a:ext cx="1254123" cy="2849560"/>
            </a:xfrm>
            <a:custGeom>
              <a:avLst/>
              <a:gdLst/>
              <a:ahLst/>
              <a:cxnLst/>
              <a:rect l="l" t="t" r="r" b="b"/>
              <a:pathLst>
                <a:path w="3164" h="7179" extrusionOk="0">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ato"/>
                <a:ea typeface="Lato"/>
                <a:cs typeface="Lato"/>
                <a:sym typeface="Lato"/>
              </a:endParaRPr>
            </a:p>
          </p:txBody>
        </p:sp>
        <p:sp>
          <p:nvSpPr>
            <p:cNvPr id="81" name="Google Shape;81;p15"/>
            <p:cNvSpPr/>
            <p:nvPr/>
          </p:nvSpPr>
          <p:spPr>
            <a:xfrm>
              <a:off x="3613150" y="3232150"/>
              <a:ext cx="5405436" cy="485775"/>
            </a:xfrm>
            <a:custGeom>
              <a:avLst/>
              <a:gdLst/>
              <a:ahLst/>
              <a:cxnLst/>
              <a:rect l="l" t="t" r="r" b="b"/>
              <a:pathLst>
                <a:path w="13623" h="1226" extrusionOk="0">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ato"/>
                <a:ea typeface="Lato"/>
                <a:cs typeface="Lato"/>
                <a:sym typeface="Lato"/>
              </a:endParaRPr>
            </a:p>
          </p:txBody>
        </p:sp>
        <p:sp>
          <p:nvSpPr>
            <p:cNvPr id="82" name="Google Shape;82;p15"/>
            <p:cNvSpPr/>
            <p:nvPr/>
          </p:nvSpPr>
          <p:spPr>
            <a:xfrm>
              <a:off x="3287713" y="3803650"/>
              <a:ext cx="6107113" cy="487363"/>
            </a:xfrm>
            <a:custGeom>
              <a:avLst/>
              <a:gdLst/>
              <a:ahLst/>
              <a:cxnLst/>
              <a:rect l="l" t="t" r="r" b="b"/>
              <a:pathLst>
                <a:path w="15388" h="1226" extrusionOk="0">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ato"/>
                <a:ea typeface="Lato"/>
                <a:cs typeface="Lato"/>
                <a:sym typeface="Lato"/>
              </a:endParaRPr>
            </a:p>
          </p:txBody>
        </p:sp>
      </p:grpSp>
      <p:grpSp>
        <p:nvGrpSpPr>
          <p:cNvPr id="83" name="Google Shape;83;p15"/>
          <p:cNvGrpSpPr/>
          <p:nvPr/>
        </p:nvGrpSpPr>
        <p:grpSpPr>
          <a:xfrm>
            <a:off x="-20" y="5002023"/>
            <a:ext cx="9143726" cy="141466"/>
            <a:chOff x="2207568" y="692696"/>
            <a:chExt cx="2304192" cy="576000"/>
          </a:xfrm>
        </p:grpSpPr>
        <p:sp>
          <p:nvSpPr>
            <p:cNvPr id="84" name="Google Shape;84;p15"/>
            <p:cNvSpPr/>
            <p:nvPr/>
          </p:nvSpPr>
          <p:spPr>
            <a:xfrm>
              <a:off x="2783632" y="692696"/>
              <a:ext cx="576000" cy="5760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ato"/>
                <a:ea typeface="Lato"/>
                <a:cs typeface="Lato"/>
                <a:sym typeface="Lato"/>
              </a:endParaRPr>
            </a:p>
          </p:txBody>
        </p:sp>
        <p:sp>
          <p:nvSpPr>
            <p:cNvPr id="85" name="Google Shape;85;p15"/>
            <p:cNvSpPr/>
            <p:nvPr/>
          </p:nvSpPr>
          <p:spPr>
            <a:xfrm>
              <a:off x="3359696" y="692696"/>
              <a:ext cx="576000" cy="5760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ato"/>
                <a:ea typeface="Lato"/>
                <a:cs typeface="Lato"/>
                <a:sym typeface="Lato"/>
              </a:endParaRPr>
            </a:p>
          </p:txBody>
        </p:sp>
        <p:sp>
          <p:nvSpPr>
            <p:cNvPr id="86" name="Google Shape;86;p15"/>
            <p:cNvSpPr/>
            <p:nvPr/>
          </p:nvSpPr>
          <p:spPr>
            <a:xfrm>
              <a:off x="3935760" y="692696"/>
              <a:ext cx="576000" cy="576000"/>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ato"/>
                <a:ea typeface="Lato"/>
                <a:cs typeface="Lato"/>
                <a:sym typeface="Lato"/>
              </a:endParaRPr>
            </a:p>
          </p:txBody>
        </p:sp>
        <p:sp>
          <p:nvSpPr>
            <p:cNvPr id="87" name="Google Shape;87;p15"/>
            <p:cNvSpPr/>
            <p:nvPr/>
          </p:nvSpPr>
          <p:spPr>
            <a:xfrm>
              <a:off x="2207568" y="692696"/>
              <a:ext cx="576000" cy="5760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ato"/>
                <a:ea typeface="Lato"/>
                <a:cs typeface="Lato"/>
                <a:sym typeface="Lato"/>
              </a:endParaRPr>
            </a:p>
          </p:txBody>
        </p:sp>
      </p:grpSp>
      <p:sp>
        <p:nvSpPr>
          <p:cNvPr id="88" name="Google Shape;88;p15"/>
          <p:cNvSpPr txBox="1">
            <a:spLocks noGrp="1"/>
          </p:cNvSpPr>
          <p:nvPr>
            <p:ph type="ctrTitle"/>
          </p:nvPr>
        </p:nvSpPr>
        <p:spPr>
          <a:xfrm>
            <a:off x="359569" y="1977684"/>
            <a:ext cx="8424900" cy="1512300"/>
          </a:xfrm>
          <a:prstGeom prst="rect">
            <a:avLst/>
          </a:prstGeom>
          <a:noFill/>
          <a:ln>
            <a:noFill/>
          </a:ln>
        </p:spPr>
        <p:txBody>
          <a:bodyPr spcFirstLastPara="1" wrap="square" lIns="0" tIns="0" rIns="0" bIns="0" anchor="ctr" anchorCtr="0">
            <a:noAutofit/>
          </a:bodyPr>
          <a:lstStyle>
            <a:lvl1pPr lvl="0" algn="ctr" rtl="0">
              <a:lnSpc>
                <a:spcPct val="90000"/>
              </a:lnSpc>
              <a:spcBef>
                <a:spcPts val="0"/>
              </a:spcBef>
              <a:spcAft>
                <a:spcPts val="0"/>
              </a:spcAft>
              <a:buClr>
                <a:schemeClr val="accent2"/>
              </a:buClr>
              <a:buSzPts val="3000"/>
              <a:buFont typeface="Aleo"/>
              <a:buNone/>
              <a:defRPr sz="30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9" name="Google Shape;89;p15"/>
          <p:cNvSpPr txBox="1">
            <a:spLocks noGrp="1"/>
          </p:cNvSpPr>
          <p:nvPr>
            <p:ph type="subTitle" idx="1"/>
          </p:nvPr>
        </p:nvSpPr>
        <p:spPr>
          <a:xfrm>
            <a:off x="359569" y="3705876"/>
            <a:ext cx="8424900" cy="432000"/>
          </a:xfrm>
          <a:prstGeom prst="rect">
            <a:avLst/>
          </a:prstGeom>
          <a:noFill/>
          <a:ln>
            <a:noFill/>
          </a:ln>
        </p:spPr>
        <p:txBody>
          <a:bodyPr spcFirstLastPara="1" wrap="square" lIns="0" tIns="0" rIns="0" bIns="0" anchor="t" anchorCtr="0">
            <a:noAutofit/>
          </a:bodyPr>
          <a:lstStyle>
            <a:lvl1pPr lvl="0" algn="ctr" rtl="0">
              <a:lnSpc>
                <a:spcPct val="120000"/>
              </a:lnSpc>
              <a:spcBef>
                <a:spcPts val="300"/>
              </a:spcBef>
              <a:spcAft>
                <a:spcPts val="0"/>
              </a:spcAft>
              <a:buSzPts val="1400"/>
              <a:buNone/>
              <a:defRPr sz="1400">
                <a:solidFill>
                  <a:schemeClr val="accent2"/>
                </a:solidFill>
              </a:defRPr>
            </a:lvl1pPr>
            <a:lvl2pPr lvl="1" algn="ctr" rtl="0">
              <a:lnSpc>
                <a:spcPct val="120000"/>
              </a:lnSpc>
              <a:spcBef>
                <a:spcPts val="300"/>
              </a:spcBef>
              <a:spcAft>
                <a:spcPts val="0"/>
              </a:spcAft>
              <a:buSzPts val="1500"/>
              <a:buNone/>
              <a:defRPr sz="1500"/>
            </a:lvl2pPr>
            <a:lvl3pPr lvl="2" algn="ctr" rtl="0">
              <a:lnSpc>
                <a:spcPct val="120000"/>
              </a:lnSpc>
              <a:spcBef>
                <a:spcPts val="300"/>
              </a:spcBef>
              <a:spcAft>
                <a:spcPts val="0"/>
              </a:spcAft>
              <a:buSzPts val="1400"/>
              <a:buNone/>
              <a:defRPr sz="1400"/>
            </a:lvl3pPr>
            <a:lvl4pPr lvl="3" algn="ctr" rtl="0">
              <a:lnSpc>
                <a:spcPct val="120000"/>
              </a:lnSpc>
              <a:spcBef>
                <a:spcPts val="300"/>
              </a:spcBef>
              <a:spcAft>
                <a:spcPts val="0"/>
              </a:spcAft>
              <a:buSzPts val="1200"/>
              <a:buNone/>
              <a:defRPr sz="1200"/>
            </a:lvl4pPr>
            <a:lvl5pPr lvl="4" algn="ctr" rtl="0">
              <a:lnSpc>
                <a:spcPct val="120000"/>
              </a:lnSpc>
              <a:spcBef>
                <a:spcPts val="300"/>
              </a:spcBef>
              <a:spcAft>
                <a:spcPts val="0"/>
              </a:spcAft>
              <a:buSzPts val="1200"/>
              <a:buNone/>
              <a:defRPr sz="1200"/>
            </a:lvl5pPr>
            <a:lvl6pPr lvl="5" algn="ctr" rtl="0">
              <a:lnSpc>
                <a:spcPct val="120000"/>
              </a:lnSpc>
              <a:spcBef>
                <a:spcPts val="300"/>
              </a:spcBef>
              <a:spcAft>
                <a:spcPts val="0"/>
              </a:spcAft>
              <a:buSzPts val="1200"/>
              <a:buNone/>
              <a:defRPr sz="1200"/>
            </a:lvl6pPr>
            <a:lvl7pPr lvl="6" algn="ctr" rtl="0">
              <a:lnSpc>
                <a:spcPct val="120000"/>
              </a:lnSpc>
              <a:spcBef>
                <a:spcPts val="300"/>
              </a:spcBef>
              <a:spcAft>
                <a:spcPts val="0"/>
              </a:spcAft>
              <a:buSzPts val="1200"/>
              <a:buNone/>
              <a:defRPr sz="1200"/>
            </a:lvl7pPr>
            <a:lvl8pPr lvl="7" algn="ctr" rtl="0">
              <a:lnSpc>
                <a:spcPct val="120000"/>
              </a:lnSpc>
              <a:spcBef>
                <a:spcPts val="300"/>
              </a:spcBef>
              <a:spcAft>
                <a:spcPts val="0"/>
              </a:spcAft>
              <a:buSzPts val="1200"/>
              <a:buNone/>
              <a:defRPr sz="1200"/>
            </a:lvl8pPr>
            <a:lvl9pPr lvl="8" algn="ctr" rtl="0">
              <a:lnSpc>
                <a:spcPct val="120000"/>
              </a:lnSpc>
              <a:spcBef>
                <a:spcPts val="300"/>
              </a:spcBef>
              <a:spcAft>
                <a:spcPts val="0"/>
              </a:spcAft>
              <a:buSzPts val="1200"/>
              <a:buNone/>
              <a:defRPr sz="1200"/>
            </a:lvl9pPr>
          </a:lstStyle>
          <a:p>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le Slide 3">
  <p:cSld name="Title Slide 3">
    <p:bg>
      <p:bgPr>
        <a:solidFill>
          <a:schemeClr val="accent1"/>
        </a:solidFill>
        <a:effectLst/>
      </p:bgPr>
    </p:bg>
    <p:spTree>
      <p:nvGrpSpPr>
        <p:cNvPr id="1" name="Shape 90"/>
        <p:cNvGrpSpPr/>
        <p:nvPr/>
      </p:nvGrpSpPr>
      <p:grpSpPr>
        <a:xfrm>
          <a:off x="0" y="0"/>
          <a:ext cx="0" cy="0"/>
          <a:chOff x="0" y="0"/>
          <a:chExt cx="0" cy="0"/>
        </a:xfrm>
      </p:grpSpPr>
      <p:sp>
        <p:nvSpPr>
          <p:cNvPr id="91" name="Google Shape;91;p16"/>
          <p:cNvSpPr txBox="1">
            <a:spLocks noGrp="1"/>
          </p:cNvSpPr>
          <p:nvPr>
            <p:ph type="dt" idx="10"/>
          </p:nvPr>
        </p:nvSpPr>
        <p:spPr>
          <a:xfrm>
            <a:off x="7758354" y="4785996"/>
            <a:ext cx="702000" cy="1626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2" name="Google Shape;92;p16"/>
          <p:cNvSpPr txBox="1">
            <a:spLocks noGrp="1"/>
          </p:cNvSpPr>
          <p:nvPr>
            <p:ph type="ftr" idx="11"/>
          </p:nvPr>
        </p:nvSpPr>
        <p:spPr>
          <a:xfrm>
            <a:off x="4572000" y="4785996"/>
            <a:ext cx="3186600" cy="1626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3" name="Google Shape;93;p16"/>
          <p:cNvSpPr txBox="1">
            <a:spLocks noGrp="1"/>
          </p:cNvSpPr>
          <p:nvPr>
            <p:ph type="sldNum" idx="12"/>
          </p:nvPr>
        </p:nvSpPr>
        <p:spPr>
          <a:xfrm>
            <a:off x="8460432" y="4786163"/>
            <a:ext cx="324000" cy="161700"/>
          </a:xfrm>
          <a:prstGeom prst="rect">
            <a:avLst/>
          </a:prstGeom>
          <a:noFill/>
          <a:ln>
            <a:noFill/>
          </a:ln>
        </p:spPr>
        <p:txBody>
          <a:bodyPr spcFirstLastPara="1" wrap="square" lIns="0" tIns="0" rIns="0" bIns="0" anchor="ctr" anchorCtr="0">
            <a:noAutofit/>
          </a:bodyPr>
          <a:lstStyle>
            <a:lvl1pPr marL="0" lvl="0" indent="0" algn="r" rtl="0">
              <a:spcBef>
                <a:spcPts val="0"/>
              </a:spcBef>
              <a:buNone/>
              <a:defRPr sz="700" b="0" i="0" cap="none">
                <a:latin typeface="Aleo"/>
                <a:ea typeface="Aleo"/>
                <a:cs typeface="Aleo"/>
                <a:sym typeface="Aleo"/>
              </a:defRPr>
            </a:lvl1pPr>
            <a:lvl2pPr marL="0" lvl="1" indent="0" algn="r" rtl="0">
              <a:spcBef>
                <a:spcPts val="0"/>
              </a:spcBef>
              <a:buNone/>
              <a:defRPr sz="700" b="0" i="0" cap="none">
                <a:latin typeface="Aleo"/>
                <a:ea typeface="Aleo"/>
                <a:cs typeface="Aleo"/>
                <a:sym typeface="Aleo"/>
              </a:defRPr>
            </a:lvl2pPr>
            <a:lvl3pPr marL="0" lvl="2" indent="0" algn="r" rtl="0">
              <a:spcBef>
                <a:spcPts val="0"/>
              </a:spcBef>
              <a:buNone/>
              <a:defRPr sz="700" b="0" i="0" cap="none">
                <a:latin typeface="Aleo"/>
                <a:ea typeface="Aleo"/>
                <a:cs typeface="Aleo"/>
                <a:sym typeface="Aleo"/>
              </a:defRPr>
            </a:lvl3pPr>
            <a:lvl4pPr marL="0" lvl="3" indent="0" algn="r" rtl="0">
              <a:spcBef>
                <a:spcPts val="0"/>
              </a:spcBef>
              <a:buNone/>
              <a:defRPr sz="700" b="0" i="0" cap="none">
                <a:latin typeface="Aleo"/>
                <a:ea typeface="Aleo"/>
                <a:cs typeface="Aleo"/>
                <a:sym typeface="Aleo"/>
              </a:defRPr>
            </a:lvl4pPr>
            <a:lvl5pPr marL="0" lvl="4" indent="0" algn="r" rtl="0">
              <a:spcBef>
                <a:spcPts val="0"/>
              </a:spcBef>
              <a:buNone/>
              <a:defRPr sz="700" b="0" i="0" cap="none">
                <a:latin typeface="Aleo"/>
                <a:ea typeface="Aleo"/>
                <a:cs typeface="Aleo"/>
                <a:sym typeface="Aleo"/>
              </a:defRPr>
            </a:lvl5pPr>
            <a:lvl6pPr marL="0" lvl="5" indent="0" algn="r" rtl="0">
              <a:spcBef>
                <a:spcPts val="0"/>
              </a:spcBef>
              <a:buNone/>
              <a:defRPr sz="700" b="0" i="0" cap="none">
                <a:latin typeface="Aleo"/>
                <a:ea typeface="Aleo"/>
                <a:cs typeface="Aleo"/>
                <a:sym typeface="Aleo"/>
              </a:defRPr>
            </a:lvl6pPr>
            <a:lvl7pPr marL="0" lvl="6" indent="0" algn="r" rtl="0">
              <a:spcBef>
                <a:spcPts val="0"/>
              </a:spcBef>
              <a:buNone/>
              <a:defRPr sz="700" b="0" i="0" cap="none">
                <a:latin typeface="Aleo"/>
                <a:ea typeface="Aleo"/>
                <a:cs typeface="Aleo"/>
                <a:sym typeface="Aleo"/>
              </a:defRPr>
            </a:lvl7pPr>
            <a:lvl8pPr marL="0" lvl="7" indent="0" algn="r" rtl="0">
              <a:spcBef>
                <a:spcPts val="0"/>
              </a:spcBef>
              <a:buNone/>
              <a:defRPr sz="700" b="0" i="0" cap="none">
                <a:latin typeface="Aleo"/>
                <a:ea typeface="Aleo"/>
                <a:cs typeface="Aleo"/>
                <a:sym typeface="Aleo"/>
              </a:defRPr>
            </a:lvl8pPr>
            <a:lvl9pPr marL="0" lvl="8" indent="0" algn="r" rtl="0">
              <a:spcBef>
                <a:spcPts val="0"/>
              </a:spcBef>
              <a:buNone/>
              <a:defRPr sz="700" b="0" i="0" cap="none">
                <a:latin typeface="Aleo"/>
                <a:ea typeface="Aleo"/>
                <a:cs typeface="Aleo"/>
                <a:sym typeface="Aleo"/>
              </a:defRPr>
            </a:lvl9pPr>
          </a:lstStyle>
          <a:p>
            <a:pPr marL="0" lvl="0" indent="0" algn="r" rtl="0">
              <a:spcBef>
                <a:spcPts val="0"/>
              </a:spcBef>
              <a:spcAft>
                <a:spcPts val="0"/>
              </a:spcAft>
              <a:buNone/>
            </a:pPr>
            <a:fld id="{00000000-1234-1234-1234-123412341234}" type="slidenum">
              <a:rPr lang="fi"/>
              <a:t>‹#›</a:t>
            </a:fld>
            <a:endParaRPr/>
          </a:p>
        </p:txBody>
      </p:sp>
      <p:grpSp>
        <p:nvGrpSpPr>
          <p:cNvPr id="94" name="Google Shape;94;p16"/>
          <p:cNvGrpSpPr/>
          <p:nvPr/>
        </p:nvGrpSpPr>
        <p:grpSpPr>
          <a:xfrm>
            <a:off x="3738743" y="735549"/>
            <a:ext cx="1666631" cy="1080039"/>
            <a:chOff x="3287713" y="333375"/>
            <a:chExt cx="6107113" cy="3957638"/>
          </a:xfrm>
        </p:grpSpPr>
        <p:sp>
          <p:nvSpPr>
            <p:cNvPr id="95" name="Google Shape;95;p16"/>
            <p:cNvSpPr/>
            <p:nvPr/>
          </p:nvSpPr>
          <p:spPr>
            <a:xfrm>
              <a:off x="5707063" y="333375"/>
              <a:ext cx="1254123" cy="2849560"/>
            </a:xfrm>
            <a:custGeom>
              <a:avLst/>
              <a:gdLst/>
              <a:ahLst/>
              <a:cxnLst/>
              <a:rect l="l" t="t" r="r" b="b"/>
              <a:pathLst>
                <a:path w="3164" h="7179" extrusionOk="0">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ato"/>
                <a:ea typeface="Lato"/>
                <a:cs typeface="Lato"/>
                <a:sym typeface="Lato"/>
              </a:endParaRPr>
            </a:p>
          </p:txBody>
        </p:sp>
        <p:sp>
          <p:nvSpPr>
            <p:cNvPr id="96" name="Google Shape;96;p16"/>
            <p:cNvSpPr/>
            <p:nvPr/>
          </p:nvSpPr>
          <p:spPr>
            <a:xfrm>
              <a:off x="3613150" y="3232150"/>
              <a:ext cx="5405436" cy="485775"/>
            </a:xfrm>
            <a:custGeom>
              <a:avLst/>
              <a:gdLst/>
              <a:ahLst/>
              <a:cxnLst/>
              <a:rect l="l" t="t" r="r" b="b"/>
              <a:pathLst>
                <a:path w="13623" h="1226" extrusionOk="0">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ato"/>
                <a:ea typeface="Lato"/>
                <a:cs typeface="Lato"/>
                <a:sym typeface="Lato"/>
              </a:endParaRPr>
            </a:p>
          </p:txBody>
        </p:sp>
        <p:sp>
          <p:nvSpPr>
            <p:cNvPr id="97" name="Google Shape;97;p16"/>
            <p:cNvSpPr/>
            <p:nvPr/>
          </p:nvSpPr>
          <p:spPr>
            <a:xfrm>
              <a:off x="3287713" y="3803650"/>
              <a:ext cx="6107113" cy="487363"/>
            </a:xfrm>
            <a:custGeom>
              <a:avLst/>
              <a:gdLst/>
              <a:ahLst/>
              <a:cxnLst/>
              <a:rect l="l" t="t" r="r" b="b"/>
              <a:pathLst>
                <a:path w="15388" h="1226" extrusionOk="0">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ato"/>
                <a:ea typeface="Lato"/>
                <a:cs typeface="Lato"/>
                <a:sym typeface="Lato"/>
              </a:endParaRPr>
            </a:p>
          </p:txBody>
        </p:sp>
      </p:grpSp>
      <p:grpSp>
        <p:nvGrpSpPr>
          <p:cNvPr id="98" name="Google Shape;98;p16"/>
          <p:cNvGrpSpPr/>
          <p:nvPr/>
        </p:nvGrpSpPr>
        <p:grpSpPr>
          <a:xfrm>
            <a:off x="-20" y="5002023"/>
            <a:ext cx="9143726" cy="141466"/>
            <a:chOff x="2207568" y="692696"/>
            <a:chExt cx="2304192" cy="576000"/>
          </a:xfrm>
        </p:grpSpPr>
        <p:sp>
          <p:nvSpPr>
            <p:cNvPr id="99" name="Google Shape;99;p16"/>
            <p:cNvSpPr/>
            <p:nvPr/>
          </p:nvSpPr>
          <p:spPr>
            <a:xfrm>
              <a:off x="2783632" y="692696"/>
              <a:ext cx="576000" cy="5760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ato"/>
                <a:ea typeface="Lato"/>
                <a:cs typeface="Lato"/>
                <a:sym typeface="Lato"/>
              </a:endParaRPr>
            </a:p>
          </p:txBody>
        </p:sp>
        <p:sp>
          <p:nvSpPr>
            <p:cNvPr id="100" name="Google Shape;100;p16"/>
            <p:cNvSpPr/>
            <p:nvPr/>
          </p:nvSpPr>
          <p:spPr>
            <a:xfrm>
              <a:off x="3359696" y="692696"/>
              <a:ext cx="576000" cy="5760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ato"/>
                <a:ea typeface="Lato"/>
                <a:cs typeface="Lato"/>
                <a:sym typeface="Lato"/>
              </a:endParaRPr>
            </a:p>
          </p:txBody>
        </p:sp>
        <p:sp>
          <p:nvSpPr>
            <p:cNvPr id="101" name="Google Shape;101;p16"/>
            <p:cNvSpPr/>
            <p:nvPr/>
          </p:nvSpPr>
          <p:spPr>
            <a:xfrm>
              <a:off x="3935760" y="692696"/>
              <a:ext cx="576000" cy="576000"/>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ato"/>
                <a:ea typeface="Lato"/>
                <a:cs typeface="Lato"/>
                <a:sym typeface="Lato"/>
              </a:endParaRPr>
            </a:p>
          </p:txBody>
        </p:sp>
        <p:sp>
          <p:nvSpPr>
            <p:cNvPr id="102" name="Google Shape;102;p16"/>
            <p:cNvSpPr/>
            <p:nvPr/>
          </p:nvSpPr>
          <p:spPr>
            <a:xfrm>
              <a:off x="2207568" y="692696"/>
              <a:ext cx="576000" cy="5760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ato"/>
                <a:ea typeface="Lato"/>
                <a:cs typeface="Lato"/>
                <a:sym typeface="Lato"/>
              </a:endParaRPr>
            </a:p>
          </p:txBody>
        </p:sp>
      </p:grpSp>
      <p:sp>
        <p:nvSpPr>
          <p:cNvPr id="103" name="Google Shape;103;p16"/>
          <p:cNvSpPr txBox="1">
            <a:spLocks noGrp="1"/>
          </p:cNvSpPr>
          <p:nvPr>
            <p:ph type="ctrTitle"/>
          </p:nvPr>
        </p:nvSpPr>
        <p:spPr>
          <a:xfrm>
            <a:off x="359569" y="1977684"/>
            <a:ext cx="8424900" cy="1512300"/>
          </a:xfrm>
          <a:prstGeom prst="rect">
            <a:avLst/>
          </a:prstGeom>
          <a:noFill/>
          <a:ln>
            <a:noFill/>
          </a:ln>
        </p:spPr>
        <p:txBody>
          <a:bodyPr spcFirstLastPara="1" wrap="square" lIns="0" tIns="0" rIns="0" bIns="0" anchor="ctr" anchorCtr="0">
            <a:noAutofit/>
          </a:bodyPr>
          <a:lstStyle>
            <a:lvl1pPr lvl="0" algn="ctr" rtl="0">
              <a:lnSpc>
                <a:spcPct val="90000"/>
              </a:lnSpc>
              <a:spcBef>
                <a:spcPts val="0"/>
              </a:spcBef>
              <a:spcAft>
                <a:spcPts val="0"/>
              </a:spcAft>
              <a:buClr>
                <a:schemeClr val="lt1"/>
              </a:buClr>
              <a:buSzPts val="3000"/>
              <a:buFont typeface="Aleo"/>
              <a:buNone/>
              <a:defRPr sz="30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4" name="Google Shape;104;p16"/>
          <p:cNvSpPr txBox="1">
            <a:spLocks noGrp="1"/>
          </p:cNvSpPr>
          <p:nvPr>
            <p:ph type="subTitle" idx="1"/>
          </p:nvPr>
        </p:nvSpPr>
        <p:spPr>
          <a:xfrm>
            <a:off x="359569" y="3705876"/>
            <a:ext cx="8424900" cy="432000"/>
          </a:xfrm>
          <a:prstGeom prst="rect">
            <a:avLst/>
          </a:prstGeom>
          <a:noFill/>
          <a:ln>
            <a:noFill/>
          </a:ln>
        </p:spPr>
        <p:txBody>
          <a:bodyPr spcFirstLastPara="1" wrap="square" lIns="0" tIns="0" rIns="0" bIns="0" anchor="t" anchorCtr="0">
            <a:noAutofit/>
          </a:bodyPr>
          <a:lstStyle>
            <a:lvl1pPr lvl="0" algn="ctr" rtl="0">
              <a:lnSpc>
                <a:spcPct val="120000"/>
              </a:lnSpc>
              <a:spcBef>
                <a:spcPts val="300"/>
              </a:spcBef>
              <a:spcAft>
                <a:spcPts val="0"/>
              </a:spcAft>
              <a:buSzPts val="1400"/>
              <a:buNone/>
              <a:defRPr sz="1400">
                <a:solidFill>
                  <a:schemeClr val="lt1"/>
                </a:solidFill>
              </a:defRPr>
            </a:lvl1pPr>
            <a:lvl2pPr lvl="1" algn="ctr" rtl="0">
              <a:lnSpc>
                <a:spcPct val="120000"/>
              </a:lnSpc>
              <a:spcBef>
                <a:spcPts val="300"/>
              </a:spcBef>
              <a:spcAft>
                <a:spcPts val="0"/>
              </a:spcAft>
              <a:buSzPts val="1500"/>
              <a:buNone/>
              <a:defRPr sz="1500"/>
            </a:lvl2pPr>
            <a:lvl3pPr lvl="2" algn="ctr" rtl="0">
              <a:lnSpc>
                <a:spcPct val="120000"/>
              </a:lnSpc>
              <a:spcBef>
                <a:spcPts val="300"/>
              </a:spcBef>
              <a:spcAft>
                <a:spcPts val="0"/>
              </a:spcAft>
              <a:buSzPts val="1400"/>
              <a:buNone/>
              <a:defRPr sz="1400"/>
            </a:lvl3pPr>
            <a:lvl4pPr lvl="3" algn="ctr" rtl="0">
              <a:lnSpc>
                <a:spcPct val="120000"/>
              </a:lnSpc>
              <a:spcBef>
                <a:spcPts val="300"/>
              </a:spcBef>
              <a:spcAft>
                <a:spcPts val="0"/>
              </a:spcAft>
              <a:buSzPts val="1200"/>
              <a:buNone/>
              <a:defRPr sz="1200"/>
            </a:lvl4pPr>
            <a:lvl5pPr lvl="4" algn="ctr" rtl="0">
              <a:lnSpc>
                <a:spcPct val="120000"/>
              </a:lnSpc>
              <a:spcBef>
                <a:spcPts val="300"/>
              </a:spcBef>
              <a:spcAft>
                <a:spcPts val="0"/>
              </a:spcAft>
              <a:buSzPts val="1200"/>
              <a:buNone/>
              <a:defRPr sz="1200"/>
            </a:lvl5pPr>
            <a:lvl6pPr lvl="5" algn="ctr" rtl="0">
              <a:lnSpc>
                <a:spcPct val="120000"/>
              </a:lnSpc>
              <a:spcBef>
                <a:spcPts val="300"/>
              </a:spcBef>
              <a:spcAft>
                <a:spcPts val="0"/>
              </a:spcAft>
              <a:buSzPts val="1200"/>
              <a:buNone/>
              <a:defRPr sz="1200"/>
            </a:lvl6pPr>
            <a:lvl7pPr lvl="6" algn="ctr" rtl="0">
              <a:lnSpc>
                <a:spcPct val="120000"/>
              </a:lnSpc>
              <a:spcBef>
                <a:spcPts val="300"/>
              </a:spcBef>
              <a:spcAft>
                <a:spcPts val="0"/>
              </a:spcAft>
              <a:buSzPts val="1200"/>
              <a:buNone/>
              <a:defRPr sz="1200"/>
            </a:lvl7pPr>
            <a:lvl8pPr lvl="7" algn="ctr" rtl="0">
              <a:lnSpc>
                <a:spcPct val="120000"/>
              </a:lnSpc>
              <a:spcBef>
                <a:spcPts val="300"/>
              </a:spcBef>
              <a:spcAft>
                <a:spcPts val="0"/>
              </a:spcAft>
              <a:buSzPts val="1200"/>
              <a:buNone/>
              <a:defRPr sz="1200"/>
            </a:lvl8pPr>
            <a:lvl9pPr lvl="8" algn="ctr" rtl="0">
              <a:lnSpc>
                <a:spcPct val="120000"/>
              </a:lnSpc>
              <a:spcBef>
                <a:spcPts val="300"/>
              </a:spcBef>
              <a:spcAft>
                <a:spcPts val="0"/>
              </a:spcAft>
              <a:buSzPts val="1200"/>
              <a:buNone/>
              <a:defRPr sz="1200"/>
            </a:lvl9pPr>
          </a:lstStyle>
          <a:p>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itle Slide 4">
  <p:cSld name="Title Slide 4">
    <p:bg>
      <p:bgPr>
        <a:solidFill>
          <a:schemeClr val="accent3"/>
        </a:solidFill>
        <a:effectLst/>
      </p:bgPr>
    </p:bg>
    <p:spTree>
      <p:nvGrpSpPr>
        <p:cNvPr id="1" name="Shape 105"/>
        <p:cNvGrpSpPr/>
        <p:nvPr/>
      </p:nvGrpSpPr>
      <p:grpSpPr>
        <a:xfrm>
          <a:off x="0" y="0"/>
          <a:ext cx="0" cy="0"/>
          <a:chOff x="0" y="0"/>
          <a:chExt cx="0" cy="0"/>
        </a:xfrm>
      </p:grpSpPr>
      <p:sp>
        <p:nvSpPr>
          <p:cNvPr id="106" name="Google Shape;106;p17"/>
          <p:cNvSpPr txBox="1">
            <a:spLocks noGrp="1"/>
          </p:cNvSpPr>
          <p:nvPr>
            <p:ph type="dt" idx="10"/>
          </p:nvPr>
        </p:nvSpPr>
        <p:spPr>
          <a:xfrm>
            <a:off x="7758354" y="4785996"/>
            <a:ext cx="702000" cy="1626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7" name="Google Shape;107;p17"/>
          <p:cNvSpPr txBox="1">
            <a:spLocks noGrp="1"/>
          </p:cNvSpPr>
          <p:nvPr>
            <p:ph type="ftr" idx="11"/>
          </p:nvPr>
        </p:nvSpPr>
        <p:spPr>
          <a:xfrm>
            <a:off x="4572000" y="4785996"/>
            <a:ext cx="3186600" cy="1626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8" name="Google Shape;108;p17"/>
          <p:cNvSpPr txBox="1">
            <a:spLocks noGrp="1"/>
          </p:cNvSpPr>
          <p:nvPr>
            <p:ph type="sldNum" idx="12"/>
          </p:nvPr>
        </p:nvSpPr>
        <p:spPr>
          <a:xfrm>
            <a:off x="8460432" y="4786163"/>
            <a:ext cx="324000" cy="161700"/>
          </a:xfrm>
          <a:prstGeom prst="rect">
            <a:avLst/>
          </a:prstGeom>
          <a:noFill/>
          <a:ln>
            <a:noFill/>
          </a:ln>
        </p:spPr>
        <p:txBody>
          <a:bodyPr spcFirstLastPara="1" wrap="square" lIns="0" tIns="0" rIns="0" bIns="0" anchor="ctr" anchorCtr="0">
            <a:noAutofit/>
          </a:bodyPr>
          <a:lstStyle>
            <a:lvl1pPr marL="0" lvl="0" indent="0" algn="r" rtl="0">
              <a:spcBef>
                <a:spcPts val="0"/>
              </a:spcBef>
              <a:buNone/>
              <a:defRPr sz="700" b="0" i="0" cap="none">
                <a:latin typeface="Aleo"/>
                <a:ea typeface="Aleo"/>
                <a:cs typeface="Aleo"/>
                <a:sym typeface="Aleo"/>
              </a:defRPr>
            </a:lvl1pPr>
            <a:lvl2pPr marL="0" lvl="1" indent="0" algn="r" rtl="0">
              <a:spcBef>
                <a:spcPts val="0"/>
              </a:spcBef>
              <a:buNone/>
              <a:defRPr sz="700" b="0" i="0" cap="none">
                <a:latin typeface="Aleo"/>
                <a:ea typeface="Aleo"/>
                <a:cs typeface="Aleo"/>
                <a:sym typeface="Aleo"/>
              </a:defRPr>
            </a:lvl2pPr>
            <a:lvl3pPr marL="0" lvl="2" indent="0" algn="r" rtl="0">
              <a:spcBef>
                <a:spcPts val="0"/>
              </a:spcBef>
              <a:buNone/>
              <a:defRPr sz="700" b="0" i="0" cap="none">
                <a:latin typeface="Aleo"/>
                <a:ea typeface="Aleo"/>
                <a:cs typeface="Aleo"/>
                <a:sym typeface="Aleo"/>
              </a:defRPr>
            </a:lvl3pPr>
            <a:lvl4pPr marL="0" lvl="3" indent="0" algn="r" rtl="0">
              <a:spcBef>
                <a:spcPts val="0"/>
              </a:spcBef>
              <a:buNone/>
              <a:defRPr sz="700" b="0" i="0" cap="none">
                <a:latin typeface="Aleo"/>
                <a:ea typeface="Aleo"/>
                <a:cs typeface="Aleo"/>
                <a:sym typeface="Aleo"/>
              </a:defRPr>
            </a:lvl4pPr>
            <a:lvl5pPr marL="0" lvl="4" indent="0" algn="r" rtl="0">
              <a:spcBef>
                <a:spcPts val="0"/>
              </a:spcBef>
              <a:buNone/>
              <a:defRPr sz="700" b="0" i="0" cap="none">
                <a:latin typeface="Aleo"/>
                <a:ea typeface="Aleo"/>
                <a:cs typeface="Aleo"/>
                <a:sym typeface="Aleo"/>
              </a:defRPr>
            </a:lvl5pPr>
            <a:lvl6pPr marL="0" lvl="5" indent="0" algn="r" rtl="0">
              <a:spcBef>
                <a:spcPts val="0"/>
              </a:spcBef>
              <a:buNone/>
              <a:defRPr sz="700" b="0" i="0" cap="none">
                <a:latin typeface="Aleo"/>
                <a:ea typeface="Aleo"/>
                <a:cs typeface="Aleo"/>
                <a:sym typeface="Aleo"/>
              </a:defRPr>
            </a:lvl6pPr>
            <a:lvl7pPr marL="0" lvl="6" indent="0" algn="r" rtl="0">
              <a:spcBef>
                <a:spcPts val="0"/>
              </a:spcBef>
              <a:buNone/>
              <a:defRPr sz="700" b="0" i="0" cap="none">
                <a:latin typeface="Aleo"/>
                <a:ea typeface="Aleo"/>
                <a:cs typeface="Aleo"/>
                <a:sym typeface="Aleo"/>
              </a:defRPr>
            </a:lvl7pPr>
            <a:lvl8pPr marL="0" lvl="7" indent="0" algn="r" rtl="0">
              <a:spcBef>
                <a:spcPts val="0"/>
              </a:spcBef>
              <a:buNone/>
              <a:defRPr sz="700" b="0" i="0" cap="none">
                <a:latin typeface="Aleo"/>
                <a:ea typeface="Aleo"/>
                <a:cs typeface="Aleo"/>
                <a:sym typeface="Aleo"/>
              </a:defRPr>
            </a:lvl8pPr>
            <a:lvl9pPr marL="0" lvl="8" indent="0" algn="r" rtl="0">
              <a:spcBef>
                <a:spcPts val="0"/>
              </a:spcBef>
              <a:buNone/>
              <a:defRPr sz="700" b="0" i="0" cap="none">
                <a:latin typeface="Aleo"/>
                <a:ea typeface="Aleo"/>
                <a:cs typeface="Aleo"/>
                <a:sym typeface="Aleo"/>
              </a:defRPr>
            </a:lvl9pPr>
          </a:lstStyle>
          <a:p>
            <a:pPr marL="0" lvl="0" indent="0" algn="r" rtl="0">
              <a:spcBef>
                <a:spcPts val="0"/>
              </a:spcBef>
              <a:spcAft>
                <a:spcPts val="0"/>
              </a:spcAft>
              <a:buNone/>
            </a:pPr>
            <a:fld id="{00000000-1234-1234-1234-123412341234}" type="slidenum">
              <a:rPr lang="fi"/>
              <a:t>‹#›</a:t>
            </a:fld>
            <a:endParaRPr/>
          </a:p>
        </p:txBody>
      </p:sp>
      <p:grpSp>
        <p:nvGrpSpPr>
          <p:cNvPr id="109" name="Google Shape;109;p17"/>
          <p:cNvGrpSpPr/>
          <p:nvPr/>
        </p:nvGrpSpPr>
        <p:grpSpPr>
          <a:xfrm>
            <a:off x="3738743" y="735549"/>
            <a:ext cx="1666631" cy="1080039"/>
            <a:chOff x="3287713" y="333375"/>
            <a:chExt cx="6107113" cy="3957638"/>
          </a:xfrm>
        </p:grpSpPr>
        <p:sp>
          <p:nvSpPr>
            <p:cNvPr id="110" name="Google Shape;110;p17"/>
            <p:cNvSpPr/>
            <p:nvPr/>
          </p:nvSpPr>
          <p:spPr>
            <a:xfrm>
              <a:off x="5707063" y="333375"/>
              <a:ext cx="1254123" cy="2849560"/>
            </a:xfrm>
            <a:custGeom>
              <a:avLst/>
              <a:gdLst/>
              <a:ahLst/>
              <a:cxnLst/>
              <a:rect l="l" t="t" r="r" b="b"/>
              <a:pathLst>
                <a:path w="3164" h="7179" extrusionOk="0">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dk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ato"/>
                <a:ea typeface="Lato"/>
                <a:cs typeface="Lato"/>
                <a:sym typeface="Lato"/>
              </a:endParaRPr>
            </a:p>
          </p:txBody>
        </p:sp>
        <p:sp>
          <p:nvSpPr>
            <p:cNvPr id="111" name="Google Shape;111;p17"/>
            <p:cNvSpPr/>
            <p:nvPr/>
          </p:nvSpPr>
          <p:spPr>
            <a:xfrm>
              <a:off x="3613150" y="3232150"/>
              <a:ext cx="5405436" cy="485775"/>
            </a:xfrm>
            <a:custGeom>
              <a:avLst/>
              <a:gdLst/>
              <a:ahLst/>
              <a:cxnLst/>
              <a:rect l="l" t="t" r="r" b="b"/>
              <a:pathLst>
                <a:path w="13623" h="1226" extrusionOk="0">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solidFill>
              <a:schemeClr val="dk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ato"/>
                <a:ea typeface="Lato"/>
                <a:cs typeface="Lato"/>
                <a:sym typeface="Lato"/>
              </a:endParaRPr>
            </a:p>
          </p:txBody>
        </p:sp>
        <p:sp>
          <p:nvSpPr>
            <p:cNvPr id="112" name="Google Shape;112;p17"/>
            <p:cNvSpPr/>
            <p:nvPr/>
          </p:nvSpPr>
          <p:spPr>
            <a:xfrm>
              <a:off x="3287713" y="3803650"/>
              <a:ext cx="6107113" cy="487363"/>
            </a:xfrm>
            <a:custGeom>
              <a:avLst/>
              <a:gdLst/>
              <a:ahLst/>
              <a:cxnLst/>
              <a:rect l="l" t="t" r="r" b="b"/>
              <a:pathLst>
                <a:path w="15388" h="1226" extrusionOk="0">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solidFill>
              <a:schemeClr val="dk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ato"/>
                <a:ea typeface="Lato"/>
                <a:cs typeface="Lato"/>
                <a:sym typeface="Lato"/>
              </a:endParaRPr>
            </a:p>
          </p:txBody>
        </p:sp>
      </p:grpSp>
      <p:grpSp>
        <p:nvGrpSpPr>
          <p:cNvPr id="113" name="Google Shape;113;p17"/>
          <p:cNvGrpSpPr/>
          <p:nvPr/>
        </p:nvGrpSpPr>
        <p:grpSpPr>
          <a:xfrm>
            <a:off x="-20" y="5002023"/>
            <a:ext cx="9143726" cy="141466"/>
            <a:chOff x="2207568" y="692696"/>
            <a:chExt cx="2304192" cy="576000"/>
          </a:xfrm>
        </p:grpSpPr>
        <p:sp>
          <p:nvSpPr>
            <p:cNvPr id="114" name="Google Shape;114;p17"/>
            <p:cNvSpPr/>
            <p:nvPr/>
          </p:nvSpPr>
          <p:spPr>
            <a:xfrm>
              <a:off x="2783632" y="692696"/>
              <a:ext cx="576000" cy="5760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ato"/>
                <a:ea typeface="Lato"/>
                <a:cs typeface="Lato"/>
                <a:sym typeface="Lato"/>
              </a:endParaRPr>
            </a:p>
          </p:txBody>
        </p:sp>
        <p:sp>
          <p:nvSpPr>
            <p:cNvPr id="115" name="Google Shape;115;p17"/>
            <p:cNvSpPr/>
            <p:nvPr/>
          </p:nvSpPr>
          <p:spPr>
            <a:xfrm>
              <a:off x="3359696" y="692696"/>
              <a:ext cx="576000" cy="5760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ato"/>
                <a:ea typeface="Lato"/>
                <a:cs typeface="Lato"/>
                <a:sym typeface="Lato"/>
              </a:endParaRPr>
            </a:p>
          </p:txBody>
        </p:sp>
        <p:sp>
          <p:nvSpPr>
            <p:cNvPr id="116" name="Google Shape;116;p17"/>
            <p:cNvSpPr/>
            <p:nvPr/>
          </p:nvSpPr>
          <p:spPr>
            <a:xfrm>
              <a:off x="3935760" y="692696"/>
              <a:ext cx="576000" cy="576000"/>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ato"/>
                <a:ea typeface="Lato"/>
                <a:cs typeface="Lato"/>
                <a:sym typeface="Lato"/>
              </a:endParaRPr>
            </a:p>
          </p:txBody>
        </p:sp>
        <p:sp>
          <p:nvSpPr>
            <p:cNvPr id="117" name="Google Shape;117;p17"/>
            <p:cNvSpPr/>
            <p:nvPr/>
          </p:nvSpPr>
          <p:spPr>
            <a:xfrm>
              <a:off x="2207568" y="692696"/>
              <a:ext cx="576000" cy="5760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ato"/>
                <a:ea typeface="Lato"/>
                <a:cs typeface="Lato"/>
                <a:sym typeface="Lato"/>
              </a:endParaRPr>
            </a:p>
          </p:txBody>
        </p:sp>
      </p:grpSp>
      <p:sp>
        <p:nvSpPr>
          <p:cNvPr id="118" name="Google Shape;118;p17"/>
          <p:cNvSpPr txBox="1">
            <a:spLocks noGrp="1"/>
          </p:cNvSpPr>
          <p:nvPr>
            <p:ph type="ctrTitle"/>
          </p:nvPr>
        </p:nvSpPr>
        <p:spPr>
          <a:xfrm>
            <a:off x="359569" y="1977684"/>
            <a:ext cx="8424900" cy="1512300"/>
          </a:xfrm>
          <a:prstGeom prst="rect">
            <a:avLst/>
          </a:prstGeom>
          <a:noFill/>
          <a:ln>
            <a:noFill/>
          </a:ln>
        </p:spPr>
        <p:txBody>
          <a:bodyPr spcFirstLastPara="1" wrap="square" lIns="0" tIns="0" rIns="0" bIns="0" anchor="ctr" anchorCtr="0">
            <a:noAutofit/>
          </a:bodyPr>
          <a:lstStyle>
            <a:lvl1pPr lvl="0" algn="ctr" rtl="0">
              <a:lnSpc>
                <a:spcPct val="90000"/>
              </a:lnSpc>
              <a:spcBef>
                <a:spcPts val="0"/>
              </a:spcBef>
              <a:spcAft>
                <a:spcPts val="0"/>
              </a:spcAft>
              <a:buClr>
                <a:schemeClr val="dk2"/>
              </a:buClr>
              <a:buSzPts val="3000"/>
              <a:buFont typeface="Aleo"/>
              <a:buNone/>
              <a:defRPr sz="30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9" name="Google Shape;119;p17"/>
          <p:cNvSpPr txBox="1">
            <a:spLocks noGrp="1"/>
          </p:cNvSpPr>
          <p:nvPr>
            <p:ph type="subTitle" idx="1"/>
          </p:nvPr>
        </p:nvSpPr>
        <p:spPr>
          <a:xfrm>
            <a:off x="359569" y="3705876"/>
            <a:ext cx="8424900" cy="432000"/>
          </a:xfrm>
          <a:prstGeom prst="rect">
            <a:avLst/>
          </a:prstGeom>
          <a:noFill/>
          <a:ln>
            <a:noFill/>
          </a:ln>
        </p:spPr>
        <p:txBody>
          <a:bodyPr spcFirstLastPara="1" wrap="square" lIns="0" tIns="0" rIns="0" bIns="0" anchor="t" anchorCtr="0">
            <a:noAutofit/>
          </a:bodyPr>
          <a:lstStyle>
            <a:lvl1pPr lvl="0" algn="ctr" rtl="0">
              <a:lnSpc>
                <a:spcPct val="120000"/>
              </a:lnSpc>
              <a:spcBef>
                <a:spcPts val="300"/>
              </a:spcBef>
              <a:spcAft>
                <a:spcPts val="0"/>
              </a:spcAft>
              <a:buSzPts val="1400"/>
              <a:buNone/>
              <a:defRPr sz="1400">
                <a:solidFill>
                  <a:schemeClr val="dk2"/>
                </a:solidFill>
              </a:defRPr>
            </a:lvl1pPr>
            <a:lvl2pPr lvl="1" algn="ctr" rtl="0">
              <a:lnSpc>
                <a:spcPct val="120000"/>
              </a:lnSpc>
              <a:spcBef>
                <a:spcPts val="300"/>
              </a:spcBef>
              <a:spcAft>
                <a:spcPts val="0"/>
              </a:spcAft>
              <a:buSzPts val="1500"/>
              <a:buNone/>
              <a:defRPr sz="1500"/>
            </a:lvl2pPr>
            <a:lvl3pPr lvl="2" algn="ctr" rtl="0">
              <a:lnSpc>
                <a:spcPct val="120000"/>
              </a:lnSpc>
              <a:spcBef>
                <a:spcPts val="300"/>
              </a:spcBef>
              <a:spcAft>
                <a:spcPts val="0"/>
              </a:spcAft>
              <a:buSzPts val="1400"/>
              <a:buNone/>
              <a:defRPr sz="1400"/>
            </a:lvl3pPr>
            <a:lvl4pPr lvl="3" algn="ctr" rtl="0">
              <a:lnSpc>
                <a:spcPct val="120000"/>
              </a:lnSpc>
              <a:spcBef>
                <a:spcPts val="300"/>
              </a:spcBef>
              <a:spcAft>
                <a:spcPts val="0"/>
              </a:spcAft>
              <a:buSzPts val="1200"/>
              <a:buNone/>
              <a:defRPr sz="1200"/>
            </a:lvl4pPr>
            <a:lvl5pPr lvl="4" algn="ctr" rtl="0">
              <a:lnSpc>
                <a:spcPct val="120000"/>
              </a:lnSpc>
              <a:spcBef>
                <a:spcPts val="300"/>
              </a:spcBef>
              <a:spcAft>
                <a:spcPts val="0"/>
              </a:spcAft>
              <a:buSzPts val="1200"/>
              <a:buNone/>
              <a:defRPr sz="1200"/>
            </a:lvl5pPr>
            <a:lvl6pPr lvl="5" algn="ctr" rtl="0">
              <a:lnSpc>
                <a:spcPct val="120000"/>
              </a:lnSpc>
              <a:spcBef>
                <a:spcPts val="300"/>
              </a:spcBef>
              <a:spcAft>
                <a:spcPts val="0"/>
              </a:spcAft>
              <a:buSzPts val="1200"/>
              <a:buNone/>
              <a:defRPr sz="1200"/>
            </a:lvl6pPr>
            <a:lvl7pPr lvl="6" algn="ctr" rtl="0">
              <a:lnSpc>
                <a:spcPct val="120000"/>
              </a:lnSpc>
              <a:spcBef>
                <a:spcPts val="300"/>
              </a:spcBef>
              <a:spcAft>
                <a:spcPts val="0"/>
              </a:spcAft>
              <a:buSzPts val="1200"/>
              <a:buNone/>
              <a:defRPr sz="1200"/>
            </a:lvl7pPr>
            <a:lvl8pPr lvl="7" algn="ctr" rtl="0">
              <a:lnSpc>
                <a:spcPct val="120000"/>
              </a:lnSpc>
              <a:spcBef>
                <a:spcPts val="300"/>
              </a:spcBef>
              <a:spcAft>
                <a:spcPts val="0"/>
              </a:spcAft>
              <a:buSzPts val="1200"/>
              <a:buNone/>
              <a:defRPr sz="1200"/>
            </a:lvl8pPr>
            <a:lvl9pPr lvl="8" algn="ctr" rtl="0">
              <a:lnSpc>
                <a:spcPct val="120000"/>
              </a:lnSpc>
              <a:spcBef>
                <a:spcPts val="300"/>
              </a:spcBef>
              <a:spcAft>
                <a:spcPts val="0"/>
              </a:spcAft>
              <a:buSzPts val="1200"/>
              <a:buNone/>
              <a:defRPr sz="1200"/>
            </a:lvl9pPr>
          </a:lstStyle>
          <a:p>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Content ">
  <p:cSld name="Title and Text Content ">
    <p:spTree>
      <p:nvGrpSpPr>
        <p:cNvPr id="1" name="Shape 120"/>
        <p:cNvGrpSpPr/>
        <p:nvPr/>
      </p:nvGrpSpPr>
      <p:grpSpPr>
        <a:xfrm>
          <a:off x="0" y="0"/>
          <a:ext cx="0" cy="0"/>
          <a:chOff x="0" y="0"/>
          <a:chExt cx="0" cy="0"/>
        </a:xfrm>
      </p:grpSpPr>
      <p:sp>
        <p:nvSpPr>
          <p:cNvPr id="121" name="Google Shape;121;p18"/>
          <p:cNvSpPr txBox="1">
            <a:spLocks noGrp="1"/>
          </p:cNvSpPr>
          <p:nvPr>
            <p:ph type="title"/>
          </p:nvPr>
        </p:nvSpPr>
        <p:spPr>
          <a:xfrm>
            <a:off x="1007603" y="357188"/>
            <a:ext cx="7776900" cy="8106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2" name="Google Shape;122;p18"/>
          <p:cNvSpPr txBox="1">
            <a:spLocks noGrp="1"/>
          </p:cNvSpPr>
          <p:nvPr>
            <p:ph type="dt" idx="10"/>
          </p:nvPr>
        </p:nvSpPr>
        <p:spPr>
          <a:xfrm>
            <a:off x="7758354" y="4785996"/>
            <a:ext cx="702000" cy="1626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3" name="Google Shape;123;p18"/>
          <p:cNvSpPr txBox="1">
            <a:spLocks noGrp="1"/>
          </p:cNvSpPr>
          <p:nvPr>
            <p:ph type="ftr" idx="11"/>
          </p:nvPr>
        </p:nvSpPr>
        <p:spPr>
          <a:xfrm>
            <a:off x="4572000" y="4785996"/>
            <a:ext cx="3186600" cy="1626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4" name="Google Shape;124;p18"/>
          <p:cNvSpPr txBox="1">
            <a:spLocks noGrp="1"/>
          </p:cNvSpPr>
          <p:nvPr>
            <p:ph type="sldNum" idx="12"/>
          </p:nvPr>
        </p:nvSpPr>
        <p:spPr>
          <a:xfrm>
            <a:off x="8460432" y="4786163"/>
            <a:ext cx="324000" cy="161700"/>
          </a:xfrm>
          <a:prstGeom prst="rect">
            <a:avLst/>
          </a:prstGeom>
          <a:noFill/>
          <a:ln>
            <a:noFill/>
          </a:ln>
        </p:spPr>
        <p:txBody>
          <a:bodyPr spcFirstLastPara="1" wrap="square" lIns="0" tIns="0" rIns="0" bIns="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fi"/>
              <a:t>‹#›</a:t>
            </a:fld>
            <a:endParaRPr/>
          </a:p>
        </p:txBody>
      </p:sp>
      <p:sp>
        <p:nvSpPr>
          <p:cNvPr id="125" name="Google Shape;125;p18"/>
          <p:cNvSpPr txBox="1">
            <a:spLocks noGrp="1"/>
          </p:cNvSpPr>
          <p:nvPr>
            <p:ph type="body" idx="1"/>
          </p:nvPr>
        </p:nvSpPr>
        <p:spPr>
          <a:xfrm>
            <a:off x="791580" y="1329929"/>
            <a:ext cx="7992900" cy="3294600"/>
          </a:xfrm>
          <a:prstGeom prst="rect">
            <a:avLst/>
          </a:prstGeom>
          <a:noFill/>
          <a:ln>
            <a:noFill/>
          </a:ln>
        </p:spPr>
        <p:txBody>
          <a:bodyPr spcFirstLastPara="1" wrap="square" lIns="0" tIns="0" rIns="0" bIns="0" anchor="t" anchorCtr="0">
            <a:noAutofit/>
          </a:bodyPr>
          <a:lstStyle>
            <a:lvl1pPr marL="457200" lvl="0" indent="-317500" algn="l" rtl="0">
              <a:lnSpc>
                <a:spcPct val="120000"/>
              </a:lnSpc>
              <a:spcBef>
                <a:spcPts val="300"/>
              </a:spcBef>
              <a:spcAft>
                <a:spcPts val="0"/>
              </a:spcAft>
              <a:buSzPts val="1400"/>
              <a:buChar char="•"/>
              <a:defRPr/>
            </a:lvl1pPr>
            <a:lvl2pPr marL="914400" lvl="1" indent="-317500" algn="l" rtl="0">
              <a:lnSpc>
                <a:spcPct val="120000"/>
              </a:lnSpc>
              <a:spcBef>
                <a:spcPts val="300"/>
              </a:spcBef>
              <a:spcAft>
                <a:spcPts val="0"/>
              </a:spcAft>
              <a:buSzPts val="1400"/>
              <a:buChar char="–"/>
              <a:defRPr/>
            </a:lvl2pPr>
            <a:lvl3pPr marL="1371600" lvl="2" indent="-317500" algn="l" rtl="0">
              <a:lnSpc>
                <a:spcPct val="120000"/>
              </a:lnSpc>
              <a:spcBef>
                <a:spcPts val="300"/>
              </a:spcBef>
              <a:spcAft>
                <a:spcPts val="0"/>
              </a:spcAft>
              <a:buSzPts val="1400"/>
              <a:buChar char="•"/>
              <a:defRPr/>
            </a:lvl3pPr>
            <a:lvl4pPr marL="1828800" lvl="3" indent="-317500" algn="l" rtl="0">
              <a:lnSpc>
                <a:spcPct val="120000"/>
              </a:lnSpc>
              <a:spcBef>
                <a:spcPts val="300"/>
              </a:spcBef>
              <a:spcAft>
                <a:spcPts val="0"/>
              </a:spcAft>
              <a:buSzPts val="1400"/>
              <a:buChar char="•"/>
              <a:defRPr/>
            </a:lvl4pPr>
            <a:lvl5pPr marL="2286000" lvl="4" indent="-317500" algn="l" rtl="0">
              <a:lnSpc>
                <a:spcPct val="120000"/>
              </a:lnSpc>
              <a:spcBef>
                <a:spcPts val="300"/>
              </a:spcBef>
              <a:spcAft>
                <a:spcPts val="0"/>
              </a:spcAft>
              <a:buSzPts val="1400"/>
              <a:buChar char="•"/>
              <a:defRPr/>
            </a:lvl5pPr>
            <a:lvl6pPr marL="2743200" lvl="5" indent="-317500" algn="l" rtl="0">
              <a:lnSpc>
                <a:spcPct val="120000"/>
              </a:lnSpc>
              <a:spcBef>
                <a:spcPts val="300"/>
              </a:spcBef>
              <a:spcAft>
                <a:spcPts val="0"/>
              </a:spcAft>
              <a:buSzPts val="1400"/>
              <a:buChar char="•"/>
              <a:defRPr/>
            </a:lvl6pPr>
            <a:lvl7pPr marL="3200400" lvl="6" indent="-317500" algn="l" rtl="0">
              <a:lnSpc>
                <a:spcPct val="120000"/>
              </a:lnSpc>
              <a:spcBef>
                <a:spcPts val="300"/>
              </a:spcBef>
              <a:spcAft>
                <a:spcPts val="0"/>
              </a:spcAft>
              <a:buSzPts val="1400"/>
              <a:buChar char="•"/>
              <a:defRPr/>
            </a:lvl7pPr>
            <a:lvl8pPr marL="3657600" lvl="7" indent="-317500" algn="l" rtl="0">
              <a:lnSpc>
                <a:spcPct val="120000"/>
              </a:lnSpc>
              <a:spcBef>
                <a:spcPts val="300"/>
              </a:spcBef>
              <a:spcAft>
                <a:spcPts val="0"/>
              </a:spcAft>
              <a:buSzPts val="1400"/>
              <a:buChar char="•"/>
              <a:defRPr/>
            </a:lvl8pPr>
            <a:lvl9pPr marL="4114800" lvl="8" indent="-317500" algn="l" rtl="0">
              <a:lnSpc>
                <a:spcPct val="120000"/>
              </a:lnSpc>
              <a:spcBef>
                <a:spcPts val="300"/>
              </a:spcBef>
              <a:spcAft>
                <a:spcPts val="0"/>
              </a:spcAft>
              <a:buSzPts val="14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Section Header ">
  <p:cSld name="Section Header ">
    <p:bg>
      <p:bgPr>
        <a:solidFill>
          <a:schemeClr val="accent2"/>
        </a:solidFill>
        <a:effectLst/>
      </p:bgPr>
    </p:bg>
    <p:spTree>
      <p:nvGrpSpPr>
        <p:cNvPr id="1" name="Shape 133"/>
        <p:cNvGrpSpPr/>
        <p:nvPr/>
      </p:nvGrpSpPr>
      <p:grpSpPr>
        <a:xfrm>
          <a:off x="0" y="0"/>
          <a:ext cx="0" cy="0"/>
          <a:chOff x="0" y="0"/>
          <a:chExt cx="0" cy="0"/>
        </a:xfrm>
      </p:grpSpPr>
      <p:sp>
        <p:nvSpPr>
          <p:cNvPr id="134" name="Google Shape;134;p20"/>
          <p:cNvSpPr/>
          <p:nvPr/>
        </p:nvSpPr>
        <p:spPr>
          <a:xfrm>
            <a:off x="0" y="-1"/>
            <a:ext cx="5274078" cy="5143502"/>
          </a:xfrm>
          <a:custGeom>
            <a:avLst/>
            <a:gdLst/>
            <a:ahLst/>
            <a:cxnLst/>
            <a:rect l="l" t="t" r="r" b="b"/>
            <a:pathLst>
              <a:path w="7032104" h="6858002" extrusionOk="0">
                <a:moveTo>
                  <a:pt x="5159896" y="0"/>
                </a:moveTo>
                <a:lnTo>
                  <a:pt x="7032104" y="0"/>
                </a:lnTo>
                <a:lnTo>
                  <a:pt x="5159896" y="6858001"/>
                </a:lnTo>
                <a:lnTo>
                  <a:pt x="5159896" y="6858002"/>
                </a:lnTo>
                <a:lnTo>
                  <a:pt x="0" y="6858002"/>
                </a:lnTo>
                <a:lnTo>
                  <a:pt x="0" y="2"/>
                </a:lnTo>
                <a:lnTo>
                  <a:pt x="5159896" y="2"/>
                </a:lnTo>
                <a:close/>
              </a:path>
            </a:pathLst>
          </a:cu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ato"/>
              <a:ea typeface="Lato"/>
              <a:cs typeface="Lato"/>
              <a:sym typeface="Lato"/>
            </a:endParaRPr>
          </a:p>
        </p:txBody>
      </p:sp>
      <p:sp>
        <p:nvSpPr>
          <p:cNvPr id="135" name="Google Shape;135;p20"/>
          <p:cNvSpPr txBox="1">
            <a:spLocks noGrp="1"/>
          </p:cNvSpPr>
          <p:nvPr>
            <p:ph type="dt" idx="10"/>
          </p:nvPr>
        </p:nvSpPr>
        <p:spPr>
          <a:xfrm>
            <a:off x="7758354" y="4785996"/>
            <a:ext cx="702000" cy="1626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100"/>
              <a:buNone/>
              <a:defRPr>
                <a:solidFill>
                  <a:schemeClr val="lt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6" name="Google Shape;136;p20"/>
          <p:cNvSpPr txBox="1">
            <a:spLocks noGrp="1"/>
          </p:cNvSpPr>
          <p:nvPr>
            <p:ph type="ftr" idx="11"/>
          </p:nvPr>
        </p:nvSpPr>
        <p:spPr>
          <a:xfrm>
            <a:off x="4572000" y="4785996"/>
            <a:ext cx="3186600" cy="1626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100"/>
              <a:buNone/>
              <a:defRPr>
                <a:solidFill>
                  <a:schemeClr val="lt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7" name="Google Shape;137;p20"/>
          <p:cNvSpPr txBox="1">
            <a:spLocks noGrp="1"/>
          </p:cNvSpPr>
          <p:nvPr>
            <p:ph type="sldNum" idx="12"/>
          </p:nvPr>
        </p:nvSpPr>
        <p:spPr>
          <a:xfrm>
            <a:off x="8460432" y="4786163"/>
            <a:ext cx="324000" cy="161700"/>
          </a:xfrm>
          <a:prstGeom prst="rect">
            <a:avLst/>
          </a:prstGeom>
          <a:noFill/>
          <a:ln>
            <a:noFill/>
          </a:ln>
        </p:spPr>
        <p:txBody>
          <a:bodyPr spcFirstLastPara="1" wrap="square" lIns="0" tIns="0" rIns="0" bIns="0" anchor="ctr" anchorCtr="0">
            <a:noAutofit/>
          </a:bodyPr>
          <a:lstStyle>
            <a:lvl1pPr marL="0" lvl="0" indent="0" algn="r" rtl="0">
              <a:spcBef>
                <a:spcPts val="0"/>
              </a:spcBef>
              <a:buNone/>
              <a:defRPr sz="700" b="0" i="0" cap="none">
                <a:solidFill>
                  <a:schemeClr val="lt1"/>
                </a:solidFill>
                <a:latin typeface="Aleo"/>
                <a:ea typeface="Aleo"/>
                <a:cs typeface="Aleo"/>
                <a:sym typeface="Aleo"/>
              </a:defRPr>
            </a:lvl1pPr>
            <a:lvl2pPr marL="0" lvl="1" indent="0" algn="r" rtl="0">
              <a:spcBef>
                <a:spcPts val="0"/>
              </a:spcBef>
              <a:buNone/>
              <a:defRPr sz="700" b="0" i="0" cap="none">
                <a:solidFill>
                  <a:schemeClr val="lt1"/>
                </a:solidFill>
                <a:latin typeface="Aleo"/>
                <a:ea typeface="Aleo"/>
                <a:cs typeface="Aleo"/>
                <a:sym typeface="Aleo"/>
              </a:defRPr>
            </a:lvl2pPr>
            <a:lvl3pPr marL="0" lvl="2" indent="0" algn="r" rtl="0">
              <a:spcBef>
                <a:spcPts val="0"/>
              </a:spcBef>
              <a:buNone/>
              <a:defRPr sz="700" b="0" i="0" cap="none">
                <a:solidFill>
                  <a:schemeClr val="lt1"/>
                </a:solidFill>
                <a:latin typeface="Aleo"/>
                <a:ea typeface="Aleo"/>
                <a:cs typeface="Aleo"/>
                <a:sym typeface="Aleo"/>
              </a:defRPr>
            </a:lvl3pPr>
            <a:lvl4pPr marL="0" lvl="3" indent="0" algn="r" rtl="0">
              <a:spcBef>
                <a:spcPts val="0"/>
              </a:spcBef>
              <a:buNone/>
              <a:defRPr sz="700" b="0" i="0" cap="none">
                <a:solidFill>
                  <a:schemeClr val="lt1"/>
                </a:solidFill>
                <a:latin typeface="Aleo"/>
                <a:ea typeface="Aleo"/>
                <a:cs typeface="Aleo"/>
                <a:sym typeface="Aleo"/>
              </a:defRPr>
            </a:lvl4pPr>
            <a:lvl5pPr marL="0" lvl="4" indent="0" algn="r" rtl="0">
              <a:spcBef>
                <a:spcPts val="0"/>
              </a:spcBef>
              <a:buNone/>
              <a:defRPr sz="700" b="0" i="0" cap="none">
                <a:solidFill>
                  <a:schemeClr val="lt1"/>
                </a:solidFill>
                <a:latin typeface="Aleo"/>
                <a:ea typeface="Aleo"/>
                <a:cs typeface="Aleo"/>
                <a:sym typeface="Aleo"/>
              </a:defRPr>
            </a:lvl5pPr>
            <a:lvl6pPr marL="0" lvl="5" indent="0" algn="r" rtl="0">
              <a:spcBef>
                <a:spcPts val="0"/>
              </a:spcBef>
              <a:buNone/>
              <a:defRPr sz="700" b="0" i="0" cap="none">
                <a:solidFill>
                  <a:schemeClr val="lt1"/>
                </a:solidFill>
                <a:latin typeface="Aleo"/>
                <a:ea typeface="Aleo"/>
                <a:cs typeface="Aleo"/>
                <a:sym typeface="Aleo"/>
              </a:defRPr>
            </a:lvl6pPr>
            <a:lvl7pPr marL="0" lvl="6" indent="0" algn="r" rtl="0">
              <a:spcBef>
                <a:spcPts val="0"/>
              </a:spcBef>
              <a:buNone/>
              <a:defRPr sz="700" b="0" i="0" cap="none">
                <a:solidFill>
                  <a:schemeClr val="lt1"/>
                </a:solidFill>
                <a:latin typeface="Aleo"/>
                <a:ea typeface="Aleo"/>
                <a:cs typeface="Aleo"/>
                <a:sym typeface="Aleo"/>
              </a:defRPr>
            </a:lvl7pPr>
            <a:lvl8pPr marL="0" lvl="7" indent="0" algn="r" rtl="0">
              <a:spcBef>
                <a:spcPts val="0"/>
              </a:spcBef>
              <a:buNone/>
              <a:defRPr sz="700" b="0" i="0" cap="none">
                <a:solidFill>
                  <a:schemeClr val="lt1"/>
                </a:solidFill>
                <a:latin typeface="Aleo"/>
                <a:ea typeface="Aleo"/>
                <a:cs typeface="Aleo"/>
                <a:sym typeface="Aleo"/>
              </a:defRPr>
            </a:lvl8pPr>
            <a:lvl9pPr marL="0" lvl="8" indent="0" algn="r" rtl="0">
              <a:spcBef>
                <a:spcPts val="0"/>
              </a:spcBef>
              <a:buNone/>
              <a:defRPr sz="700" b="0" i="0" cap="none">
                <a:solidFill>
                  <a:schemeClr val="lt1"/>
                </a:solidFill>
                <a:latin typeface="Aleo"/>
                <a:ea typeface="Aleo"/>
                <a:cs typeface="Aleo"/>
                <a:sym typeface="Aleo"/>
              </a:defRPr>
            </a:lvl9pPr>
          </a:lstStyle>
          <a:p>
            <a:pPr marL="0" lvl="0" indent="0" algn="r" rtl="0">
              <a:spcBef>
                <a:spcPts val="0"/>
              </a:spcBef>
              <a:spcAft>
                <a:spcPts val="0"/>
              </a:spcAft>
              <a:buNone/>
            </a:pPr>
            <a:fld id="{00000000-1234-1234-1234-123412341234}" type="slidenum">
              <a:rPr lang="fi"/>
              <a:t>‹#›</a:t>
            </a:fld>
            <a:endParaRPr/>
          </a:p>
        </p:txBody>
      </p:sp>
      <p:sp>
        <p:nvSpPr>
          <p:cNvPr id="138" name="Google Shape;138;p20"/>
          <p:cNvSpPr txBox="1">
            <a:spLocks noGrp="1"/>
          </p:cNvSpPr>
          <p:nvPr>
            <p:ph type="ctrTitle"/>
          </p:nvPr>
        </p:nvSpPr>
        <p:spPr>
          <a:xfrm>
            <a:off x="629840" y="1599642"/>
            <a:ext cx="3239700" cy="15117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lt1"/>
              </a:buClr>
              <a:buSzPts val="3000"/>
              <a:buFont typeface="Aleo"/>
              <a:buNone/>
              <a:defRPr sz="30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9" name="Google Shape;139;p20"/>
          <p:cNvSpPr txBox="1">
            <a:spLocks noGrp="1"/>
          </p:cNvSpPr>
          <p:nvPr>
            <p:ph type="subTitle" idx="1"/>
          </p:nvPr>
        </p:nvSpPr>
        <p:spPr>
          <a:xfrm>
            <a:off x="629840" y="3327517"/>
            <a:ext cx="3239700" cy="432000"/>
          </a:xfrm>
          <a:prstGeom prst="rect">
            <a:avLst/>
          </a:prstGeom>
          <a:noFill/>
          <a:ln>
            <a:noFill/>
          </a:ln>
        </p:spPr>
        <p:txBody>
          <a:bodyPr spcFirstLastPara="1" wrap="square" lIns="0" tIns="0" rIns="0" bIns="0" anchor="t" anchorCtr="0">
            <a:noAutofit/>
          </a:bodyPr>
          <a:lstStyle>
            <a:lvl1pPr lvl="0" algn="l" rtl="0">
              <a:lnSpc>
                <a:spcPct val="120000"/>
              </a:lnSpc>
              <a:spcBef>
                <a:spcPts val="300"/>
              </a:spcBef>
              <a:spcAft>
                <a:spcPts val="0"/>
              </a:spcAft>
              <a:buSzPts val="1400"/>
              <a:buNone/>
              <a:defRPr sz="1400">
                <a:solidFill>
                  <a:schemeClr val="lt1"/>
                </a:solidFill>
              </a:defRPr>
            </a:lvl1pPr>
            <a:lvl2pPr lvl="1" algn="ctr" rtl="0">
              <a:lnSpc>
                <a:spcPct val="120000"/>
              </a:lnSpc>
              <a:spcBef>
                <a:spcPts val="300"/>
              </a:spcBef>
              <a:spcAft>
                <a:spcPts val="0"/>
              </a:spcAft>
              <a:buSzPts val="1500"/>
              <a:buNone/>
              <a:defRPr sz="1500"/>
            </a:lvl2pPr>
            <a:lvl3pPr lvl="2" algn="ctr" rtl="0">
              <a:lnSpc>
                <a:spcPct val="120000"/>
              </a:lnSpc>
              <a:spcBef>
                <a:spcPts val="300"/>
              </a:spcBef>
              <a:spcAft>
                <a:spcPts val="0"/>
              </a:spcAft>
              <a:buSzPts val="1400"/>
              <a:buNone/>
              <a:defRPr sz="1400"/>
            </a:lvl3pPr>
            <a:lvl4pPr lvl="3" algn="ctr" rtl="0">
              <a:lnSpc>
                <a:spcPct val="120000"/>
              </a:lnSpc>
              <a:spcBef>
                <a:spcPts val="300"/>
              </a:spcBef>
              <a:spcAft>
                <a:spcPts val="0"/>
              </a:spcAft>
              <a:buSzPts val="1200"/>
              <a:buNone/>
              <a:defRPr sz="1200"/>
            </a:lvl4pPr>
            <a:lvl5pPr lvl="4" algn="ctr" rtl="0">
              <a:lnSpc>
                <a:spcPct val="120000"/>
              </a:lnSpc>
              <a:spcBef>
                <a:spcPts val="300"/>
              </a:spcBef>
              <a:spcAft>
                <a:spcPts val="0"/>
              </a:spcAft>
              <a:buSzPts val="1200"/>
              <a:buNone/>
              <a:defRPr sz="1200"/>
            </a:lvl5pPr>
            <a:lvl6pPr lvl="5" algn="ctr" rtl="0">
              <a:lnSpc>
                <a:spcPct val="120000"/>
              </a:lnSpc>
              <a:spcBef>
                <a:spcPts val="300"/>
              </a:spcBef>
              <a:spcAft>
                <a:spcPts val="0"/>
              </a:spcAft>
              <a:buSzPts val="1200"/>
              <a:buNone/>
              <a:defRPr sz="1200"/>
            </a:lvl6pPr>
            <a:lvl7pPr lvl="6" algn="ctr" rtl="0">
              <a:lnSpc>
                <a:spcPct val="120000"/>
              </a:lnSpc>
              <a:spcBef>
                <a:spcPts val="300"/>
              </a:spcBef>
              <a:spcAft>
                <a:spcPts val="0"/>
              </a:spcAft>
              <a:buSzPts val="1200"/>
              <a:buNone/>
              <a:defRPr sz="1200"/>
            </a:lvl7pPr>
            <a:lvl8pPr lvl="7" algn="ctr" rtl="0">
              <a:lnSpc>
                <a:spcPct val="120000"/>
              </a:lnSpc>
              <a:spcBef>
                <a:spcPts val="300"/>
              </a:spcBef>
              <a:spcAft>
                <a:spcPts val="0"/>
              </a:spcAft>
              <a:buSzPts val="1200"/>
              <a:buNone/>
              <a:defRPr sz="1200"/>
            </a:lvl8pPr>
            <a:lvl9pPr lvl="8" algn="ctr" rtl="0">
              <a:lnSpc>
                <a:spcPct val="120000"/>
              </a:lnSpc>
              <a:spcBef>
                <a:spcPts val="300"/>
              </a:spcBef>
              <a:spcAft>
                <a:spcPts val="0"/>
              </a:spcAft>
              <a:buSzPts val="1200"/>
              <a:buNone/>
              <a:defRPr sz="1200"/>
            </a:lvl9pPr>
          </a:lstStyle>
          <a:p>
            <a:endParaRPr/>
          </a:p>
        </p:txBody>
      </p:sp>
      <p:grpSp>
        <p:nvGrpSpPr>
          <p:cNvPr id="140" name="Google Shape;140;p20"/>
          <p:cNvGrpSpPr/>
          <p:nvPr/>
        </p:nvGrpSpPr>
        <p:grpSpPr>
          <a:xfrm>
            <a:off x="471461" y="357506"/>
            <a:ext cx="1154104" cy="459016"/>
            <a:chOff x="911225" y="260350"/>
            <a:chExt cx="4183052" cy="1663705"/>
          </a:xfrm>
        </p:grpSpPr>
        <p:sp>
          <p:nvSpPr>
            <p:cNvPr id="141" name="Google Shape;141;p20"/>
            <p:cNvSpPr/>
            <p:nvPr/>
          </p:nvSpPr>
          <p:spPr>
            <a:xfrm>
              <a:off x="911225" y="260350"/>
              <a:ext cx="733428" cy="1663705"/>
            </a:xfrm>
            <a:custGeom>
              <a:avLst/>
              <a:gdLst/>
              <a:ahLst/>
              <a:cxnLst/>
              <a:rect l="l" t="t" r="r" b="b"/>
              <a:pathLst>
                <a:path w="2771" h="6290" extrusionOk="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ato"/>
                <a:ea typeface="Lato"/>
                <a:cs typeface="Lato"/>
                <a:sym typeface="Lato"/>
              </a:endParaRPr>
            </a:p>
          </p:txBody>
        </p:sp>
        <p:sp>
          <p:nvSpPr>
            <p:cNvPr id="142" name="Google Shape;142;p20"/>
            <p:cNvSpPr/>
            <p:nvPr/>
          </p:nvSpPr>
          <p:spPr>
            <a:xfrm>
              <a:off x="1522413" y="1209675"/>
              <a:ext cx="3157549" cy="279399"/>
            </a:xfrm>
            <a:custGeom>
              <a:avLst/>
              <a:gdLst/>
              <a:ahLst/>
              <a:cxnLst/>
              <a:rect l="l" t="t" r="r" b="b"/>
              <a:pathLst>
                <a:path w="11936" h="1056" extrusionOk="0">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ato"/>
                <a:ea typeface="Lato"/>
                <a:cs typeface="Lato"/>
                <a:sym typeface="Lato"/>
              </a:endParaRPr>
            </a:p>
          </p:txBody>
        </p:sp>
        <p:sp>
          <p:nvSpPr>
            <p:cNvPr id="143" name="Google Shape;143;p20"/>
            <p:cNvSpPr/>
            <p:nvPr/>
          </p:nvSpPr>
          <p:spPr>
            <a:xfrm>
              <a:off x="1525588" y="1557338"/>
              <a:ext cx="3568689" cy="279399"/>
            </a:xfrm>
            <a:custGeom>
              <a:avLst/>
              <a:gdLst/>
              <a:ahLst/>
              <a:cxnLst/>
              <a:rect l="l" t="t" r="r" b="b"/>
              <a:pathLst>
                <a:path w="13488" h="1056" extrusionOk="0">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ato"/>
                <a:ea typeface="Lato"/>
                <a:cs typeface="Lato"/>
                <a:sym typeface="Lato"/>
              </a:endParaRPr>
            </a:p>
          </p:txBody>
        </p:sp>
      </p:grpSp>
    </p:spTree>
  </p:cSld>
  <p:clrMapOvr>
    <a:masterClrMapping/>
  </p:clrMapOvr>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Section Header 2">
  <p:cSld name="Section Header 2">
    <p:bg>
      <p:bgPr>
        <a:solidFill>
          <a:schemeClr val="accent3"/>
        </a:solidFill>
        <a:effectLst/>
      </p:bgPr>
    </p:bg>
    <p:spTree>
      <p:nvGrpSpPr>
        <p:cNvPr id="1" name="Shape 144"/>
        <p:cNvGrpSpPr/>
        <p:nvPr/>
      </p:nvGrpSpPr>
      <p:grpSpPr>
        <a:xfrm>
          <a:off x="0" y="0"/>
          <a:ext cx="0" cy="0"/>
          <a:chOff x="0" y="0"/>
          <a:chExt cx="0" cy="0"/>
        </a:xfrm>
      </p:grpSpPr>
      <p:sp>
        <p:nvSpPr>
          <p:cNvPr id="145" name="Google Shape;145;p21"/>
          <p:cNvSpPr/>
          <p:nvPr/>
        </p:nvSpPr>
        <p:spPr>
          <a:xfrm>
            <a:off x="0" y="-1"/>
            <a:ext cx="5274078" cy="5143502"/>
          </a:xfrm>
          <a:custGeom>
            <a:avLst/>
            <a:gdLst/>
            <a:ahLst/>
            <a:cxnLst/>
            <a:rect l="l" t="t" r="r" b="b"/>
            <a:pathLst>
              <a:path w="7032104" h="6858002" extrusionOk="0">
                <a:moveTo>
                  <a:pt x="5159896" y="0"/>
                </a:moveTo>
                <a:lnTo>
                  <a:pt x="7032104" y="0"/>
                </a:lnTo>
                <a:lnTo>
                  <a:pt x="5159896" y="6858001"/>
                </a:lnTo>
                <a:lnTo>
                  <a:pt x="5159896" y="6858002"/>
                </a:lnTo>
                <a:lnTo>
                  <a:pt x="0" y="6858002"/>
                </a:lnTo>
                <a:lnTo>
                  <a:pt x="0" y="2"/>
                </a:lnTo>
                <a:lnTo>
                  <a:pt x="5159896" y="2"/>
                </a:lnTo>
                <a:close/>
              </a:path>
            </a:pathLst>
          </a:cu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ato"/>
              <a:ea typeface="Lato"/>
              <a:cs typeface="Lato"/>
              <a:sym typeface="Lato"/>
            </a:endParaRPr>
          </a:p>
        </p:txBody>
      </p:sp>
      <p:sp>
        <p:nvSpPr>
          <p:cNvPr id="146" name="Google Shape;146;p21"/>
          <p:cNvSpPr txBox="1">
            <a:spLocks noGrp="1"/>
          </p:cNvSpPr>
          <p:nvPr>
            <p:ph type="dt" idx="10"/>
          </p:nvPr>
        </p:nvSpPr>
        <p:spPr>
          <a:xfrm>
            <a:off x="7758354" y="4785996"/>
            <a:ext cx="702000" cy="1626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100"/>
              <a:buNone/>
              <a:defRPr>
                <a:solidFill>
                  <a:schemeClr val="lt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7" name="Google Shape;147;p21"/>
          <p:cNvSpPr txBox="1">
            <a:spLocks noGrp="1"/>
          </p:cNvSpPr>
          <p:nvPr>
            <p:ph type="ftr" idx="11"/>
          </p:nvPr>
        </p:nvSpPr>
        <p:spPr>
          <a:xfrm>
            <a:off x="4572000" y="4785996"/>
            <a:ext cx="3186600" cy="1626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100"/>
              <a:buNone/>
              <a:defRPr>
                <a:solidFill>
                  <a:schemeClr val="lt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8" name="Google Shape;148;p21"/>
          <p:cNvSpPr txBox="1">
            <a:spLocks noGrp="1"/>
          </p:cNvSpPr>
          <p:nvPr>
            <p:ph type="sldNum" idx="12"/>
          </p:nvPr>
        </p:nvSpPr>
        <p:spPr>
          <a:xfrm>
            <a:off x="8460432" y="4786163"/>
            <a:ext cx="324000" cy="161700"/>
          </a:xfrm>
          <a:prstGeom prst="rect">
            <a:avLst/>
          </a:prstGeom>
          <a:noFill/>
          <a:ln>
            <a:noFill/>
          </a:ln>
        </p:spPr>
        <p:txBody>
          <a:bodyPr spcFirstLastPara="1" wrap="square" lIns="0" tIns="0" rIns="0" bIns="0" anchor="ctr" anchorCtr="0">
            <a:noAutofit/>
          </a:bodyPr>
          <a:lstStyle>
            <a:lvl1pPr marL="0" lvl="0" indent="0" algn="r" rtl="0">
              <a:spcBef>
                <a:spcPts val="0"/>
              </a:spcBef>
              <a:buNone/>
              <a:defRPr sz="700" b="0" i="0" cap="none">
                <a:solidFill>
                  <a:schemeClr val="lt1"/>
                </a:solidFill>
                <a:latin typeface="Aleo"/>
                <a:ea typeface="Aleo"/>
                <a:cs typeface="Aleo"/>
                <a:sym typeface="Aleo"/>
              </a:defRPr>
            </a:lvl1pPr>
            <a:lvl2pPr marL="0" lvl="1" indent="0" algn="r" rtl="0">
              <a:spcBef>
                <a:spcPts val="0"/>
              </a:spcBef>
              <a:buNone/>
              <a:defRPr sz="700" b="0" i="0" cap="none">
                <a:solidFill>
                  <a:schemeClr val="lt1"/>
                </a:solidFill>
                <a:latin typeface="Aleo"/>
                <a:ea typeface="Aleo"/>
                <a:cs typeface="Aleo"/>
                <a:sym typeface="Aleo"/>
              </a:defRPr>
            </a:lvl2pPr>
            <a:lvl3pPr marL="0" lvl="2" indent="0" algn="r" rtl="0">
              <a:spcBef>
                <a:spcPts val="0"/>
              </a:spcBef>
              <a:buNone/>
              <a:defRPr sz="700" b="0" i="0" cap="none">
                <a:solidFill>
                  <a:schemeClr val="lt1"/>
                </a:solidFill>
                <a:latin typeface="Aleo"/>
                <a:ea typeface="Aleo"/>
                <a:cs typeface="Aleo"/>
                <a:sym typeface="Aleo"/>
              </a:defRPr>
            </a:lvl3pPr>
            <a:lvl4pPr marL="0" lvl="3" indent="0" algn="r" rtl="0">
              <a:spcBef>
                <a:spcPts val="0"/>
              </a:spcBef>
              <a:buNone/>
              <a:defRPr sz="700" b="0" i="0" cap="none">
                <a:solidFill>
                  <a:schemeClr val="lt1"/>
                </a:solidFill>
                <a:latin typeface="Aleo"/>
                <a:ea typeface="Aleo"/>
                <a:cs typeface="Aleo"/>
                <a:sym typeface="Aleo"/>
              </a:defRPr>
            </a:lvl4pPr>
            <a:lvl5pPr marL="0" lvl="4" indent="0" algn="r" rtl="0">
              <a:spcBef>
                <a:spcPts val="0"/>
              </a:spcBef>
              <a:buNone/>
              <a:defRPr sz="700" b="0" i="0" cap="none">
                <a:solidFill>
                  <a:schemeClr val="lt1"/>
                </a:solidFill>
                <a:latin typeface="Aleo"/>
                <a:ea typeface="Aleo"/>
                <a:cs typeface="Aleo"/>
                <a:sym typeface="Aleo"/>
              </a:defRPr>
            </a:lvl5pPr>
            <a:lvl6pPr marL="0" lvl="5" indent="0" algn="r" rtl="0">
              <a:spcBef>
                <a:spcPts val="0"/>
              </a:spcBef>
              <a:buNone/>
              <a:defRPr sz="700" b="0" i="0" cap="none">
                <a:solidFill>
                  <a:schemeClr val="lt1"/>
                </a:solidFill>
                <a:latin typeface="Aleo"/>
                <a:ea typeface="Aleo"/>
                <a:cs typeface="Aleo"/>
                <a:sym typeface="Aleo"/>
              </a:defRPr>
            </a:lvl6pPr>
            <a:lvl7pPr marL="0" lvl="6" indent="0" algn="r" rtl="0">
              <a:spcBef>
                <a:spcPts val="0"/>
              </a:spcBef>
              <a:buNone/>
              <a:defRPr sz="700" b="0" i="0" cap="none">
                <a:solidFill>
                  <a:schemeClr val="lt1"/>
                </a:solidFill>
                <a:latin typeface="Aleo"/>
                <a:ea typeface="Aleo"/>
                <a:cs typeface="Aleo"/>
                <a:sym typeface="Aleo"/>
              </a:defRPr>
            </a:lvl7pPr>
            <a:lvl8pPr marL="0" lvl="7" indent="0" algn="r" rtl="0">
              <a:spcBef>
                <a:spcPts val="0"/>
              </a:spcBef>
              <a:buNone/>
              <a:defRPr sz="700" b="0" i="0" cap="none">
                <a:solidFill>
                  <a:schemeClr val="lt1"/>
                </a:solidFill>
                <a:latin typeface="Aleo"/>
                <a:ea typeface="Aleo"/>
                <a:cs typeface="Aleo"/>
                <a:sym typeface="Aleo"/>
              </a:defRPr>
            </a:lvl8pPr>
            <a:lvl9pPr marL="0" lvl="8" indent="0" algn="r" rtl="0">
              <a:spcBef>
                <a:spcPts val="0"/>
              </a:spcBef>
              <a:buNone/>
              <a:defRPr sz="700" b="0" i="0" cap="none">
                <a:solidFill>
                  <a:schemeClr val="lt1"/>
                </a:solidFill>
                <a:latin typeface="Aleo"/>
                <a:ea typeface="Aleo"/>
                <a:cs typeface="Aleo"/>
                <a:sym typeface="Aleo"/>
              </a:defRPr>
            </a:lvl9pPr>
          </a:lstStyle>
          <a:p>
            <a:pPr marL="0" lvl="0" indent="0" algn="r" rtl="0">
              <a:spcBef>
                <a:spcPts val="0"/>
              </a:spcBef>
              <a:spcAft>
                <a:spcPts val="0"/>
              </a:spcAft>
              <a:buNone/>
            </a:pPr>
            <a:fld id="{00000000-1234-1234-1234-123412341234}" type="slidenum">
              <a:rPr lang="fi"/>
              <a:t>‹#›</a:t>
            </a:fld>
            <a:endParaRPr/>
          </a:p>
        </p:txBody>
      </p:sp>
      <p:grpSp>
        <p:nvGrpSpPr>
          <p:cNvPr id="149" name="Google Shape;149;p21"/>
          <p:cNvGrpSpPr/>
          <p:nvPr/>
        </p:nvGrpSpPr>
        <p:grpSpPr>
          <a:xfrm>
            <a:off x="471461" y="357506"/>
            <a:ext cx="1154104" cy="459016"/>
            <a:chOff x="911225" y="260350"/>
            <a:chExt cx="4183052" cy="1663705"/>
          </a:xfrm>
        </p:grpSpPr>
        <p:sp>
          <p:nvSpPr>
            <p:cNvPr id="150" name="Google Shape;150;p21"/>
            <p:cNvSpPr/>
            <p:nvPr/>
          </p:nvSpPr>
          <p:spPr>
            <a:xfrm>
              <a:off x="911225" y="260350"/>
              <a:ext cx="733428" cy="1663705"/>
            </a:xfrm>
            <a:custGeom>
              <a:avLst/>
              <a:gdLst/>
              <a:ahLst/>
              <a:cxnLst/>
              <a:rect l="l" t="t" r="r" b="b"/>
              <a:pathLst>
                <a:path w="2771" h="6290" extrusionOk="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ato"/>
                <a:ea typeface="Lato"/>
                <a:cs typeface="Lato"/>
                <a:sym typeface="Lato"/>
              </a:endParaRPr>
            </a:p>
          </p:txBody>
        </p:sp>
        <p:sp>
          <p:nvSpPr>
            <p:cNvPr id="151" name="Google Shape;151;p21"/>
            <p:cNvSpPr/>
            <p:nvPr/>
          </p:nvSpPr>
          <p:spPr>
            <a:xfrm>
              <a:off x="1522413" y="1209675"/>
              <a:ext cx="3157549" cy="279399"/>
            </a:xfrm>
            <a:custGeom>
              <a:avLst/>
              <a:gdLst/>
              <a:ahLst/>
              <a:cxnLst/>
              <a:rect l="l" t="t" r="r" b="b"/>
              <a:pathLst>
                <a:path w="11936" h="1056" extrusionOk="0">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ato"/>
                <a:ea typeface="Lato"/>
                <a:cs typeface="Lato"/>
                <a:sym typeface="Lato"/>
              </a:endParaRPr>
            </a:p>
          </p:txBody>
        </p:sp>
        <p:sp>
          <p:nvSpPr>
            <p:cNvPr id="152" name="Google Shape;152;p21"/>
            <p:cNvSpPr/>
            <p:nvPr/>
          </p:nvSpPr>
          <p:spPr>
            <a:xfrm>
              <a:off x="1525588" y="1557338"/>
              <a:ext cx="3568689" cy="279399"/>
            </a:xfrm>
            <a:custGeom>
              <a:avLst/>
              <a:gdLst/>
              <a:ahLst/>
              <a:cxnLst/>
              <a:rect l="l" t="t" r="r" b="b"/>
              <a:pathLst>
                <a:path w="13488" h="1056" extrusionOk="0">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ato"/>
                <a:ea typeface="Lato"/>
                <a:cs typeface="Lato"/>
                <a:sym typeface="Lato"/>
              </a:endParaRPr>
            </a:p>
          </p:txBody>
        </p:sp>
      </p:grpSp>
      <p:sp>
        <p:nvSpPr>
          <p:cNvPr id="153" name="Google Shape;153;p21"/>
          <p:cNvSpPr txBox="1">
            <a:spLocks noGrp="1"/>
          </p:cNvSpPr>
          <p:nvPr>
            <p:ph type="ctrTitle"/>
          </p:nvPr>
        </p:nvSpPr>
        <p:spPr>
          <a:xfrm>
            <a:off x="629840" y="1599642"/>
            <a:ext cx="3239700" cy="15117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lt1"/>
              </a:buClr>
              <a:buSzPts val="3000"/>
              <a:buFont typeface="Aleo"/>
              <a:buNone/>
              <a:defRPr sz="30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54" name="Google Shape;154;p21"/>
          <p:cNvSpPr txBox="1">
            <a:spLocks noGrp="1"/>
          </p:cNvSpPr>
          <p:nvPr>
            <p:ph type="subTitle" idx="1"/>
          </p:nvPr>
        </p:nvSpPr>
        <p:spPr>
          <a:xfrm>
            <a:off x="629840" y="3327517"/>
            <a:ext cx="3239700" cy="432000"/>
          </a:xfrm>
          <a:prstGeom prst="rect">
            <a:avLst/>
          </a:prstGeom>
          <a:noFill/>
          <a:ln>
            <a:noFill/>
          </a:ln>
        </p:spPr>
        <p:txBody>
          <a:bodyPr spcFirstLastPara="1" wrap="square" lIns="0" tIns="0" rIns="0" bIns="0" anchor="t" anchorCtr="0">
            <a:noAutofit/>
          </a:bodyPr>
          <a:lstStyle>
            <a:lvl1pPr lvl="0" algn="l" rtl="0">
              <a:lnSpc>
                <a:spcPct val="120000"/>
              </a:lnSpc>
              <a:spcBef>
                <a:spcPts val="300"/>
              </a:spcBef>
              <a:spcAft>
                <a:spcPts val="0"/>
              </a:spcAft>
              <a:buSzPts val="1400"/>
              <a:buNone/>
              <a:defRPr sz="1400">
                <a:solidFill>
                  <a:schemeClr val="lt1"/>
                </a:solidFill>
              </a:defRPr>
            </a:lvl1pPr>
            <a:lvl2pPr lvl="1" algn="ctr" rtl="0">
              <a:lnSpc>
                <a:spcPct val="120000"/>
              </a:lnSpc>
              <a:spcBef>
                <a:spcPts val="300"/>
              </a:spcBef>
              <a:spcAft>
                <a:spcPts val="0"/>
              </a:spcAft>
              <a:buSzPts val="1500"/>
              <a:buNone/>
              <a:defRPr sz="1500"/>
            </a:lvl2pPr>
            <a:lvl3pPr lvl="2" algn="ctr" rtl="0">
              <a:lnSpc>
                <a:spcPct val="120000"/>
              </a:lnSpc>
              <a:spcBef>
                <a:spcPts val="300"/>
              </a:spcBef>
              <a:spcAft>
                <a:spcPts val="0"/>
              </a:spcAft>
              <a:buSzPts val="1400"/>
              <a:buNone/>
              <a:defRPr sz="1400"/>
            </a:lvl3pPr>
            <a:lvl4pPr lvl="3" algn="ctr" rtl="0">
              <a:lnSpc>
                <a:spcPct val="120000"/>
              </a:lnSpc>
              <a:spcBef>
                <a:spcPts val="300"/>
              </a:spcBef>
              <a:spcAft>
                <a:spcPts val="0"/>
              </a:spcAft>
              <a:buSzPts val="1200"/>
              <a:buNone/>
              <a:defRPr sz="1200"/>
            </a:lvl4pPr>
            <a:lvl5pPr lvl="4" algn="ctr" rtl="0">
              <a:lnSpc>
                <a:spcPct val="120000"/>
              </a:lnSpc>
              <a:spcBef>
                <a:spcPts val="300"/>
              </a:spcBef>
              <a:spcAft>
                <a:spcPts val="0"/>
              </a:spcAft>
              <a:buSzPts val="1200"/>
              <a:buNone/>
              <a:defRPr sz="1200"/>
            </a:lvl5pPr>
            <a:lvl6pPr lvl="5" algn="ctr" rtl="0">
              <a:lnSpc>
                <a:spcPct val="120000"/>
              </a:lnSpc>
              <a:spcBef>
                <a:spcPts val="300"/>
              </a:spcBef>
              <a:spcAft>
                <a:spcPts val="0"/>
              </a:spcAft>
              <a:buSzPts val="1200"/>
              <a:buNone/>
              <a:defRPr sz="1200"/>
            </a:lvl6pPr>
            <a:lvl7pPr lvl="6" algn="ctr" rtl="0">
              <a:lnSpc>
                <a:spcPct val="120000"/>
              </a:lnSpc>
              <a:spcBef>
                <a:spcPts val="300"/>
              </a:spcBef>
              <a:spcAft>
                <a:spcPts val="0"/>
              </a:spcAft>
              <a:buSzPts val="1200"/>
              <a:buNone/>
              <a:defRPr sz="1200"/>
            </a:lvl7pPr>
            <a:lvl8pPr lvl="7" algn="ctr" rtl="0">
              <a:lnSpc>
                <a:spcPct val="120000"/>
              </a:lnSpc>
              <a:spcBef>
                <a:spcPts val="300"/>
              </a:spcBef>
              <a:spcAft>
                <a:spcPts val="0"/>
              </a:spcAft>
              <a:buSzPts val="1200"/>
              <a:buNone/>
              <a:defRPr sz="1200"/>
            </a:lvl8pPr>
            <a:lvl9pPr lvl="8" algn="ctr" rtl="0">
              <a:lnSpc>
                <a:spcPct val="120000"/>
              </a:lnSpc>
              <a:spcBef>
                <a:spcPts val="300"/>
              </a:spcBef>
              <a:spcAft>
                <a:spcPts val="0"/>
              </a:spcAft>
              <a:buSzPts val="1200"/>
              <a:buNone/>
              <a:defRPr sz="1200"/>
            </a:lvl9pPr>
          </a:lstStyle>
          <a:p>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Section Header Picture ">
  <p:cSld name="Section Header Picture ">
    <p:bg>
      <p:bgPr>
        <a:solidFill>
          <a:schemeClr val="accent4"/>
        </a:solidFill>
        <a:effectLst/>
      </p:bgPr>
    </p:bg>
    <p:spTree>
      <p:nvGrpSpPr>
        <p:cNvPr id="1" name="Shape 155"/>
        <p:cNvGrpSpPr/>
        <p:nvPr/>
      </p:nvGrpSpPr>
      <p:grpSpPr>
        <a:xfrm>
          <a:off x="0" y="0"/>
          <a:ext cx="0" cy="0"/>
          <a:chOff x="0" y="0"/>
          <a:chExt cx="0" cy="0"/>
        </a:xfrm>
      </p:grpSpPr>
      <p:sp>
        <p:nvSpPr>
          <p:cNvPr id="156" name="Google Shape;156;p22"/>
          <p:cNvSpPr>
            <a:spLocks noGrp="1"/>
          </p:cNvSpPr>
          <p:nvPr>
            <p:ph type="pic" idx="2"/>
          </p:nvPr>
        </p:nvSpPr>
        <p:spPr>
          <a:xfrm>
            <a:off x="3869922" y="0"/>
            <a:ext cx="5274000" cy="5143500"/>
          </a:xfrm>
          <a:prstGeom prst="rect">
            <a:avLst/>
          </a:prstGeom>
          <a:solidFill>
            <a:schemeClr val="lt2"/>
          </a:solidFill>
          <a:ln>
            <a:noFill/>
          </a:ln>
        </p:spPr>
      </p:sp>
      <p:sp>
        <p:nvSpPr>
          <p:cNvPr id="157" name="Google Shape;157;p22"/>
          <p:cNvSpPr txBox="1">
            <a:spLocks noGrp="1"/>
          </p:cNvSpPr>
          <p:nvPr>
            <p:ph type="dt" idx="10"/>
          </p:nvPr>
        </p:nvSpPr>
        <p:spPr>
          <a:xfrm>
            <a:off x="7758354" y="4785996"/>
            <a:ext cx="702000" cy="1626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100"/>
              <a:buNone/>
              <a:defRPr>
                <a:solidFill>
                  <a:schemeClr val="lt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58" name="Google Shape;158;p22"/>
          <p:cNvSpPr txBox="1">
            <a:spLocks noGrp="1"/>
          </p:cNvSpPr>
          <p:nvPr>
            <p:ph type="ftr" idx="11"/>
          </p:nvPr>
        </p:nvSpPr>
        <p:spPr>
          <a:xfrm>
            <a:off x="4572000" y="4785996"/>
            <a:ext cx="3186600" cy="1626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100"/>
              <a:buNone/>
              <a:defRPr>
                <a:solidFill>
                  <a:schemeClr val="lt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59" name="Google Shape;159;p22"/>
          <p:cNvSpPr txBox="1">
            <a:spLocks noGrp="1"/>
          </p:cNvSpPr>
          <p:nvPr>
            <p:ph type="sldNum" idx="12"/>
          </p:nvPr>
        </p:nvSpPr>
        <p:spPr>
          <a:xfrm>
            <a:off x="8460432" y="4786163"/>
            <a:ext cx="324000" cy="161700"/>
          </a:xfrm>
          <a:prstGeom prst="rect">
            <a:avLst/>
          </a:prstGeom>
          <a:noFill/>
          <a:ln>
            <a:noFill/>
          </a:ln>
        </p:spPr>
        <p:txBody>
          <a:bodyPr spcFirstLastPara="1" wrap="square" lIns="0" tIns="0" rIns="0" bIns="0" anchor="ctr" anchorCtr="0">
            <a:noAutofit/>
          </a:bodyPr>
          <a:lstStyle>
            <a:lvl1pPr marL="0" lvl="0" indent="0" algn="r" rtl="0">
              <a:spcBef>
                <a:spcPts val="0"/>
              </a:spcBef>
              <a:buNone/>
              <a:defRPr sz="700" b="0" i="0" cap="none">
                <a:solidFill>
                  <a:schemeClr val="lt1"/>
                </a:solidFill>
                <a:latin typeface="Aleo"/>
                <a:ea typeface="Aleo"/>
                <a:cs typeface="Aleo"/>
                <a:sym typeface="Aleo"/>
              </a:defRPr>
            </a:lvl1pPr>
            <a:lvl2pPr marL="0" lvl="1" indent="0" algn="r" rtl="0">
              <a:spcBef>
                <a:spcPts val="0"/>
              </a:spcBef>
              <a:buNone/>
              <a:defRPr sz="700" b="0" i="0" cap="none">
                <a:solidFill>
                  <a:schemeClr val="lt1"/>
                </a:solidFill>
                <a:latin typeface="Aleo"/>
                <a:ea typeface="Aleo"/>
                <a:cs typeface="Aleo"/>
                <a:sym typeface="Aleo"/>
              </a:defRPr>
            </a:lvl2pPr>
            <a:lvl3pPr marL="0" lvl="2" indent="0" algn="r" rtl="0">
              <a:spcBef>
                <a:spcPts val="0"/>
              </a:spcBef>
              <a:buNone/>
              <a:defRPr sz="700" b="0" i="0" cap="none">
                <a:solidFill>
                  <a:schemeClr val="lt1"/>
                </a:solidFill>
                <a:latin typeface="Aleo"/>
                <a:ea typeface="Aleo"/>
                <a:cs typeface="Aleo"/>
                <a:sym typeface="Aleo"/>
              </a:defRPr>
            </a:lvl3pPr>
            <a:lvl4pPr marL="0" lvl="3" indent="0" algn="r" rtl="0">
              <a:spcBef>
                <a:spcPts val="0"/>
              </a:spcBef>
              <a:buNone/>
              <a:defRPr sz="700" b="0" i="0" cap="none">
                <a:solidFill>
                  <a:schemeClr val="lt1"/>
                </a:solidFill>
                <a:latin typeface="Aleo"/>
                <a:ea typeface="Aleo"/>
                <a:cs typeface="Aleo"/>
                <a:sym typeface="Aleo"/>
              </a:defRPr>
            </a:lvl4pPr>
            <a:lvl5pPr marL="0" lvl="4" indent="0" algn="r" rtl="0">
              <a:spcBef>
                <a:spcPts val="0"/>
              </a:spcBef>
              <a:buNone/>
              <a:defRPr sz="700" b="0" i="0" cap="none">
                <a:solidFill>
                  <a:schemeClr val="lt1"/>
                </a:solidFill>
                <a:latin typeface="Aleo"/>
                <a:ea typeface="Aleo"/>
                <a:cs typeface="Aleo"/>
                <a:sym typeface="Aleo"/>
              </a:defRPr>
            </a:lvl5pPr>
            <a:lvl6pPr marL="0" lvl="5" indent="0" algn="r" rtl="0">
              <a:spcBef>
                <a:spcPts val="0"/>
              </a:spcBef>
              <a:buNone/>
              <a:defRPr sz="700" b="0" i="0" cap="none">
                <a:solidFill>
                  <a:schemeClr val="lt1"/>
                </a:solidFill>
                <a:latin typeface="Aleo"/>
                <a:ea typeface="Aleo"/>
                <a:cs typeface="Aleo"/>
                <a:sym typeface="Aleo"/>
              </a:defRPr>
            </a:lvl6pPr>
            <a:lvl7pPr marL="0" lvl="6" indent="0" algn="r" rtl="0">
              <a:spcBef>
                <a:spcPts val="0"/>
              </a:spcBef>
              <a:buNone/>
              <a:defRPr sz="700" b="0" i="0" cap="none">
                <a:solidFill>
                  <a:schemeClr val="lt1"/>
                </a:solidFill>
                <a:latin typeface="Aleo"/>
                <a:ea typeface="Aleo"/>
                <a:cs typeface="Aleo"/>
                <a:sym typeface="Aleo"/>
              </a:defRPr>
            </a:lvl7pPr>
            <a:lvl8pPr marL="0" lvl="7" indent="0" algn="r" rtl="0">
              <a:spcBef>
                <a:spcPts val="0"/>
              </a:spcBef>
              <a:buNone/>
              <a:defRPr sz="700" b="0" i="0" cap="none">
                <a:solidFill>
                  <a:schemeClr val="lt1"/>
                </a:solidFill>
                <a:latin typeface="Aleo"/>
                <a:ea typeface="Aleo"/>
                <a:cs typeface="Aleo"/>
                <a:sym typeface="Aleo"/>
              </a:defRPr>
            </a:lvl8pPr>
            <a:lvl9pPr marL="0" lvl="8" indent="0" algn="r" rtl="0">
              <a:spcBef>
                <a:spcPts val="0"/>
              </a:spcBef>
              <a:buNone/>
              <a:defRPr sz="700" b="0" i="0" cap="none">
                <a:solidFill>
                  <a:schemeClr val="lt1"/>
                </a:solidFill>
                <a:latin typeface="Aleo"/>
                <a:ea typeface="Aleo"/>
                <a:cs typeface="Aleo"/>
                <a:sym typeface="Aleo"/>
              </a:defRPr>
            </a:lvl9pPr>
          </a:lstStyle>
          <a:p>
            <a:pPr marL="0" lvl="0" indent="0" algn="r" rtl="0">
              <a:spcBef>
                <a:spcPts val="0"/>
              </a:spcBef>
              <a:spcAft>
                <a:spcPts val="0"/>
              </a:spcAft>
              <a:buNone/>
            </a:pPr>
            <a:fld id="{00000000-1234-1234-1234-123412341234}" type="slidenum">
              <a:rPr lang="fi"/>
              <a:t>‹#›</a:t>
            </a:fld>
            <a:endParaRPr/>
          </a:p>
        </p:txBody>
      </p:sp>
      <p:grpSp>
        <p:nvGrpSpPr>
          <p:cNvPr id="160" name="Google Shape;160;p22"/>
          <p:cNvGrpSpPr/>
          <p:nvPr/>
        </p:nvGrpSpPr>
        <p:grpSpPr>
          <a:xfrm>
            <a:off x="471461" y="357506"/>
            <a:ext cx="1154104" cy="459016"/>
            <a:chOff x="911225" y="260350"/>
            <a:chExt cx="4183052" cy="1663705"/>
          </a:xfrm>
        </p:grpSpPr>
        <p:sp>
          <p:nvSpPr>
            <p:cNvPr id="161" name="Google Shape;161;p22"/>
            <p:cNvSpPr/>
            <p:nvPr/>
          </p:nvSpPr>
          <p:spPr>
            <a:xfrm>
              <a:off x="911225" y="260350"/>
              <a:ext cx="733428" cy="1663705"/>
            </a:xfrm>
            <a:custGeom>
              <a:avLst/>
              <a:gdLst/>
              <a:ahLst/>
              <a:cxnLst/>
              <a:rect l="l" t="t" r="r" b="b"/>
              <a:pathLst>
                <a:path w="2771" h="6290" extrusionOk="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ato"/>
                <a:ea typeface="Lato"/>
                <a:cs typeface="Lato"/>
                <a:sym typeface="Lato"/>
              </a:endParaRPr>
            </a:p>
          </p:txBody>
        </p:sp>
        <p:sp>
          <p:nvSpPr>
            <p:cNvPr id="162" name="Google Shape;162;p22"/>
            <p:cNvSpPr/>
            <p:nvPr/>
          </p:nvSpPr>
          <p:spPr>
            <a:xfrm>
              <a:off x="1522413" y="1209675"/>
              <a:ext cx="3157549" cy="279399"/>
            </a:xfrm>
            <a:custGeom>
              <a:avLst/>
              <a:gdLst/>
              <a:ahLst/>
              <a:cxnLst/>
              <a:rect l="l" t="t" r="r" b="b"/>
              <a:pathLst>
                <a:path w="11936" h="1056" extrusionOk="0">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ato"/>
                <a:ea typeface="Lato"/>
                <a:cs typeface="Lato"/>
                <a:sym typeface="Lato"/>
              </a:endParaRPr>
            </a:p>
          </p:txBody>
        </p:sp>
        <p:sp>
          <p:nvSpPr>
            <p:cNvPr id="163" name="Google Shape;163;p22"/>
            <p:cNvSpPr/>
            <p:nvPr/>
          </p:nvSpPr>
          <p:spPr>
            <a:xfrm>
              <a:off x="1525588" y="1557338"/>
              <a:ext cx="3568689" cy="279399"/>
            </a:xfrm>
            <a:custGeom>
              <a:avLst/>
              <a:gdLst/>
              <a:ahLst/>
              <a:cxnLst/>
              <a:rect l="l" t="t" r="r" b="b"/>
              <a:pathLst>
                <a:path w="13488" h="1056" extrusionOk="0">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ato"/>
                <a:ea typeface="Lato"/>
                <a:cs typeface="Lato"/>
                <a:sym typeface="Lato"/>
              </a:endParaRPr>
            </a:p>
          </p:txBody>
        </p:sp>
      </p:grpSp>
      <p:sp>
        <p:nvSpPr>
          <p:cNvPr id="164" name="Google Shape;164;p22"/>
          <p:cNvSpPr txBox="1">
            <a:spLocks noGrp="1"/>
          </p:cNvSpPr>
          <p:nvPr>
            <p:ph type="ctrTitle"/>
          </p:nvPr>
        </p:nvSpPr>
        <p:spPr>
          <a:xfrm>
            <a:off x="629840" y="1599642"/>
            <a:ext cx="3239700" cy="15117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2"/>
              </a:buClr>
              <a:buSzPts val="3000"/>
              <a:buFont typeface="Aleo"/>
              <a:buNone/>
              <a:defRPr sz="30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65" name="Google Shape;165;p22"/>
          <p:cNvSpPr txBox="1">
            <a:spLocks noGrp="1"/>
          </p:cNvSpPr>
          <p:nvPr>
            <p:ph type="subTitle" idx="1"/>
          </p:nvPr>
        </p:nvSpPr>
        <p:spPr>
          <a:xfrm>
            <a:off x="629840" y="3327517"/>
            <a:ext cx="3239700" cy="432000"/>
          </a:xfrm>
          <a:prstGeom prst="rect">
            <a:avLst/>
          </a:prstGeom>
          <a:noFill/>
          <a:ln>
            <a:noFill/>
          </a:ln>
        </p:spPr>
        <p:txBody>
          <a:bodyPr spcFirstLastPara="1" wrap="square" lIns="0" tIns="0" rIns="0" bIns="0" anchor="t" anchorCtr="0">
            <a:noAutofit/>
          </a:bodyPr>
          <a:lstStyle>
            <a:lvl1pPr lvl="0" algn="l" rtl="0">
              <a:lnSpc>
                <a:spcPct val="120000"/>
              </a:lnSpc>
              <a:spcBef>
                <a:spcPts val="300"/>
              </a:spcBef>
              <a:spcAft>
                <a:spcPts val="0"/>
              </a:spcAft>
              <a:buSzPts val="1400"/>
              <a:buNone/>
              <a:defRPr sz="1400">
                <a:solidFill>
                  <a:schemeClr val="accent2"/>
                </a:solidFill>
              </a:defRPr>
            </a:lvl1pPr>
            <a:lvl2pPr lvl="1" algn="ctr" rtl="0">
              <a:lnSpc>
                <a:spcPct val="120000"/>
              </a:lnSpc>
              <a:spcBef>
                <a:spcPts val="300"/>
              </a:spcBef>
              <a:spcAft>
                <a:spcPts val="0"/>
              </a:spcAft>
              <a:buSzPts val="1500"/>
              <a:buNone/>
              <a:defRPr sz="1500"/>
            </a:lvl2pPr>
            <a:lvl3pPr lvl="2" algn="ctr" rtl="0">
              <a:lnSpc>
                <a:spcPct val="120000"/>
              </a:lnSpc>
              <a:spcBef>
                <a:spcPts val="300"/>
              </a:spcBef>
              <a:spcAft>
                <a:spcPts val="0"/>
              </a:spcAft>
              <a:buSzPts val="1400"/>
              <a:buNone/>
              <a:defRPr sz="1400"/>
            </a:lvl3pPr>
            <a:lvl4pPr lvl="3" algn="ctr" rtl="0">
              <a:lnSpc>
                <a:spcPct val="120000"/>
              </a:lnSpc>
              <a:spcBef>
                <a:spcPts val="300"/>
              </a:spcBef>
              <a:spcAft>
                <a:spcPts val="0"/>
              </a:spcAft>
              <a:buSzPts val="1200"/>
              <a:buNone/>
              <a:defRPr sz="1200"/>
            </a:lvl4pPr>
            <a:lvl5pPr lvl="4" algn="ctr" rtl="0">
              <a:lnSpc>
                <a:spcPct val="120000"/>
              </a:lnSpc>
              <a:spcBef>
                <a:spcPts val="300"/>
              </a:spcBef>
              <a:spcAft>
                <a:spcPts val="0"/>
              </a:spcAft>
              <a:buSzPts val="1200"/>
              <a:buNone/>
              <a:defRPr sz="1200"/>
            </a:lvl5pPr>
            <a:lvl6pPr lvl="5" algn="ctr" rtl="0">
              <a:lnSpc>
                <a:spcPct val="120000"/>
              </a:lnSpc>
              <a:spcBef>
                <a:spcPts val="300"/>
              </a:spcBef>
              <a:spcAft>
                <a:spcPts val="0"/>
              </a:spcAft>
              <a:buSzPts val="1200"/>
              <a:buNone/>
              <a:defRPr sz="1200"/>
            </a:lvl6pPr>
            <a:lvl7pPr lvl="6" algn="ctr" rtl="0">
              <a:lnSpc>
                <a:spcPct val="120000"/>
              </a:lnSpc>
              <a:spcBef>
                <a:spcPts val="300"/>
              </a:spcBef>
              <a:spcAft>
                <a:spcPts val="0"/>
              </a:spcAft>
              <a:buSzPts val="1200"/>
              <a:buNone/>
              <a:defRPr sz="1200"/>
            </a:lvl7pPr>
            <a:lvl8pPr lvl="7" algn="ctr" rtl="0">
              <a:lnSpc>
                <a:spcPct val="120000"/>
              </a:lnSpc>
              <a:spcBef>
                <a:spcPts val="300"/>
              </a:spcBef>
              <a:spcAft>
                <a:spcPts val="0"/>
              </a:spcAft>
              <a:buSzPts val="1200"/>
              <a:buNone/>
              <a:defRPr sz="1200"/>
            </a:lvl8pPr>
            <a:lvl9pPr lvl="8" algn="ctr" rtl="0">
              <a:lnSpc>
                <a:spcPct val="120000"/>
              </a:lnSpc>
              <a:spcBef>
                <a:spcPts val="300"/>
              </a:spcBef>
              <a:spcAft>
                <a:spcPts val="0"/>
              </a:spcAft>
              <a:buSzPts val="1200"/>
              <a:buNone/>
              <a:defRPr sz="1200"/>
            </a:lvl9pPr>
          </a:lstStyle>
          <a:p>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Section Header Picture 2">
  <p:cSld name="Section Header Picture 2">
    <p:bg>
      <p:bgPr>
        <a:solidFill>
          <a:schemeClr val="lt1"/>
        </a:solidFill>
        <a:effectLst/>
      </p:bgPr>
    </p:bg>
    <p:spTree>
      <p:nvGrpSpPr>
        <p:cNvPr id="1" name="Shape 166"/>
        <p:cNvGrpSpPr/>
        <p:nvPr/>
      </p:nvGrpSpPr>
      <p:grpSpPr>
        <a:xfrm>
          <a:off x="0" y="0"/>
          <a:ext cx="0" cy="0"/>
          <a:chOff x="0" y="0"/>
          <a:chExt cx="0" cy="0"/>
        </a:xfrm>
      </p:grpSpPr>
      <p:sp>
        <p:nvSpPr>
          <p:cNvPr id="167" name="Google Shape;167;p23"/>
          <p:cNvSpPr>
            <a:spLocks noGrp="1"/>
          </p:cNvSpPr>
          <p:nvPr>
            <p:ph type="pic" idx="2"/>
          </p:nvPr>
        </p:nvSpPr>
        <p:spPr>
          <a:xfrm>
            <a:off x="3869922" y="0"/>
            <a:ext cx="5274000" cy="5143500"/>
          </a:xfrm>
          <a:prstGeom prst="rect">
            <a:avLst/>
          </a:prstGeom>
          <a:solidFill>
            <a:schemeClr val="lt2"/>
          </a:solidFill>
          <a:ln>
            <a:noFill/>
          </a:ln>
        </p:spPr>
      </p:sp>
      <p:sp>
        <p:nvSpPr>
          <p:cNvPr id="168" name="Google Shape;168;p23"/>
          <p:cNvSpPr txBox="1">
            <a:spLocks noGrp="1"/>
          </p:cNvSpPr>
          <p:nvPr>
            <p:ph type="dt" idx="10"/>
          </p:nvPr>
        </p:nvSpPr>
        <p:spPr>
          <a:xfrm>
            <a:off x="7758354" y="4785996"/>
            <a:ext cx="702000" cy="1626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100"/>
              <a:buNone/>
              <a:defRPr>
                <a:solidFill>
                  <a:schemeClr val="lt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69" name="Google Shape;169;p23"/>
          <p:cNvSpPr txBox="1">
            <a:spLocks noGrp="1"/>
          </p:cNvSpPr>
          <p:nvPr>
            <p:ph type="ftr" idx="11"/>
          </p:nvPr>
        </p:nvSpPr>
        <p:spPr>
          <a:xfrm>
            <a:off x="4572000" y="4785996"/>
            <a:ext cx="3186600" cy="1626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100"/>
              <a:buNone/>
              <a:defRPr>
                <a:solidFill>
                  <a:schemeClr val="lt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70" name="Google Shape;170;p23"/>
          <p:cNvSpPr txBox="1">
            <a:spLocks noGrp="1"/>
          </p:cNvSpPr>
          <p:nvPr>
            <p:ph type="sldNum" idx="12"/>
          </p:nvPr>
        </p:nvSpPr>
        <p:spPr>
          <a:xfrm>
            <a:off x="8460432" y="4786163"/>
            <a:ext cx="324000" cy="161700"/>
          </a:xfrm>
          <a:prstGeom prst="rect">
            <a:avLst/>
          </a:prstGeom>
          <a:noFill/>
          <a:ln>
            <a:noFill/>
          </a:ln>
        </p:spPr>
        <p:txBody>
          <a:bodyPr spcFirstLastPara="1" wrap="square" lIns="0" tIns="0" rIns="0" bIns="0" anchor="ctr" anchorCtr="0">
            <a:noAutofit/>
          </a:bodyPr>
          <a:lstStyle>
            <a:lvl1pPr marL="0" lvl="0" indent="0" algn="r" rtl="0">
              <a:spcBef>
                <a:spcPts val="0"/>
              </a:spcBef>
              <a:buNone/>
              <a:defRPr sz="700" b="0" i="0" cap="none">
                <a:solidFill>
                  <a:schemeClr val="lt1"/>
                </a:solidFill>
                <a:latin typeface="Aleo"/>
                <a:ea typeface="Aleo"/>
                <a:cs typeface="Aleo"/>
                <a:sym typeface="Aleo"/>
              </a:defRPr>
            </a:lvl1pPr>
            <a:lvl2pPr marL="0" lvl="1" indent="0" algn="r" rtl="0">
              <a:spcBef>
                <a:spcPts val="0"/>
              </a:spcBef>
              <a:buNone/>
              <a:defRPr sz="700" b="0" i="0" cap="none">
                <a:solidFill>
                  <a:schemeClr val="lt1"/>
                </a:solidFill>
                <a:latin typeface="Aleo"/>
                <a:ea typeface="Aleo"/>
                <a:cs typeface="Aleo"/>
                <a:sym typeface="Aleo"/>
              </a:defRPr>
            </a:lvl2pPr>
            <a:lvl3pPr marL="0" lvl="2" indent="0" algn="r" rtl="0">
              <a:spcBef>
                <a:spcPts val="0"/>
              </a:spcBef>
              <a:buNone/>
              <a:defRPr sz="700" b="0" i="0" cap="none">
                <a:solidFill>
                  <a:schemeClr val="lt1"/>
                </a:solidFill>
                <a:latin typeface="Aleo"/>
                <a:ea typeface="Aleo"/>
                <a:cs typeface="Aleo"/>
                <a:sym typeface="Aleo"/>
              </a:defRPr>
            </a:lvl3pPr>
            <a:lvl4pPr marL="0" lvl="3" indent="0" algn="r" rtl="0">
              <a:spcBef>
                <a:spcPts val="0"/>
              </a:spcBef>
              <a:buNone/>
              <a:defRPr sz="700" b="0" i="0" cap="none">
                <a:solidFill>
                  <a:schemeClr val="lt1"/>
                </a:solidFill>
                <a:latin typeface="Aleo"/>
                <a:ea typeface="Aleo"/>
                <a:cs typeface="Aleo"/>
                <a:sym typeface="Aleo"/>
              </a:defRPr>
            </a:lvl4pPr>
            <a:lvl5pPr marL="0" lvl="4" indent="0" algn="r" rtl="0">
              <a:spcBef>
                <a:spcPts val="0"/>
              </a:spcBef>
              <a:buNone/>
              <a:defRPr sz="700" b="0" i="0" cap="none">
                <a:solidFill>
                  <a:schemeClr val="lt1"/>
                </a:solidFill>
                <a:latin typeface="Aleo"/>
                <a:ea typeface="Aleo"/>
                <a:cs typeface="Aleo"/>
                <a:sym typeface="Aleo"/>
              </a:defRPr>
            </a:lvl5pPr>
            <a:lvl6pPr marL="0" lvl="5" indent="0" algn="r" rtl="0">
              <a:spcBef>
                <a:spcPts val="0"/>
              </a:spcBef>
              <a:buNone/>
              <a:defRPr sz="700" b="0" i="0" cap="none">
                <a:solidFill>
                  <a:schemeClr val="lt1"/>
                </a:solidFill>
                <a:latin typeface="Aleo"/>
                <a:ea typeface="Aleo"/>
                <a:cs typeface="Aleo"/>
                <a:sym typeface="Aleo"/>
              </a:defRPr>
            </a:lvl6pPr>
            <a:lvl7pPr marL="0" lvl="6" indent="0" algn="r" rtl="0">
              <a:spcBef>
                <a:spcPts val="0"/>
              </a:spcBef>
              <a:buNone/>
              <a:defRPr sz="700" b="0" i="0" cap="none">
                <a:solidFill>
                  <a:schemeClr val="lt1"/>
                </a:solidFill>
                <a:latin typeface="Aleo"/>
                <a:ea typeface="Aleo"/>
                <a:cs typeface="Aleo"/>
                <a:sym typeface="Aleo"/>
              </a:defRPr>
            </a:lvl7pPr>
            <a:lvl8pPr marL="0" lvl="7" indent="0" algn="r" rtl="0">
              <a:spcBef>
                <a:spcPts val="0"/>
              </a:spcBef>
              <a:buNone/>
              <a:defRPr sz="700" b="0" i="0" cap="none">
                <a:solidFill>
                  <a:schemeClr val="lt1"/>
                </a:solidFill>
                <a:latin typeface="Aleo"/>
                <a:ea typeface="Aleo"/>
                <a:cs typeface="Aleo"/>
                <a:sym typeface="Aleo"/>
              </a:defRPr>
            </a:lvl8pPr>
            <a:lvl9pPr marL="0" lvl="8" indent="0" algn="r" rtl="0">
              <a:spcBef>
                <a:spcPts val="0"/>
              </a:spcBef>
              <a:buNone/>
              <a:defRPr sz="700" b="0" i="0" cap="none">
                <a:solidFill>
                  <a:schemeClr val="lt1"/>
                </a:solidFill>
                <a:latin typeface="Aleo"/>
                <a:ea typeface="Aleo"/>
                <a:cs typeface="Aleo"/>
                <a:sym typeface="Aleo"/>
              </a:defRPr>
            </a:lvl9pPr>
          </a:lstStyle>
          <a:p>
            <a:pPr marL="0" lvl="0" indent="0" algn="r" rtl="0">
              <a:spcBef>
                <a:spcPts val="0"/>
              </a:spcBef>
              <a:spcAft>
                <a:spcPts val="0"/>
              </a:spcAft>
              <a:buNone/>
            </a:pPr>
            <a:fld id="{00000000-1234-1234-1234-123412341234}" type="slidenum">
              <a:rPr lang="fi"/>
              <a:t>‹#›</a:t>
            </a:fld>
            <a:endParaRPr/>
          </a:p>
        </p:txBody>
      </p:sp>
      <p:grpSp>
        <p:nvGrpSpPr>
          <p:cNvPr id="171" name="Google Shape;171;p23"/>
          <p:cNvGrpSpPr/>
          <p:nvPr/>
        </p:nvGrpSpPr>
        <p:grpSpPr>
          <a:xfrm>
            <a:off x="471461" y="357506"/>
            <a:ext cx="1154104" cy="459016"/>
            <a:chOff x="911225" y="260350"/>
            <a:chExt cx="4183052" cy="1663705"/>
          </a:xfrm>
        </p:grpSpPr>
        <p:sp>
          <p:nvSpPr>
            <p:cNvPr id="172" name="Google Shape;172;p23"/>
            <p:cNvSpPr/>
            <p:nvPr/>
          </p:nvSpPr>
          <p:spPr>
            <a:xfrm>
              <a:off x="911225" y="260350"/>
              <a:ext cx="733428" cy="1663705"/>
            </a:xfrm>
            <a:custGeom>
              <a:avLst/>
              <a:gdLst/>
              <a:ahLst/>
              <a:cxnLst/>
              <a:rect l="l" t="t" r="r" b="b"/>
              <a:pathLst>
                <a:path w="2771" h="6290" extrusionOk="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ato"/>
                <a:ea typeface="Lato"/>
                <a:cs typeface="Lato"/>
                <a:sym typeface="Lato"/>
              </a:endParaRPr>
            </a:p>
          </p:txBody>
        </p:sp>
        <p:sp>
          <p:nvSpPr>
            <p:cNvPr id="173" name="Google Shape;173;p23"/>
            <p:cNvSpPr/>
            <p:nvPr/>
          </p:nvSpPr>
          <p:spPr>
            <a:xfrm>
              <a:off x="1522413" y="1209675"/>
              <a:ext cx="3157549" cy="279399"/>
            </a:xfrm>
            <a:custGeom>
              <a:avLst/>
              <a:gdLst/>
              <a:ahLst/>
              <a:cxnLst/>
              <a:rect l="l" t="t" r="r" b="b"/>
              <a:pathLst>
                <a:path w="11936" h="1056" extrusionOk="0">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ato"/>
                <a:ea typeface="Lato"/>
                <a:cs typeface="Lato"/>
                <a:sym typeface="Lato"/>
              </a:endParaRPr>
            </a:p>
          </p:txBody>
        </p:sp>
        <p:sp>
          <p:nvSpPr>
            <p:cNvPr id="174" name="Google Shape;174;p23"/>
            <p:cNvSpPr/>
            <p:nvPr/>
          </p:nvSpPr>
          <p:spPr>
            <a:xfrm>
              <a:off x="1525588" y="1557338"/>
              <a:ext cx="3568689" cy="279399"/>
            </a:xfrm>
            <a:custGeom>
              <a:avLst/>
              <a:gdLst/>
              <a:ahLst/>
              <a:cxnLst/>
              <a:rect l="l" t="t" r="r" b="b"/>
              <a:pathLst>
                <a:path w="13488" h="1056" extrusionOk="0">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ato"/>
                <a:ea typeface="Lato"/>
                <a:cs typeface="Lato"/>
                <a:sym typeface="Lato"/>
              </a:endParaRPr>
            </a:p>
          </p:txBody>
        </p:sp>
      </p:grpSp>
      <p:sp>
        <p:nvSpPr>
          <p:cNvPr id="175" name="Google Shape;175;p23"/>
          <p:cNvSpPr txBox="1">
            <a:spLocks noGrp="1"/>
          </p:cNvSpPr>
          <p:nvPr>
            <p:ph type="ctrTitle"/>
          </p:nvPr>
        </p:nvSpPr>
        <p:spPr>
          <a:xfrm>
            <a:off x="629840" y="1599642"/>
            <a:ext cx="3239700" cy="15117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2"/>
              </a:buClr>
              <a:buSzPts val="3000"/>
              <a:buFont typeface="Aleo"/>
              <a:buNone/>
              <a:defRPr sz="30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76" name="Google Shape;176;p23"/>
          <p:cNvSpPr txBox="1">
            <a:spLocks noGrp="1"/>
          </p:cNvSpPr>
          <p:nvPr>
            <p:ph type="subTitle" idx="1"/>
          </p:nvPr>
        </p:nvSpPr>
        <p:spPr>
          <a:xfrm>
            <a:off x="629840" y="3327517"/>
            <a:ext cx="3239700" cy="432000"/>
          </a:xfrm>
          <a:prstGeom prst="rect">
            <a:avLst/>
          </a:prstGeom>
          <a:noFill/>
          <a:ln>
            <a:noFill/>
          </a:ln>
        </p:spPr>
        <p:txBody>
          <a:bodyPr spcFirstLastPara="1" wrap="square" lIns="0" tIns="0" rIns="0" bIns="0" anchor="t" anchorCtr="0">
            <a:noAutofit/>
          </a:bodyPr>
          <a:lstStyle>
            <a:lvl1pPr lvl="0" algn="l" rtl="0">
              <a:lnSpc>
                <a:spcPct val="120000"/>
              </a:lnSpc>
              <a:spcBef>
                <a:spcPts val="300"/>
              </a:spcBef>
              <a:spcAft>
                <a:spcPts val="0"/>
              </a:spcAft>
              <a:buSzPts val="1400"/>
              <a:buNone/>
              <a:defRPr sz="1400">
                <a:solidFill>
                  <a:schemeClr val="accent2"/>
                </a:solidFill>
              </a:defRPr>
            </a:lvl1pPr>
            <a:lvl2pPr lvl="1" algn="ctr" rtl="0">
              <a:lnSpc>
                <a:spcPct val="120000"/>
              </a:lnSpc>
              <a:spcBef>
                <a:spcPts val="300"/>
              </a:spcBef>
              <a:spcAft>
                <a:spcPts val="0"/>
              </a:spcAft>
              <a:buSzPts val="1500"/>
              <a:buNone/>
              <a:defRPr sz="1500"/>
            </a:lvl2pPr>
            <a:lvl3pPr lvl="2" algn="ctr" rtl="0">
              <a:lnSpc>
                <a:spcPct val="120000"/>
              </a:lnSpc>
              <a:spcBef>
                <a:spcPts val="300"/>
              </a:spcBef>
              <a:spcAft>
                <a:spcPts val="0"/>
              </a:spcAft>
              <a:buSzPts val="1400"/>
              <a:buNone/>
              <a:defRPr sz="1400"/>
            </a:lvl3pPr>
            <a:lvl4pPr lvl="3" algn="ctr" rtl="0">
              <a:lnSpc>
                <a:spcPct val="120000"/>
              </a:lnSpc>
              <a:spcBef>
                <a:spcPts val="300"/>
              </a:spcBef>
              <a:spcAft>
                <a:spcPts val="0"/>
              </a:spcAft>
              <a:buSzPts val="1200"/>
              <a:buNone/>
              <a:defRPr sz="1200"/>
            </a:lvl4pPr>
            <a:lvl5pPr lvl="4" algn="ctr" rtl="0">
              <a:lnSpc>
                <a:spcPct val="120000"/>
              </a:lnSpc>
              <a:spcBef>
                <a:spcPts val="300"/>
              </a:spcBef>
              <a:spcAft>
                <a:spcPts val="0"/>
              </a:spcAft>
              <a:buSzPts val="1200"/>
              <a:buNone/>
              <a:defRPr sz="1200"/>
            </a:lvl5pPr>
            <a:lvl6pPr lvl="5" algn="ctr" rtl="0">
              <a:lnSpc>
                <a:spcPct val="120000"/>
              </a:lnSpc>
              <a:spcBef>
                <a:spcPts val="300"/>
              </a:spcBef>
              <a:spcAft>
                <a:spcPts val="0"/>
              </a:spcAft>
              <a:buSzPts val="1200"/>
              <a:buNone/>
              <a:defRPr sz="1200"/>
            </a:lvl6pPr>
            <a:lvl7pPr lvl="6" algn="ctr" rtl="0">
              <a:lnSpc>
                <a:spcPct val="120000"/>
              </a:lnSpc>
              <a:spcBef>
                <a:spcPts val="300"/>
              </a:spcBef>
              <a:spcAft>
                <a:spcPts val="0"/>
              </a:spcAft>
              <a:buSzPts val="1200"/>
              <a:buNone/>
              <a:defRPr sz="1200"/>
            </a:lvl7pPr>
            <a:lvl8pPr lvl="7" algn="ctr" rtl="0">
              <a:lnSpc>
                <a:spcPct val="120000"/>
              </a:lnSpc>
              <a:spcBef>
                <a:spcPts val="300"/>
              </a:spcBef>
              <a:spcAft>
                <a:spcPts val="0"/>
              </a:spcAft>
              <a:buSzPts val="1200"/>
              <a:buNone/>
              <a:defRPr sz="1200"/>
            </a:lvl8pPr>
            <a:lvl9pPr lvl="8" algn="ctr" rtl="0">
              <a:lnSpc>
                <a:spcPct val="120000"/>
              </a:lnSpc>
              <a:spcBef>
                <a:spcPts val="300"/>
              </a:spcBef>
              <a:spcAft>
                <a:spcPts val="0"/>
              </a:spcAft>
              <a:buSzPts val="1200"/>
              <a:buNone/>
              <a:defRPr sz="1200"/>
            </a:lvl9pPr>
          </a:lstStyle>
          <a:p>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Section Header Picture 3">
  <p:cSld name="Section Header Picture 3">
    <p:bg>
      <p:bgPr>
        <a:solidFill>
          <a:schemeClr val="accent2"/>
        </a:solidFill>
        <a:effectLst/>
      </p:bgPr>
    </p:bg>
    <p:spTree>
      <p:nvGrpSpPr>
        <p:cNvPr id="1" name="Shape 177"/>
        <p:cNvGrpSpPr/>
        <p:nvPr/>
      </p:nvGrpSpPr>
      <p:grpSpPr>
        <a:xfrm>
          <a:off x="0" y="0"/>
          <a:ext cx="0" cy="0"/>
          <a:chOff x="0" y="0"/>
          <a:chExt cx="0" cy="0"/>
        </a:xfrm>
      </p:grpSpPr>
      <p:sp>
        <p:nvSpPr>
          <p:cNvPr id="178" name="Google Shape;178;p24"/>
          <p:cNvSpPr>
            <a:spLocks noGrp="1"/>
          </p:cNvSpPr>
          <p:nvPr>
            <p:ph type="pic" idx="2"/>
          </p:nvPr>
        </p:nvSpPr>
        <p:spPr>
          <a:xfrm>
            <a:off x="3869922" y="0"/>
            <a:ext cx="5274000" cy="5143500"/>
          </a:xfrm>
          <a:prstGeom prst="rect">
            <a:avLst/>
          </a:prstGeom>
          <a:solidFill>
            <a:schemeClr val="lt2"/>
          </a:solidFill>
          <a:ln>
            <a:noFill/>
          </a:ln>
        </p:spPr>
      </p:sp>
      <p:sp>
        <p:nvSpPr>
          <p:cNvPr id="179" name="Google Shape;179;p24"/>
          <p:cNvSpPr txBox="1">
            <a:spLocks noGrp="1"/>
          </p:cNvSpPr>
          <p:nvPr>
            <p:ph type="dt" idx="10"/>
          </p:nvPr>
        </p:nvSpPr>
        <p:spPr>
          <a:xfrm>
            <a:off x="7758354" y="4785996"/>
            <a:ext cx="702000" cy="1626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100"/>
              <a:buNone/>
              <a:defRPr>
                <a:solidFill>
                  <a:schemeClr val="lt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80" name="Google Shape;180;p24"/>
          <p:cNvSpPr txBox="1">
            <a:spLocks noGrp="1"/>
          </p:cNvSpPr>
          <p:nvPr>
            <p:ph type="ftr" idx="11"/>
          </p:nvPr>
        </p:nvSpPr>
        <p:spPr>
          <a:xfrm>
            <a:off x="4572000" y="4785996"/>
            <a:ext cx="3186600" cy="1626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100"/>
              <a:buNone/>
              <a:defRPr>
                <a:solidFill>
                  <a:schemeClr val="lt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81" name="Google Shape;181;p24"/>
          <p:cNvSpPr txBox="1">
            <a:spLocks noGrp="1"/>
          </p:cNvSpPr>
          <p:nvPr>
            <p:ph type="sldNum" idx="12"/>
          </p:nvPr>
        </p:nvSpPr>
        <p:spPr>
          <a:xfrm>
            <a:off x="8460432" y="4786163"/>
            <a:ext cx="324000" cy="161700"/>
          </a:xfrm>
          <a:prstGeom prst="rect">
            <a:avLst/>
          </a:prstGeom>
          <a:noFill/>
          <a:ln>
            <a:noFill/>
          </a:ln>
        </p:spPr>
        <p:txBody>
          <a:bodyPr spcFirstLastPara="1" wrap="square" lIns="0" tIns="0" rIns="0" bIns="0" anchor="ctr" anchorCtr="0">
            <a:noAutofit/>
          </a:bodyPr>
          <a:lstStyle>
            <a:lvl1pPr marL="0" lvl="0" indent="0" algn="r" rtl="0">
              <a:spcBef>
                <a:spcPts val="0"/>
              </a:spcBef>
              <a:buNone/>
              <a:defRPr sz="700" b="0" i="0" cap="none">
                <a:solidFill>
                  <a:schemeClr val="lt1"/>
                </a:solidFill>
                <a:latin typeface="Aleo"/>
                <a:ea typeface="Aleo"/>
                <a:cs typeface="Aleo"/>
                <a:sym typeface="Aleo"/>
              </a:defRPr>
            </a:lvl1pPr>
            <a:lvl2pPr marL="0" lvl="1" indent="0" algn="r" rtl="0">
              <a:spcBef>
                <a:spcPts val="0"/>
              </a:spcBef>
              <a:buNone/>
              <a:defRPr sz="700" b="0" i="0" cap="none">
                <a:solidFill>
                  <a:schemeClr val="lt1"/>
                </a:solidFill>
                <a:latin typeface="Aleo"/>
                <a:ea typeface="Aleo"/>
                <a:cs typeface="Aleo"/>
                <a:sym typeface="Aleo"/>
              </a:defRPr>
            </a:lvl2pPr>
            <a:lvl3pPr marL="0" lvl="2" indent="0" algn="r" rtl="0">
              <a:spcBef>
                <a:spcPts val="0"/>
              </a:spcBef>
              <a:buNone/>
              <a:defRPr sz="700" b="0" i="0" cap="none">
                <a:solidFill>
                  <a:schemeClr val="lt1"/>
                </a:solidFill>
                <a:latin typeface="Aleo"/>
                <a:ea typeface="Aleo"/>
                <a:cs typeface="Aleo"/>
                <a:sym typeface="Aleo"/>
              </a:defRPr>
            </a:lvl3pPr>
            <a:lvl4pPr marL="0" lvl="3" indent="0" algn="r" rtl="0">
              <a:spcBef>
                <a:spcPts val="0"/>
              </a:spcBef>
              <a:buNone/>
              <a:defRPr sz="700" b="0" i="0" cap="none">
                <a:solidFill>
                  <a:schemeClr val="lt1"/>
                </a:solidFill>
                <a:latin typeface="Aleo"/>
                <a:ea typeface="Aleo"/>
                <a:cs typeface="Aleo"/>
                <a:sym typeface="Aleo"/>
              </a:defRPr>
            </a:lvl4pPr>
            <a:lvl5pPr marL="0" lvl="4" indent="0" algn="r" rtl="0">
              <a:spcBef>
                <a:spcPts val="0"/>
              </a:spcBef>
              <a:buNone/>
              <a:defRPr sz="700" b="0" i="0" cap="none">
                <a:solidFill>
                  <a:schemeClr val="lt1"/>
                </a:solidFill>
                <a:latin typeface="Aleo"/>
                <a:ea typeface="Aleo"/>
                <a:cs typeface="Aleo"/>
                <a:sym typeface="Aleo"/>
              </a:defRPr>
            </a:lvl5pPr>
            <a:lvl6pPr marL="0" lvl="5" indent="0" algn="r" rtl="0">
              <a:spcBef>
                <a:spcPts val="0"/>
              </a:spcBef>
              <a:buNone/>
              <a:defRPr sz="700" b="0" i="0" cap="none">
                <a:solidFill>
                  <a:schemeClr val="lt1"/>
                </a:solidFill>
                <a:latin typeface="Aleo"/>
                <a:ea typeface="Aleo"/>
                <a:cs typeface="Aleo"/>
                <a:sym typeface="Aleo"/>
              </a:defRPr>
            </a:lvl6pPr>
            <a:lvl7pPr marL="0" lvl="6" indent="0" algn="r" rtl="0">
              <a:spcBef>
                <a:spcPts val="0"/>
              </a:spcBef>
              <a:buNone/>
              <a:defRPr sz="700" b="0" i="0" cap="none">
                <a:solidFill>
                  <a:schemeClr val="lt1"/>
                </a:solidFill>
                <a:latin typeface="Aleo"/>
                <a:ea typeface="Aleo"/>
                <a:cs typeface="Aleo"/>
                <a:sym typeface="Aleo"/>
              </a:defRPr>
            </a:lvl7pPr>
            <a:lvl8pPr marL="0" lvl="7" indent="0" algn="r" rtl="0">
              <a:spcBef>
                <a:spcPts val="0"/>
              </a:spcBef>
              <a:buNone/>
              <a:defRPr sz="700" b="0" i="0" cap="none">
                <a:solidFill>
                  <a:schemeClr val="lt1"/>
                </a:solidFill>
                <a:latin typeface="Aleo"/>
                <a:ea typeface="Aleo"/>
                <a:cs typeface="Aleo"/>
                <a:sym typeface="Aleo"/>
              </a:defRPr>
            </a:lvl8pPr>
            <a:lvl9pPr marL="0" lvl="8" indent="0" algn="r" rtl="0">
              <a:spcBef>
                <a:spcPts val="0"/>
              </a:spcBef>
              <a:buNone/>
              <a:defRPr sz="700" b="0" i="0" cap="none">
                <a:solidFill>
                  <a:schemeClr val="lt1"/>
                </a:solidFill>
                <a:latin typeface="Aleo"/>
                <a:ea typeface="Aleo"/>
                <a:cs typeface="Aleo"/>
                <a:sym typeface="Aleo"/>
              </a:defRPr>
            </a:lvl9pPr>
          </a:lstStyle>
          <a:p>
            <a:pPr marL="0" lvl="0" indent="0" algn="r" rtl="0">
              <a:spcBef>
                <a:spcPts val="0"/>
              </a:spcBef>
              <a:spcAft>
                <a:spcPts val="0"/>
              </a:spcAft>
              <a:buNone/>
            </a:pPr>
            <a:fld id="{00000000-1234-1234-1234-123412341234}" type="slidenum">
              <a:rPr lang="fi"/>
              <a:t>‹#›</a:t>
            </a:fld>
            <a:endParaRPr/>
          </a:p>
        </p:txBody>
      </p:sp>
      <p:grpSp>
        <p:nvGrpSpPr>
          <p:cNvPr id="182" name="Google Shape;182;p24"/>
          <p:cNvGrpSpPr/>
          <p:nvPr/>
        </p:nvGrpSpPr>
        <p:grpSpPr>
          <a:xfrm>
            <a:off x="471461" y="357506"/>
            <a:ext cx="1154104" cy="459016"/>
            <a:chOff x="911225" y="260350"/>
            <a:chExt cx="4183052" cy="1663705"/>
          </a:xfrm>
        </p:grpSpPr>
        <p:sp>
          <p:nvSpPr>
            <p:cNvPr id="183" name="Google Shape;183;p24"/>
            <p:cNvSpPr/>
            <p:nvPr/>
          </p:nvSpPr>
          <p:spPr>
            <a:xfrm>
              <a:off x="911225" y="260350"/>
              <a:ext cx="733428" cy="1663705"/>
            </a:xfrm>
            <a:custGeom>
              <a:avLst/>
              <a:gdLst/>
              <a:ahLst/>
              <a:cxnLst/>
              <a:rect l="l" t="t" r="r" b="b"/>
              <a:pathLst>
                <a:path w="2771" h="6290" extrusionOk="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ato"/>
                <a:ea typeface="Lato"/>
                <a:cs typeface="Lato"/>
                <a:sym typeface="Lato"/>
              </a:endParaRPr>
            </a:p>
          </p:txBody>
        </p:sp>
        <p:sp>
          <p:nvSpPr>
            <p:cNvPr id="184" name="Google Shape;184;p24"/>
            <p:cNvSpPr/>
            <p:nvPr/>
          </p:nvSpPr>
          <p:spPr>
            <a:xfrm>
              <a:off x="1522413" y="1209675"/>
              <a:ext cx="3157549" cy="279399"/>
            </a:xfrm>
            <a:custGeom>
              <a:avLst/>
              <a:gdLst/>
              <a:ahLst/>
              <a:cxnLst/>
              <a:rect l="l" t="t" r="r" b="b"/>
              <a:pathLst>
                <a:path w="11936" h="1056" extrusionOk="0">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ato"/>
                <a:ea typeface="Lato"/>
                <a:cs typeface="Lato"/>
                <a:sym typeface="Lato"/>
              </a:endParaRPr>
            </a:p>
          </p:txBody>
        </p:sp>
        <p:sp>
          <p:nvSpPr>
            <p:cNvPr id="185" name="Google Shape;185;p24"/>
            <p:cNvSpPr/>
            <p:nvPr/>
          </p:nvSpPr>
          <p:spPr>
            <a:xfrm>
              <a:off x="1525588" y="1557338"/>
              <a:ext cx="3568689" cy="279399"/>
            </a:xfrm>
            <a:custGeom>
              <a:avLst/>
              <a:gdLst/>
              <a:ahLst/>
              <a:cxnLst/>
              <a:rect l="l" t="t" r="r" b="b"/>
              <a:pathLst>
                <a:path w="13488" h="1056" extrusionOk="0">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ato"/>
                <a:ea typeface="Lato"/>
                <a:cs typeface="Lato"/>
                <a:sym typeface="Lato"/>
              </a:endParaRPr>
            </a:p>
          </p:txBody>
        </p:sp>
      </p:grpSp>
      <p:sp>
        <p:nvSpPr>
          <p:cNvPr id="186" name="Google Shape;186;p24"/>
          <p:cNvSpPr txBox="1">
            <a:spLocks noGrp="1"/>
          </p:cNvSpPr>
          <p:nvPr>
            <p:ph type="ctrTitle"/>
          </p:nvPr>
        </p:nvSpPr>
        <p:spPr>
          <a:xfrm>
            <a:off x="629840" y="1599642"/>
            <a:ext cx="3239700" cy="15117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lt1"/>
              </a:buClr>
              <a:buSzPts val="3000"/>
              <a:buFont typeface="Aleo"/>
              <a:buNone/>
              <a:defRPr sz="30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87" name="Google Shape;187;p24"/>
          <p:cNvSpPr txBox="1">
            <a:spLocks noGrp="1"/>
          </p:cNvSpPr>
          <p:nvPr>
            <p:ph type="subTitle" idx="1"/>
          </p:nvPr>
        </p:nvSpPr>
        <p:spPr>
          <a:xfrm>
            <a:off x="629840" y="3327517"/>
            <a:ext cx="3239700" cy="432000"/>
          </a:xfrm>
          <a:prstGeom prst="rect">
            <a:avLst/>
          </a:prstGeom>
          <a:noFill/>
          <a:ln>
            <a:noFill/>
          </a:ln>
        </p:spPr>
        <p:txBody>
          <a:bodyPr spcFirstLastPara="1" wrap="square" lIns="0" tIns="0" rIns="0" bIns="0" anchor="t" anchorCtr="0">
            <a:noAutofit/>
          </a:bodyPr>
          <a:lstStyle>
            <a:lvl1pPr lvl="0" algn="l" rtl="0">
              <a:lnSpc>
                <a:spcPct val="120000"/>
              </a:lnSpc>
              <a:spcBef>
                <a:spcPts val="300"/>
              </a:spcBef>
              <a:spcAft>
                <a:spcPts val="0"/>
              </a:spcAft>
              <a:buSzPts val="1400"/>
              <a:buNone/>
              <a:defRPr sz="1400">
                <a:solidFill>
                  <a:schemeClr val="lt1"/>
                </a:solidFill>
              </a:defRPr>
            </a:lvl1pPr>
            <a:lvl2pPr lvl="1" algn="ctr" rtl="0">
              <a:lnSpc>
                <a:spcPct val="120000"/>
              </a:lnSpc>
              <a:spcBef>
                <a:spcPts val="300"/>
              </a:spcBef>
              <a:spcAft>
                <a:spcPts val="0"/>
              </a:spcAft>
              <a:buSzPts val="1500"/>
              <a:buNone/>
              <a:defRPr sz="1500"/>
            </a:lvl2pPr>
            <a:lvl3pPr lvl="2" algn="ctr" rtl="0">
              <a:lnSpc>
                <a:spcPct val="120000"/>
              </a:lnSpc>
              <a:spcBef>
                <a:spcPts val="300"/>
              </a:spcBef>
              <a:spcAft>
                <a:spcPts val="0"/>
              </a:spcAft>
              <a:buSzPts val="1400"/>
              <a:buNone/>
              <a:defRPr sz="1400"/>
            </a:lvl3pPr>
            <a:lvl4pPr lvl="3" algn="ctr" rtl="0">
              <a:lnSpc>
                <a:spcPct val="120000"/>
              </a:lnSpc>
              <a:spcBef>
                <a:spcPts val="300"/>
              </a:spcBef>
              <a:spcAft>
                <a:spcPts val="0"/>
              </a:spcAft>
              <a:buSzPts val="1200"/>
              <a:buNone/>
              <a:defRPr sz="1200"/>
            </a:lvl4pPr>
            <a:lvl5pPr lvl="4" algn="ctr" rtl="0">
              <a:lnSpc>
                <a:spcPct val="120000"/>
              </a:lnSpc>
              <a:spcBef>
                <a:spcPts val="300"/>
              </a:spcBef>
              <a:spcAft>
                <a:spcPts val="0"/>
              </a:spcAft>
              <a:buSzPts val="1200"/>
              <a:buNone/>
              <a:defRPr sz="1200"/>
            </a:lvl5pPr>
            <a:lvl6pPr lvl="5" algn="ctr" rtl="0">
              <a:lnSpc>
                <a:spcPct val="120000"/>
              </a:lnSpc>
              <a:spcBef>
                <a:spcPts val="300"/>
              </a:spcBef>
              <a:spcAft>
                <a:spcPts val="0"/>
              </a:spcAft>
              <a:buSzPts val="1200"/>
              <a:buNone/>
              <a:defRPr sz="1200"/>
            </a:lvl6pPr>
            <a:lvl7pPr lvl="6" algn="ctr" rtl="0">
              <a:lnSpc>
                <a:spcPct val="120000"/>
              </a:lnSpc>
              <a:spcBef>
                <a:spcPts val="300"/>
              </a:spcBef>
              <a:spcAft>
                <a:spcPts val="0"/>
              </a:spcAft>
              <a:buSzPts val="1200"/>
              <a:buNone/>
              <a:defRPr sz="1200"/>
            </a:lvl7pPr>
            <a:lvl8pPr lvl="7" algn="ctr" rtl="0">
              <a:lnSpc>
                <a:spcPct val="120000"/>
              </a:lnSpc>
              <a:spcBef>
                <a:spcPts val="300"/>
              </a:spcBef>
              <a:spcAft>
                <a:spcPts val="0"/>
              </a:spcAft>
              <a:buSzPts val="1200"/>
              <a:buNone/>
              <a:defRPr sz="1200"/>
            </a:lvl8pPr>
            <a:lvl9pPr lvl="8" algn="ctr" rtl="0">
              <a:lnSpc>
                <a:spcPct val="120000"/>
              </a:lnSpc>
              <a:spcBef>
                <a:spcPts val="300"/>
              </a:spcBef>
              <a:spcAft>
                <a:spcPts val="0"/>
              </a:spcAft>
              <a:buSzPts val="1200"/>
              <a:buNone/>
              <a:defRPr sz="1200"/>
            </a:lvl9pPr>
          </a:lstStyle>
          <a:p>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Section Header Picture 4">
  <p:cSld name="Section Header Picture 4">
    <p:bg>
      <p:bgPr>
        <a:solidFill>
          <a:schemeClr val="accent1"/>
        </a:solidFill>
        <a:effectLst/>
      </p:bgPr>
    </p:bg>
    <p:spTree>
      <p:nvGrpSpPr>
        <p:cNvPr id="1" name="Shape 188"/>
        <p:cNvGrpSpPr/>
        <p:nvPr/>
      </p:nvGrpSpPr>
      <p:grpSpPr>
        <a:xfrm>
          <a:off x="0" y="0"/>
          <a:ext cx="0" cy="0"/>
          <a:chOff x="0" y="0"/>
          <a:chExt cx="0" cy="0"/>
        </a:xfrm>
      </p:grpSpPr>
      <p:sp>
        <p:nvSpPr>
          <p:cNvPr id="189" name="Google Shape;189;p25"/>
          <p:cNvSpPr>
            <a:spLocks noGrp="1"/>
          </p:cNvSpPr>
          <p:nvPr>
            <p:ph type="pic" idx="2"/>
          </p:nvPr>
        </p:nvSpPr>
        <p:spPr>
          <a:xfrm>
            <a:off x="3869922" y="0"/>
            <a:ext cx="5274000" cy="5143500"/>
          </a:xfrm>
          <a:prstGeom prst="rect">
            <a:avLst/>
          </a:prstGeom>
          <a:solidFill>
            <a:schemeClr val="lt2"/>
          </a:solidFill>
          <a:ln>
            <a:noFill/>
          </a:ln>
        </p:spPr>
      </p:sp>
      <p:sp>
        <p:nvSpPr>
          <p:cNvPr id="190" name="Google Shape;190;p25"/>
          <p:cNvSpPr txBox="1">
            <a:spLocks noGrp="1"/>
          </p:cNvSpPr>
          <p:nvPr>
            <p:ph type="dt" idx="10"/>
          </p:nvPr>
        </p:nvSpPr>
        <p:spPr>
          <a:xfrm>
            <a:off x="7758354" y="4785996"/>
            <a:ext cx="702000" cy="1626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100"/>
              <a:buNone/>
              <a:defRPr>
                <a:solidFill>
                  <a:schemeClr val="lt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91" name="Google Shape;191;p25"/>
          <p:cNvSpPr txBox="1">
            <a:spLocks noGrp="1"/>
          </p:cNvSpPr>
          <p:nvPr>
            <p:ph type="ftr" idx="11"/>
          </p:nvPr>
        </p:nvSpPr>
        <p:spPr>
          <a:xfrm>
            <a:off x="4572000" y="4785996"/>
            <a:ext cx="3186600" cy="1626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100"/>
              <a:buNone/>
              <a:defRPr>
                <a:solidFill>
                  <a:schemeClr val="lt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92" name="Google Shape;192;p25"/>
          <p:cNvSpPr txBox="1">
            <a:spLocks noGrp="1"/>
          </p:cNvSpPr>
          <p:nvPr>
            <p:ph type="sldNum" idx="12"/>
          </p:nvPr>
        </p:nvSpPr>
        <p:spPr>
          <a:xfrm>
            <a:off x="8460432" y="4786163"/>
            <a:ext cx="324000" cy="161700"/>
          </a:xfrm>
          <a:prstGeom prst="rect">
            <a:avLst/>
          </a:prstGeom>
          <a:noFill/>
          <a:ln>
            <a:noFill/>
          </a:ln>
        </p:spPr>
        <p:txBody>
          <a:bodyPr spcFirstLastPara="1" wrap="square" lIns="0" tIns="0" rIns="0" bIns="0" anchor="ctr" anchorCtr="0">
            <a:noAutofit/>
          </a:bodyPr>
          <a:lstStyle>
            <a:lvl1pPr marL="0" lvl="0" indent="0" algn="r" rtl="0">
              <a:spcBef>
                <a:spcPts val="0"/>
              </a:spcBef>
              <a:buNone/>
              <a:defRPr sz="700" b="0" i="0" cap="none">
                <a:solidFill>
                  <a:schemeClr val="lt1"/>
                </a:solidFill>
                <a:latin typeface="Aleo"/>
                <a:ea typeface="Aleo"/>
                <a:cs typeface="Aleo"/>
                <a:sym typeface="Aleo"/>
              </a:defRPr>
            </a:lvl1pPr>
            <a:lvl2pPr marL="0" lvl="1" indent="0" algn="r" rtl="0">
              <a:spcBef>
                <a:spcPts val="0"/>
              </a:spcBef>
              <a:buNone/>
              <a:defRPr sz="700" b="0" i="0" cap="none">
                <a:solidFill>
                  <a:schemeClr val="lt1"/>
                </a:solidFill>
                <a:latin typeface="Aleo"/>
                <a:ea typeface="Aleo"/>
                <a:cs typeface="Aleo"/>
                <a:sym typeface="Aleo"/>
              </a:defRPr>
            </a:lvl2pPr>
            <a:lvl3pPr marL="0" lvl="2" indent="0" algn="r" rtl="0">
              <a:spcBef>
                <a:spcPts val="0"/>
              </a:spcBef>
              <a:buNone/>
              <a:defRPr sz="700" b="0" i="0" cap="none">
                <a:solidFill>
                  <a:schemeClr val="lt1"/>
                </a:solidFill>
                <a:latin typeface="Aleo"/>
                <a:ea typeface="Aleo"/>
                <a:cs typeface="Aleo"/>
                <a:sym typeface="Aleo"/>
              </a:defRPr>
            </a:lvl3pPr>
            <a:lvl4pPr marL="0" lvl="3" indent="0" algn="r" rtl="0">
              <a:spcBef>
                <a:spcPts val="0"/>
              </a:spcBef>
              <a:buNone/>
              <a:defRPr sz="700" b="0" i="0" cap="none">
                <a:solidFill>
                  <a:schemeClr val="lt1"/>
                </a:solidFill>
                <a:latin typeface="Aleo"/>
                <a:ea typeface="Aleo"/>
                <a:cs typeface="Aleo"/>
                <a:sym typeface="Aleo"/>
              </a:defRPr>
            </a:lvl4pPr>
            <a:lvl5pPr marL="0" lvl="4" indent="0" algn="r" rtl="0">
              <a:spcBef>
                <a:spcPts val="0"/>
              </a:spcBef>
              <a:buNone/>
              <a:defRPr sz="700" b="0" i="0" cap="none">
                <a:solidFill>
                  <a:schemeClr val="lt1"/>
                </a:solidFill>
                <a:latin typeface="Aleo"/>
                <a:ea typeface="Aleo"/>
                <a:cs typeface="Aleo"/>
                <a:sym typeface="Aleo"/>
              </a:defRPr>
            </a:lvl5pPr>
            <a:lvl6pPr marL="0" lvl="5" indent="0" algn="r" rtl="0">
              <a:spcBef>
                <a:spcPts val="0"/>
              </a:spcBef>
              <a:buNone/>
              <a:defRPr sz="700" b="0" i="0" cap="none">
                <a:solidFill>
                  <a:schemeClr val="lt1"/>
                </a:solidFill>
                <a:latin typeface="Aleo"/>
                <a:ea typeface="Aleo"/>
                <a:cs typeface="Aleo"/>
                <a:sym typeface="Aleo"/>
              </a:defRPr>
            </a:lvl6pPr>
            <a:lvl7pPr marL="0" lvl="6" indent="0" algn="r" rtl="0">
              <a:spcBef>
                <a:spcPts val="0"/>
              </a:spcBef>
              <a:buNone/>
              <a:defRPr sz="700" b="0" i="0" cap="none">
                <a:solidFill>
                  <a:schemeClr val="lt1"/>
                </a:solidFill>
                <a:latin typeface="Aleo"/>
                <a:ea typeface="Aleo"/>
                <a:cs typeface="Aleo"/>
                <a:sym typeface="Aleo"/>
              </a:defRPr>
            </a:lvl7pPr>
            <a:lvl8pPr marL="0" lvl="7" indent="0" algn="r" rtl="0">
              <a:spcBef>
                <a:spcPts val="0"/>
              </a:spcBef>
              <a:buNone/>
              <a:defRPr sz="700" b="0" i="0" cap="none">
                <a:solidFill>
                  <a:schemeClr val="lt1"/>
                </a:solidFill>
                <a:latin typeface="Aleo"/>
                <a:ea typeface="Aleo"/>
                <a:cs typeface="Aleo"/>
                <a:sym typeface="Aleo"/>
              </a:defRPr>
            </a:lvl8pPr>
            <a:lvl9pPr marL="0" lvl="8" indent="0" algn="r" rtl="0">
              <a:spcBef>
                <a:spcPts val="0"/>
              </a:spcBef>
              <a:buNone/>
              <a:defRPr sz="700" b="0" i="0" cap="none">
                <a:solidFill>
                  <a:schemeClr val="lt1"/>
                </a:solidFill>
                <a:latin typeface="Aleo"/>
                <a:ea typeface="Aleo"/>
                <a:cs typeface="Aleo"/>
                <a:sym typeface="Aleo"/>
              </a:defRPr>
            </a:lvl9pPr>
          </a:lstStyle>
          <a:p>
            <a:pPr marL="0" lvl="0" indent="0" algn="r" rtl="0">
              <a:spcBef>
                <a:spcPts val="0"/>
              </a:spcBef>
              <a:spcAft>
                <a:spcPts val="0"/>
              </a:spcAft>
              <a:buNone/>
            </a:pPr>
            <a:fld id="{00000000-1234-1234-1234-123412341234}" type="slidenum">
              <a:rPr lang="fi"/>
              <a:t>‹#›</a:t>
            </a:fld>
            <a:endParaRPr/>
          </a:p>
        </p:txBody>
      </p:sp>
      <p:grpSp>
        <p:nvGrpSpPr>
          <p:cNvPr id="193" name="Google Shape;193;p25"/>
          <p:cNvGrpSpPr/>
          <p:nvPr/>
        </p:nvGrpSpPr>
        <p:grpSpPr>
          <a:xfrm>
            <a:off x="471461" y="357506"/>
            <a:ext cx="1154104" cy="459016"/>
            <a:chOff x="911225" y="260350"/>
            <a:chExt cx="4183052" cy="1663705"/>
          </a:xfrm>
        </p:grpSpPr>
        <p:sp>
          <p:nvSpPr>
            <p:cNvPr id="194" name="Google Shape;194;p25"/>
            <p:cNvSpPr/>
            <p:nvPr/>
          </p:nvSpPr>
          <p:spPr>
            <a:xfrm>
              <a:off x="911225" y="260350"/>
              <a:ext cx="733428" cy="1663705"/>
            </a:xfrm>
            <a:custGeom>
              <a:avLst/>
              <a:gdLst/>
              <a:ahLst/>
              <a:cxnLst/>
              <a:rect l="l" t="t" r="r" b="b"/>
              <a:pathLst>
                <a:path w="2771" h="6290" extrusionOk="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ato"/>
                <a:ea typeface="Lato"/>
                <a:cs typeface="Lato"/>
                <a:sym typeface="Lato"/>
              </a:endParaRPr>
            </a:p>
          </p:txBody>
        </p:sp>
        <p:sp>
          <p:nvSpPr>
            <p:cNvPr id="195" name="Google Shape;195;p25"/>
            <p:cNvSpPr/>
            <p:nvPr/>
          </p:nvSpPr>
          <p:spPr>
            <a:xfrm>
              <a:off x="1522413" y="1209675"/>
              <a:ext cx="3157549" cy="279399"/>
            </a:xfrm>
            <a:custGeom>
              <a:avLst/>
              <a:gdLst/>
              <a:ahLst/>
              <a:cxnLst/>
              <a:rect l="l" t="t" r="r" b="b"/>
              <a:pathLst>
                <a:path w="11936" h="1056" extrusionOk="0">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ato"/>
                <a:ea typeface="Lato"/>
                <a:cs typeface="Lato"/>
                <a:sym typeface="Lato"/>
              </a:endParaRPr>
            </a:p>
          </p:txBody>
        </p:sp>
        <p:sp>
          <p:nvSpPr>
            <p:cNvPr id="196" name="Google Shape;196;p25"/>
            <p:cNvSpPr/>
            <p:nvPr/>
          </p:nvSpPr>
          <p:spPr>
            <a:xfrm>
              <a:off x="1525588" y="1557338"/>
              <a:ext cx="3568689" cy="279399"/>
            </a:xfrm>
            <a:custGeom>
              <a:avLst/>
              <a:gdLst/>
              <a:ahLst/>
              <a:cxnLst/>
              <a:rect l="l" t="t" r="r" b="b"/>
              <a:pathLst>
                <a:path w="13488" h="1056" extrusionOk="0">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ato"/>
                <a:ea typeface="Lato"/>
                <a:cs typeface="Lato"/>
                <a:sym typeface="Lato"/>
              </a:endParaRPr>
            </a:p>
          </p:txBody>
        </p:sp>
      </p:grpSp>
      <p:sp>
        <p:nvSpPr>
          <p:cNvPr id="197" name="Google Shape;197;p25"/>
          <p:cNvSpPr txBox="1">
            <a:spLocks noGrp="1"/>
          </p:cNvSpPr>
          <p:nvPr>
            <p:ph type="ctrTitle"/>
          </p:nvPr>
        </p:nvSpPr>
        <p:spPr>
          <a:xfrm>
            <a:off x="629840" y="1599642"/>
            <a:ext cx="3239700" cy="15117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lt1"/>
              </a:buClr>
              <a:buSzPts val="3000"/>
              <a:buFont typeface="Aleo"/>
              <a:buNone/>
              <a:defRPr sz="30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98" name="Google Shape;198;p25"/>
          <p:cNvSpPr txBox="1">
            <a:spLocks noGrp="1"/>
          </p:cNvSpPr>
          <p:nvPr>
            <p:ph type="subTitle" idx="1"/>
          </p:nvPr>
        </p:nvSpPr>
        <p:spPr>
          <a:xfrm>
            <a:off x="629840" y="3327517"/>
            <a:ext cx="3239700" cy="432000"/>
          </a:xfrm>
          <a:prstGeom prst="rect">
            <a:avLst/>
          </a:prstGeom>
          <a:noFill/>
          <a:ln>
            <a:noFill/>
          </a:ln>
        </p:spPr>
        <p:txBody>
          <a:bodyPr spcFirstLastPara="1" wrap="square" lIns="0" tIns="0" rIns="0" bIns="0" anchor="t" anchorCtr="0">
            <a:noAutofit/>
          </a:bodyPr>
          <a:lstStyle>
            <a:lvl1pPr lvl="0" algn="l" rtl="0">
              <a:lnSpc>
                <a:spcPct val="120000"/>
              </a:lnSpc>
              <a:spcBef>
                <a:spcPts val="300"/>
              </a:spcBef>
              <a:spcAft>
                <a:spcPts val="0"/>
              </a:spcAft>
              <a:buSzPts val="1400"/>
              <a:buNone/>
              <a:defRPr sz="1400">
                <a:solidFill>
                  <a:schemeClr val="lt1"/>
                </a:solidFill>
              </a:defRPr>
            </a:lvl1pPr>
            <a:lvl2pPr lvl="1" algn="ctr" rtl="0">
              <a:lnSpc>
                <a:spcPct val="120000"/>
              </a:lnSpc>
              <a:spcBef>
                <a:spcPts val="300"/>
              </a:spcBef>
              <a:spcAft>
                <a:spcPts val="0"/>
              </a:spcAft>
              <a:buSzPts val="1500"/>
              <a:buNone/>
              <a:defRPr sz="1500"/>
            </a:lvl2pPr>
            <a:lvl3pPr lvl="2" algn="ctr" rtl="0">
              <a:lnSpc>
                <a:spcPct val="120000"/>
              </a:lnSpc>
              <a:spcBef>
                <a:spcPts val="300"/>
              </a:spcBef>
              <a:spcAft>
                <a:spcPts val="0"/>
              </a:spcAft>
              <a:buSzPts val="1400"/>
              <a:buNone/>
              <a:defRPr sz="1400"/>
            </a:lvl3pPr>
            <a:lvl4pPr lvl="3" algn="ctr" rtl="0">
              <a:lnSpc>
                <a:spcPct val="120000"/>
              </a:lnSpc>
              <a:spcBef>
                <a:spcPts val="300"/>
              </a:spcBef>
              <a:spcAft>
                <a:spcPts val="0"/>
              </a:spcAft>
              <a:buSzPts val="1200"/>
              <a:buNone/>
              <a:defRPr sz="1200"/>
            </a:lvl4pPr>
            <a:lvl5pPr lvl="4" algn="ctr" rtl="0">
              <a:lnSpc>
                <a:spcPct val="120000"/>
              </a:lnSpc>
              <a:spcBef>
                <a:spcPts val="300"/>
              </a:spcBef>
              <a:spcAft>
                <a:spcPts val="0"/>
              </a:spcAft>
              <a:buSzPts val="1200"/>
              <a:buNone/>
              <a:defRPr sz="1200"/>
            </a:lvl5pPr>
            <a:lvl6pPr lvl="5" algn="ctr" rtl="0">
              <a:lnSpc>
                <a:spcPct val="120000"/>
              </a:lnSpc>
              <a:spcBef>
                <a:spcPts val="300"/>
              </a:spcBef>
              <a:spcAft>
                <a:spcPts val="0"/>
              </a:spcAft>
              <a:buSzPts val="1200"/>
              <a:buNone/>
              <a:defRPr sz="1200"/>
            </a:lvl6pPr>
            <a:lvl7pPr lvl="6" algn="ctr" rtl="0">
              <a:lnSpc>
                <a:spcPct val="120000"/>
              </a:lnSpc>
              <a:spcBef>
                <a:spcPts val="300"/>
              </a:spcBef>
              <a:spcAft>
                <a:spcPts val="0"/>
              </a:spcAft>
              <a:buSzPts val="1200"/>
              <a:buNone/>
              <a:defRPr sz="1200"/>
            </a:lvl7pPr>
            <a:lvl8pPr lvl="7" algn="ctr" rtl="0">
              <a:lnSpc>
                <a:spcPct val="120000"/>
              </a:lnSpc>
              <a:spcBef>
                <a:spcPts val="300"/>
              </a:spcBef>
              <a:spcAft>
                <a:spcPts val="0"/>
              </a:spcAft>
              <a:buSzPts val="1200"/>
              <a:buNone/>
              <a:defRPr sz="1200"/>
            </a:lvl8pPr>
            <a:lvl9pPr lvl="8" algn="ctr" rtl="0">
              <a:lnSpc>
                <a:spcPct val="120000"/>
              </a:lnSpc>
              <a:spcBef>
                <a:spcPts val="300"/>
              </a:spcBef>
              <a:spcAft>
                <a:spcPts val="0"/>
              </a:spcAft>
              <a:buSzPts val="1200"/>
              <a:buNone/>
              <a:defRPr sz="1200"/>
            </a:lvl9pPr>
          </a:lstStyle>
          <a:p>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mparison ">
  <p:cSld name="Comparison ">
    <p:spTree>
      <p:nvGrpSpPr>
        <p:cNvPr id="1" name="Shape 199"/>
        <p:cNvGrpSpPr/>
        <p:nvPr/>
      </p:nvGrpSpPr>
      <p:grpSpPr>
        <a:xfrm>
          <a:off x="0" y="0"/>
          <a:ext cx="0" cy="0"/>
          <a:chOff x="0" y="0"/>
          <a:chExt cx="0" cy="0"/>
        </a:xfrm>
      </p:grpSpPr>
      <p:sp>
        <p:nvSpPr>
          <p:cNvPr id="200" name="Google Shape;200;p26"/>
          <p:cNvSpPr txBox="1">
            <a:spLocks noGrp="1"/>
          </p:cNvSpPr>
          <p:nvPr>
            <p:ph type="body" idx="1"/>
          </p:nvPr>
        </p:nvSpPr>
        <p:spPr>
          <a:xfrm>
            <a:off x="1007268" y="1329929"/>
            <a:ext cx="3456600" cy="4317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1400"/>
              <a:buNone/>
              <a:defRPr sz="1400" b="1" u="none">
                <a:solidFill>
                  <a:schemeClr val="accent2"/>
                </a:solidFill>
                <a:latin typeface="Aleo"/>
                <a:ea typeface="Aleo"/>
                <a:cs typeface="Aleo"/>
                <a:sym typeface="Aleo"/>
              </a:defRPr>
            </a:lvl1pPr>
            <a:lvl2pPr marL="914400" lvl="1" indent="-228600" algn="l" rtl="0">
              <a:lnSpc>
                <a:spcPct val="120000"/>
              </a:lnSpc>
              <a:spcBef>
                <a:spcPts val="300"/>
              </a:spcBef>
              <a:spcAft>
                <a:spcPts val="0"/>
              </a:spcAft>
              <a:buSzPts val="1500"/>
              <a:buNone/>
              <a:defRPr sz="1500" b="1"/>
            </a:lvl2pPr>
            <a:lvl3pPr marL="1371600" lvl="2" indent="-228600" algn="l" rtl="0">
              <a:lnSpc>
                <a:spcPct val="120000"/>
              </a:lnSpc>
              <a:spcBef>
                <a:spcPts val="300"/>
              </a:spcBef>
              <a:spcAft>
                <a:spcPts val="0"/>
              </a:spcAft>
              <a:buSzPts val="1400"/>
              <a:buNone/>
              <a:defRPr sz="1400" b="1"/>
            </a:lvl3pPr>
            <a:lvl4pPr marL="1828800" lvl="3" indent="-228600" algn="l" rtl="0">
              <a:lnSpc>
                <a:spcPct val="120000"/>
              </a:lnSpc>
              <a:spcBef>
                <a:spcPts val="300"/>
              </a:spcBef>
              <a:spcAft>
                <a:spcPts val="0"/>
              </a:spcAft>
              <a:buSzPts val="1200"/>
              <a:buNone/>
              <a:defRPr sz="1200" b="1"/>
            </a:lvl4pPr>
            <a:lvl5pPr marL="2286000" lvl="4" indent="-228600" algn="l" rtl="0">
              <a:lnSpc>
                <a:spcPct val="120000"/>
              </a:lnSpc>
              <a:spcBef>
                <a:spcPts val="300"/>
              </a:spcBef>
              <a:spcAft>
                <a:spcPts val="0"/>
              </a:spcAft>
              <a:buSzPts val="1200"/>
              <a:buNone/>
              <a:defRPr sz="1200" b="1"/>
            </a:lvl5pPr>
            <a:lvl6pPr marL="2743200" lvl="5" indent="-228600" algn="l" rtl="0">
              <a:lnSpc>
                <a:spcPct val="120000"/>
              </a:lnSpc>
              <a:spcBef>
                <a:spcPts val="300"/>
              </a:spcBef>
              <a:spcAft>
                <a:spcPts val="0"/>
              </a:spcAft>
              <a:buSzPts val="1200"/>
              <a:buNone/>
              <a:defRPr sz="1200" b="1"/>
            </a:lvl6pPr>
            <a:lvl7pPr marL="3200400" lvl="6" indent="-228600" algn="l" rtl="0">
              <a:lnSpc>
                <a:spcPct val="120000"/>
              </a:lnSpc>
              <a:spcBef>
                <a:spcPts val="300"/>
              </a:spcBef>
              <a:spcAft>
                <a:spcPts val="0"/>
              </a:spcAft>
              <a:buSzPts val="1200"/>
              <a:buNone/>
              <a:defRPr sz="1200" b="1"/>
            </a:lvl7pPr>
            <a:lvl8pPr marL="3657600" lvl="7" indent="-228600" algn="l" rtl="0">
              <a:lnSpc>
                <a:spcPct val="120000"/>
              </a:lnSpc>
              <a:spcBef>
                <a:spcPts val="300"/>
              </a:spcBef>
              <a:spcAft>
                <a:spcPts val="0"/>
              </a:spcAft>
              <a:buSzPts val="1200"/>
              <a:buNone/>
              <a:defRPr sz="1200" b="1"/>
            </a:lvl8pPr>
            <a:lvl9pPr marL="4114800" lvl="8" indent="-228600" algn="l" rtl="0">
              <a:lnSpc>
                <a:spcPct val="120000"/>
              </a:lnSpc>
              <a:spcBef>
                <a:spcPts val="300"/>
              </a:spcBef>
              <a:spcAft>
                <a:spcPts val="0"/>
              </a:spcAft>
              <a:buSzPts val="1200"/>
              <a:buNone/>
              <a:defRPr sz="1200" b="1"/>
            </a:lvl9pPr>
          </a:lstStyle>
          <a:p>
            <a:endParaRPr/>
          </a:p>
        </p:txBody>
      </p:sp>
      <p:sp>
        <p:nvSpPr>
          <p:cNvPr id="201" name="Google Shape;201;p26"/>
          <p:cNvSpPr txBox="1">
            <a:spLocks noGrp="1"/>
          </p:cNvSpPr>
          <p:nvPr>
            <p:ph type="body" idx="2"/>
          </p:nvPr>
        </p:nvSpPr>
        <p:spPr>
          <a:xfrm>
            <a:off x="791766" y="1815666"/>
            <a:ext cx="3672300" cy="2808600"/>
          </a:xfrm>
          <a:prstGeom prst="rect">
            <a:avLst/>
          </a:prstGeom>
          <a:noFill/>
          <a:ln>
            <a:noFill/>
          </a:ln>
        </p:spPr>
        <p:txBody>
          <a:bodyPr spcFirstLastPara="1" wrap="square" lIns="0" tIns="0" rIns="0" bIns="0" anchor="t" anchorCtr="0">
            <a:noAutofit/>
          </a:bodyPr>
          <a:lstStyle>
            <a:lvl1pPr marL="457200" lvl="0" indent="-317500" algn="l" rtl="0">
              <a:lnSpc>
                <a:spcPct val="120000"/>
              </a:lnSpc>
              <a:spcBef>
                <a:spcPts val="300"/>
              </a:spcBef>
              <a:spcAft>
                <a:spcPts val="0"/>
              </a:spcAft>
              <a:buSzPts val="1400"/>
              <a:buChar char="•"/>
              <a:defRPr/>
            </a:lvl1pPr>
            <a:lvl2pPr marL="914400" lvl="1" indent="-317500" algn="l" rtl="0">
              <a:lnSpc>
                <a:spcPct val="120000"/>
              </a:lnSpc>
              <a:spcBef>
                <a:spcPts val="300"/>
              </a:spcBef>
              <a:spcAft>
                <a:spcPts val="0"/>
              </a:spcAft>
              <a:buSzPts val="1400"/>
              <a:buChar char="–"/>
              <a:defRPr/>
            </a:lvl2pPr>
            <a:lvl3pPr marL="1371600" lvl="2" indent="-317500" algn="l" rtl="0">
              <a:lnSpc>
                <a:spcPct val="120000"/>
              </a:lnSpc>
              <a:spcBef>
                <a:spcPts val="300"/>
              </a:spcBef>
              <a:spcAft>
                <a:spcPts val="0"/>
              </a:spcAft>
              <a:buSzPts val="1400"/>
              <a:buChar char="•"/>
              <a:defRPr/>
            </a:lvl3pPr>
            <a:lvl4pPr marL="1828800" lvl="3" indent="-317500" algn="l" rtl="0">
              <a:lnSpc>
                <a:spcPct val="120000"/>
              </a:lnSpc>
              <a:spcBef>
                <a:spcPts val="300"/>
              </a:spcBef>
              <a:spcAft>
                <a:spcPts val="0"/>
              </a:spcAft>
              <a:buSzPts val="1400"/>
              <a:buChar char="•"/>
              <a:defRPr/>
            </a:lvl4pPr>
            <a:lvl5pPr marL="2286000" lvl="4" indent="-317500" algn="l" rtl="0">
              <a:lnSpc>
                <a:spcPct val="120000"/>
              </a:lnSpc>
              <a:spcBef>
                <a:spcPts val="300"/>
              </a:spcBef>
              <a:spcAft>
                <a:spcPts val="0"/>
              </a:spcAft>
              <a:buSzPts val="1400"/>
              <a:buChar char="•"/>
              <a:defRPr/>
            </a:lvl5pPr>
            <a:lvl6pPr marL="2743200" lvl="5" indent="-317500" algn="l" rtl="0">
              <a:lnSpc>
                <a:spcPct val="120000"/>
              </a:lnSpc>
              <a:spcBef>
                <a:spcPts val="300"/>
              </a:spcBef>
              <a:spcAft>
                <a:spcPts val="0"/>
              </a:spcAft>
              <a:buSzPts val="1400"/>
              <a:buChar char="•"/>
              <a:defRPr/>
            </a:lvl6pPr>
            <a:lvl7pPr marL="3200400" lvl="6" indent="-317500" algn="l" rtl="0">
              <a:lnSpc>
                <a:spcPct val="120000"/>
              </a:lnSpc>
              <a:spcBef>
                <a:spcPts val="300"/>
              </a:spcBef>
              <a:spcAft>
                <a:spcPts val="0"/>
              </a:spcAft>
              <a:buSzPts val="1400"/>
              <a:buChar char="•"/>
              <a:defRPr/>
            </a:lvl7pPr>
            <a:lvl8pPr marL="3657600" lvl="7" indent="-317500" algn="l" rtl="0">
              <a:lnSpc>
                <a:spcPct val="120000"/>
              </a:lnSpc>
              <a:spcBef>
                <a:spcPts val="300"/>
              </a:spcBef>
              <a:spcAft>
                <a:spcPts val="0"/>
              </a:spcAft>
              <a:buSzPts val="1400"/>
              <a:buChar char="•"/>
              <a:defRPr/>
            </a:lvl8pPr>
            <a:lvl9pPr marL="4114800" lvl="8" indent="-317500" algn="l" rtl="0">
              <a:lnSpc>
                <a:spcPct val="120000"/>
              </a:lnSpc>
              <a:spcBef>
                <a:spcPts val="300"/>
              </a:spcBef>
              <a:spcAft>
                <a:spcPts val="0"/>
              </a:spcAft>
              <a:buSzPts val="1400"/>
              <a:buChar char="•"/>
              <a:defRPr/>
            </a:lvl9pPr>
          </a:lstStyle>
          <a:p>
            <a:endParaRPr/>
          </a:p>
        </p:txBody>
      </p:sp>
      <p:sp>
        <p:nvSpPr>
          <p:cNvPr id="202" name="Google Shape;202;p26"/>
          <p:cNvSpPr txBox="1">
            <a:spLocks noGrp="1"/>
          </p:cNvSpPr>
          <p:nvPr>
            <p:ph type="body" idx="3"/>
          </p:nvPr>
        </p:nvSpPr>
        <p:spPr>
          <a:xfrm>
            <a:off x="4896036" y="1329929"/>
            <a:ext cx="3456300" cy="4317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1400"/>
              <a:buNone/>
              <a:defRPr sz="1400" b="1" u="none">
                <a:solidFill>
                  <a:schemeClr val="accent2"/>
                </a:solidFill>
                <a:latin typeface="Aleo"/>
                <a:ea typeface="Aleo"/>
                <a:cs typeface="Aleo"/>
                <a:sym typeface="Aleo"/>
              </a:defRPr>
            </a:lvl1pPr>
            <a:lvl2pPr marL="914400" lvl="1" indent="-228600" algn="l" rtl="0">
              <a:lnSpc>
                <a:spcPct val="120000"/>
              </a:lnSpc>
              <a:spcBef>
                <a:spcPts val="300"/>
              </a:spcBef>
              <a:spcAft>
                <a:spcPts val="0"/>
              </a:spcAft>
              <a:buSzPts val="1500"/>
              <a:buNone/>
              <a:defRPr sz="1500" b="1"/>
            </a:lvl2pPr>
            <a:lvl3pPr marL="1371600" lvl="2" indent="-228600" algn="l" rtl="0">
              <a:lnSpc>
                <a:spcPct val="120000"/>
              </a:lnSpc>
              <a:spcBef>
                <a:spcPts val="300"/>
              </a:spcBef>
              <a:spcAft>
                <a:spcPts val="0"/>
              </a:spcAft>
              <a:buSzPts val="1400"/>
              <a:buNone/>
              <a:defRPr sz="1400" b="1"/>
            </a:lvl3pPr>
            <a:lvl4pPr marL="1828800" lvl="3" indent="-228600" algn="l" rtl="0">
              <a:lnSpc>
                <a:spcPct val="120000"/>
              </a:lnSpc>
              <a:spcBef>
                <a:spcPts val="300"/>
              </a:spcBef>
              <a:spcAft>
                <a:spcPts val="0"/>
              </a:spcAft>
              <a:buSzPts val="1200"/>
              <a:buNone/>
              <a:defRPr sz="1200" b="1"/>
            </a:lvl4pPr>
            <a:lvl5pPr marL="2286000" lvl="4" indent="-228600" algn="l" rtl="0">
              <a:lnSpc>
                <a:spcPct val="120000"/>
              </a:lnSpc>
              <a:spcBef>
                <a:spcPts val="300"/>
              </a:spcBef>
              <a:spcAft>
                <a:spcPts val="0"/>
              </a:spcAft>
              <a:buSzPts val="1200"/>
              <a:buNone/>
              <a:defRPr sz="1200" b="1"/>
            </a:lvl5pPr>
            <a:lvl6pPr marL="2743200" lvl="5" indent="-228600" algn="l" rtl="0">
              <a:lnSpc>
                <a:spcPct val="120000"/>
              </a:lnSpc>
              <a:spcBef>
                <a:spcPts val="300"/>
              </a:spcBef>
              <a:spcAft>
                <a:spcPts val="0"/>
              </a:spcAft>
              <a:buSzPts val="1200"/>
              <a:buNone/>
              <a:defRPr sz="1200" b="1"/>
            </a:lvl6pPr>
            <a:lvl7pPr marL="3200400" lvl="6" indent="-228600" algn="l" rtl="0">
              <a:lnSpc>
                <a:spcPct val="120000"/>
              </a:lnSpc>
              <a:spcBef>
                <a:spcPts val="300"/>
              </a:spcBef>
              <a:spcAft>
                <a:spcPts val="0"/>
              </a:spcAft>
              <a:buSzPts val="1200"/>
              <a:buNone/>
              <a:defRPr sz="1200" b="1"/>
            </a:lvl7pPr>
            <a:lvl8pPr marL="3657600" lvl="7" indent="-228600" algn="l" rtl="0">
              <a:lnSpc>
                <a:spcPct val="120000"/>
              </a:lnSpc>
              <a:spcBef>
                <a:spcPts val="300"/>
              </a:spcBef>
              <a:spcAft>
                <a:spcPts val="0"/>
              </a:spcAft>
              <a:buSzPts val="1200"/>
              <a:buNone/>
              <a:defRPr sz="1200" b="1"/>
            </a:lvl8pPr>
            <a:lvl9pPr marL="4114800" lvl="8" indent="-228600" algn="l" rtl="0">
              <a:lnSpc>
                <a:spcPct val="120000"/>
              </a:lnSpc>
              <a:spcBef>
                <a:spcPts val="300"/>
              </a:spcBef>
              <a:spcAft>
                <a:spcPts val="0"/>
              </a:spcAft>
              <a:buSzPts val="1200"/>
              <a:buNone/>
              <a:defRPr sz="1200" b="1"/>
            </a:lvl9pPr>
          </a:lstStyle>
          <a:p>
            <a:endParaRPr/>
          </a:p>
        </p:txBody>
      </p:sp>
      <p:sp>
        <p:nvSpPr>
          <p:cNvPr id="203" name="Google Shape;203;p26"/>
          <p:cNvSpPr txBox="1">
            <a:spLocks noGrp="1"/>
          </p:cNvSpPr>
          <p:nvPr>
            <p:ph type="body" idx="4"/>
          </p:nvPr>
        </p:nvSpPr>
        <p:spPr>
          <a:xfrm>
            <a:off x="4680011" y="1815666"/>
            <a:ext cx="3672300" cy="2808600"/>
          </a:xfrm>
          <a:prstGeom prst="rect">
            <a:avLst/>
          </a:prstGeom>
          <a:noFill/>
          <a:ln>
            <a:noFill/>
          </a:ln>
        </p:spPr>
        <p:txBody>
          <a:bodyPr spcFirstLastPara="1" wrap="square" lIns="0" tIns="0" rIns="0" bIns="0" anchor="t" anchorCtr="0">
            <a:noAutofit/>
          </a:bodyPr>
          <a:lstStyle>
            <a:lvl1pPr marL="457200" lvl="0" indent="-317500" algn="l" rtl="0">
              <a:lnSpc>
                <a:spcPct val="120000"/>
              </a:lnSpc>
              <a:spcBef>
                <a:spcPts val="300"/>
              </a:spcBef>
              <a:spcAft>
                <a:spcPts val="0"/>
              </a:spcAft>
              <a:buSzPts val="1400"/>
              <a:buChar char="•"/>
              <a:defRPr/>
            </a:lvl1pPr>
            <a:lvl2pPr marL="914400" lvl="1" indent="-317500" algn="l" rtl="0">
              <a:lnSpc>
                <a:spcPct val="120000"/>
              </a:lnSpc>
              <a:spcBef>
                <a:spcPts val="300"/>
              </a:spcBef>
              <a:spcAft>
                <a:spcPts val="0"/>
              </a:spcAft>
              <a:buSzPts val="1400"/>
              <a:buChar char="–"/>
              <a:defRPr/>
            </a:lvl2pPr>
            <a:lvl3pPr marL="1371600" lvl="2" indent="-317500" algn="l" rtl="0">
              <a:lnSpc>
                <a:spcPct val="120000"/>
              </a:lnSpc>
              <a:spcBef>
                <a:spcPts val="300"/>
              </a:spcBef>
              <a:spcAft>
                <a:spcPts val="0"/>
              </a:spcAft>
              <a:buSzPts val="1400"/>
              <a:buChar char="•"/>
              <a:defRPr/>
            </a:lvl3pPr>
            <a:lvl4pPr marL="1828800" lvl="3" indent="-317500" algn="l" rtl="0">
              <a:lnSpc>
                <a:spcPct val="120000"/>
              </a:lnSpc>
              <a:spcBef>
                <a:spcPts val="300"/>
              </a:spcBef>
              <a:spcAft>
                <a:spcPts val="0"/>
              </a:spcAft>
              <a:buSzPts val="1400"/>
              <a:buChar char="•"/>
              <a:defRPr/>
            </a:lvl4pPr>
            <a:lvl5pPr marL="2286000" lvl="4" indent="-317500" algn="l" rtl="0">
              <a:lnSpc>
                <a:spcPct val="120000"/>
              </a:lnSpc>
              <a:spcBef>
                <a:spcPts val="300"/>
              </a:spcBef>
              <a:spcAft>
                <a:spcPts val="0"/>
              </a:spcAft>
              <a:buSzPts val="1400"/>
              <a:buChar char="•"/>
              <a:defRPr/>
            </a:lvl5pPr>
            <a:lvl6pPr marL="2743200" lvl="5" indent="-317500" algn="l" rtl="0">
              <a:lnSpc>
                <a:spcPct val="120000"/>
              </a:lnSpc>
              <a:spcBef>
                <a:spcPts val="300"/>
              </a:spcBef>
              <a:spcAft>
                <a:spcPts val="0"/>
              </a:spcAft>
              <a:buSzPts val="1400"/>
              <a:buChar char="•"/>
              <a:defRPr/>
            </a:lvl6pPr>
            <a:lvl7pPr marL="3200400" lvl="6" indent="-317500" algn="l" rtl="0">
              <a:lnSpc>
                <a:spcPct val="120000"/>
              </a:lnSpc>
              <a:spcBef>
                <a:spcPts val="300"/>
              </a:spcBef>
              <a:spcAft>
                <a:spcPts val="0"/>
              </a:spcAft>
              <a:buSzPts val="1400"/>
              <a:buChar char="•"/>
              <a:defRPr/>
            </a:lvl7pPr>
            <a:lvl8pPr marL="3657600" lvl="7" indent="-317500" algn="l" rtl="0">
              <a:lnSpc>
                <a:spcPct val="120000"/>
              </a:lnSpc>
              <a:spcBef>
                <a:spcPts val="300"/>
              </a:spcBef>
              <a:spcAft>
                <a:spcPts val="0"/>
              </a:spcAft>
              <a:buSzPts val="1400"/>
              <a:buChar char="•"/>
              <a:defRPr/>
            </a:lvl8pPr>
            <a:lvl9pPr marL="4114800" lvl="8" indent="-317500" algn="l" rtl="0">
              <a:lnSpc>
                <a:spcPct val="120000"/>
              </a:lnSpc>
              <a:spcBef>
                <a:spcPts val="300"/>
              </a:spcBef>
              <a:spcAft>
                <a:spcPts val="0"/>
              </a:spcAft>
              <a:buSzPts val="1400"/>
              <a:buChar char="•"/>
              <a:defRPr/>
            </a:lvl9pPr>
          </a:lstStyle>
          <a:p>
            <a:endParaRPr/>
          </a:p>
        </p:txBody>
      </p:sp>
      <p:sp>
        <p:nvSpPr>
          <p:cNvPr id="204" name="Google Shape;204;p26"/>
          <p:cNvSpPr txBox="1">
            <a:spLocks noGrp="1"/>
          </p:cNvSpPr>
          <p:nvPr>
            <p:ph type="dt" idx="10"/>
          </p:nvPr>
        </p:nvSpPr>
        <p:spPr>
          <a:xfrm>
            <a:off x="7758354" y="4785996"/>
            <a:ext cx="702000" cy="1626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05" name="Google Shape;205;p26"/>
          <p:cNvSpPr txBox="1">
            <a:spLocks noGrp="1"/>
          </p:cNvSpPr>
          <p:nvPr>
            <p:ph type="ftr" idx="11"/>
          </p:nvPr>
        </p:nvSpPr>
        <p:spPr>
          <a:xfrm>
            <a:off x="4572000" y="4785996"/>
            <a:ext cx="3186600" cy="1626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06" name="Google Shape;206;p26"/>
          <p:cNvSpPr txBox="1">
            <a:spLocks noGrp="1"/>
          </p:cNvSpPr>
          <p:nvPr>
            <p:ph type="sldNum" idx="12"/>
          </p:nvPr>
        </p:nvSpPr>
        <p:spPr>
          <a:xfrm>
            <a:off x="8460432" y="4786163"/>
            <a:ext cx="324000" cy="161700"/>
          </a:xfrm>
          <a:prstGeom prst="rect">
            <a:avLst/>
          </a:prstGeom>
          <a:noFill/>
          <a:ln>
            <a:noFill/>
          </a:ln>
        </p:spPr>
        <p:txBody>
          <a:bodyPr spcFirstLastPara="1" wrap="square" lIns="0" tIns="0" rIns="0" bIns="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fi"/>
              <a:t>‹#›</a:t>
            </a:fld>
            <a:endParaRPr/>
          </a:p>
        </p:txBody>
      </p:sp>
      <p:sp>
        <p:nvSpPr>
          <p:cNvPr id="207" name="Google Shape;207;p26"/>
          <p:cNvSpPr txBox="1">
            <a:spLocks noGrp="1"/>
          </p:cNvSpPr>
          <p:nvPr>
            <p:ph type="title"/>
          </p:nvPr>
        </p:nvSpPr>
        <p:spPr>
          <a:xfrm>
            <a:off x="1007603" y="357188"/>
            <a:ext cx="7776900" cy="8106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t and Header">
  <p:cSld name="Content and Header">
    <p:spTree>
      <p:nvGrpSpPr>
        <p:cNvPr id="1" name="Shape 208"/>
        <p:cNvGrpSpPr/>
        <p:nvPr/>
      </p:nvGrpSpPr>
      <p:grpSpPr>
        <a:xfrm>
          <a:off x="0" y="0"/>
          <a:ext cx="0" cy="0"/>
          <a:chOff x="0" y="0"/>
          <a:chExt cx="0" cy="0"/>
        </a:xfrm>
      </p:grpSpPr>
      <p:sp>
        <p:nvSpPr>
          <p:cNvPr id="209" name="Google Shape;209;p27"/>
          <p:cNvSpPr txBox="1">
            <a:spLocks noGrp="1"/>
          </p:cNvSpPr>
          <p:nvPr>
            <p:ph type="body" idx="1"/>
          </p:nvPr>
        </p:nvSpPr>
        <p:spPr>
          <a:xfrm>
            <a:off x="1007269" y="1329929"/>
            <a:ext cx="7777200" cy="4317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1400"/>
              <a:buNone/>
              <a:defRPr sz="1400" b="1" u="none">
                <a:solidFill>
                  <a:schemeClr val="accent2"/>
                </a:solidFill>
                <a:latin typeface="Aleo"/>
                <a:ea typeface="Aleo"/>
                <a:cs typeface="Aleo"/>
                <a:sym typeface="Aleo"/>
              </a:defRPr>
            </a:lvl1pPr>
            <a:lvl2pPr marL="914400" lvl="1" indent="-228600" algn="l" rtl="0">
              <a:lnSpc>
                <a:spcPct val="120000"/>
              </a:lnSpc>
              <a:spcBef>
                <a:spcPts val="300"/>
              </a:spcBef>
              <a:spcAft>
                <a:spcPts val="0"/>
              </a:spcAft>
              <a:buSzPts val="1500"/>
              <a:buNone/>
              <a:defRPr sz="1500" b="1"/>
            </a:lvl2pPr>
            <a:lvl3pPr marL="1371600" lvl="2" indent="-228600" algn="l" rtl="0">
              <a:lnSpc>
                <a:spcPct val="120000"/>
              </a:lnSpc>
              <a:spcBef>
                <a:spcPts val="300"/>
              </a:spcBef>
              <a:spcAft>
                <a:spcPts val="0"/>
              </a:spcAft>
              <a:buSzPts val="1400"/>
              <a:buNone/>
              <a:defRPr sz="1400" b="1"/>
            </a:lvl3pPr>
            <a:lvl4pPr marL="1828800" lvl="3" indent="-228600" algn="l" rtl="0">
              <a:lnSpc>
                <a:spcPct val="120000"/>
              </a:lnSpc>
              <a:spcBef>
                <a:spcPts val="300"/>
              </a:spcBef>
              <a:spcAft>
                <a:spcPts val="0"/>
              </a:spcAft>
              <a:buSzPts val="1200"/>
              <a:buNone/>
              <a:defRPr sz="1200" b="1"/>
            </a:lvl4pPr>
            <a:lvl5pPr marL="2286000" lvl="4" indent="-228600" algn="l" rtl="0">
              <a:lnSpc>
                <a:spcPct val="120000"/>
              </a:lnSpc>
              <a:spcBef>
                <a:spcPts val="300"/>
              </a:spcBef>
              <a:spcAft>
                <a:spcPts val="0"/>
              </a:spcAft>
              <a:buSzPts val="1200"/>
              <a:buNone/>
              <a:defRPr sz="1200" b="1"/>
            </a:lvl5pPr>
            <a:lvl6pPr marL="2743200" lvl="5" indent="-228600" algn="l" rtl="0">
              <a:lnSpc>
                <a:spcPct val="120000"/>
              </a:lnSpc>
              <a:spcBef>
                <a:spcPts val="300"/>
              </a:spcBef>
              <a:spcAft>
                <a:spcPts val="0"/>
              </a:spcAft>
              <a:buSzPts val="1200"/>
              <a:buNone/>
              <a:defRPr sz="1200" b="1"/>
            </a:lvl6pPr>
            <a:lvl7pPr marL="3200400" lvl="6" indent="-228600" algn="l" rtl="0">
              <a:lnSpc>
                <a:spcPct val="120000"/>
              </a:lnSpc>
              <a:spcBef>
                <a:spcPts val="300"/>
              </a:spcBef>
              <a:spcAft>
                <a:spcPts val="0"/>
              </a:spcAft>
              <a:buSzPts val="1200"/>
              <a:buNone/>
              <a:defRPr sz="1200" b="1"/>
            </a:lvl7pPr>
            <a:lvl8pPr marL="3657600" lvl="7" indent="-228600" algn="l" rtl="0">
              <a:lnSpc>
                <a:spcPct val="120000"/>
              </a:lnSpc>
              <a:spcBef>
                <a:spcPts val="300"/>
              </a:spcBef>
              <a:spcAft>
                <a:spcPts val="0"/>
              </a:spcAft>
              <a:buSzPts val="1200"/>
              <a:buNone/>
              <a:defRPr sz="1200" b="1"/>
            </a:lvl8pPr>
            <a:lvl9pPr marL="4114800" lvl="8" indent="-228600" algn="l" rtl="0">
              <a:lnSpc>
                <a:spcPct val="120000"/>
              </a:lnSpc>
              <a:spcBef>
                <a:spcPts val="300"/>
              </a:spcBef>
              <a:spcAft>
                <a:spcPts val="0"/>
              </a:spcAft>
              <a:buSzPts val="1200"/>
              <a:buNone/>
              <a:defRPr sz="1200" b="1"/>
            </a:lvl9pPr>
          </a:lstStyle>
          <a:p>
            <a:endParaRPr/>
          </a:p>
        </p:txBody>
      </p:sp>
      <p:sp>
        <p:nvSpPr>
          <p:cNvPr id="210" name="Google Shape;210;p27"/>
          <p:cNvSpPr txBox="1">
            <a:spLocks noGrp="1"/>
          </p:cNvSpPr>
          <p:nvPr>
            <p:ph type="body" idx="2"/>
          </p:nvPr>
        </p:nvSpPr>
        <p:spPr>
          <a:xfrm>
            <a:off x="791766" y="1815666"/>
            <a:ext cx="7992600" cy="2808600"/>
          </a:xfrm>
          <a:prstGeom prst="rect">
            <a:avLst/>
          </a:prstGeom>
          <a:noFill/>
          <a:ln>
            <a:noFill/>
          </a:ln>
        </p:spPr>
        <p:txBody>
          <a:bodyPr spcFirstLastPara="1" wrap="square" lIns="0" tIns="0" rIns="0" bIns="0" anchor="t" anchorCtr="0">
            <a:noAutofit/>
          </a:bodyPr>
          <a:lstStyle>
            <a:lvl1pPr marL="457200" lvl="0" indent="-317500" algn="l" rtl="0">
              <a:lnSpc>
                <a:spcPct val="120000"/>
              </a:lnSpc>
              <a:spcBef>
                <a:spcPts val="300"/>
              </a:spcBef>
              <a:spcAft>
                <a:spcPts val="0"/>
              </a:spcAft>
              <a:buSzPts val="1400"/>
              <a:buChar char="•"/>
              <a:defRPr/>
            </a:lvl1pPr>
            <a:lvl2pPr marL="914400" lvl="1" indent="-317500" algn="l" rtl="0">
              <a:lnSpc>
                <a:spcPct val="120000"/>
              </a:lnSpc>
              <a:spcBef>
                <a:spcPts val="300"/>
              </a:spcBef>
              <a:spcAft>
                <a:spcPts val="0"/>
              </a:spcAft>
              <a:buSzPts val="1400"/>
              <a:buChar char="–"/>
              <a:defRPr/>
            </a:lvl2pPr>
            <a:lvl3pPr marL="1371600" lvl="2" indent="-317500" algn="l" rtl="0">
              <a:lnSpc>
                <a:spcPct val="120000"/>
              </a:lnSpc>
              <a:spcBef>
                <a:spcPts val="300"/>
              </a:spcBef>
              <a:spcAft>
                <a:spcPts val="0"/>
              </a:spcAft>
              <a:buSzPts val="1400"/>
              <a:buChar char="•"/>
              <a:defRPr/>
            </a:lvl3pPr>
            <a:lvl4pPr marL="1828800" lvl="3" indent="-317500" algn="l" rtl="0">
              <a:lnSpc>
                <a:spcPct val="120000"/>
              </a:lnSpc>
              <a:spcBef>
                <a:spcPts val="300"/>
              </a:spcBef>
              <a:spcAft>
                <a:spcPts val="0"/>
              </a:spcAft>
              <a:buSzPts val="1400"/>
              <a:buChar char="•"/>
              <a:defRPr/>
            </a:lvl4pPr>
            <a:lvl5pPr marL="2286000" lvl="4" indent="-317500" algn="l" rtl="0">
              <a:lnSpc>
                <a:spcPct val="120000"/>
              </a:lnSpc>
              <a:spcBef>
                <a:spcPts val="300"/>
              </a:spcBef>
              <a:spcAft>
                <a:spcPts val="0"/>
              </a:spcAft>
              <a:buSzPts val="1400"/>
              <a:buChar char="•"/>
              <a:defRPr/>
            </a:lvl5pPr>
            <a:lvl6pPr marL="2743200" lvl="5" indent="-317500" algn="l" rtl="0">
              <a:lnSpc>
                <a:spcPct val="120000"/>
              </a:lnSpc>
              <a:spcBef>
                <a:spcPts val="300"/>
              </a:spcBef>
              <a:spcAft>
                <a:spcPts val="0"/>
              </a:spcAft>
              <a:buSzPts val="1400"/>
              <a:buChar char="•"/>
              <a:defRPr/>
            </a:lvl6pPr>
            <a:lvl7pPr marL="3200400" lvl="6" indent="-317500" algn="l" rtl="0">
              <a:lnSpc>
                <a:spcPct val="120000"/>
              </a:lnSpc>
              <a:spcBef>
                <a:spcPts val="300"/>
              </a:spcBef>
              <a:spcAft>
                <a:spcPts val="0"/>
              </a:spcAft>
              <a:buSzPts val="1400"/>
              <a:buChar char="•"/>
              <a:defRPr/>
            </a:lvl7pPr>
            <a:lvl8pPr marL="3657600" lvl="7" indent="-317500" algn="l" rtl="0">
              <a:lnSpc>
                <a:spcPct val="120000"/>
              </a:lnSpc>
              <a:spcBef>
                <a:spcPts val="300"/>
              </a:spcBef>
              <a:spcAft>
                <a:spcPts val="0"/>
              </a:spcAft>
              <a:buSzPts val="1400"/>
              <a:buChar char="•"/>
              <a:defRPr/>
            </a:lvl8pPr>
            <a:lvl9pPr marL="4114800" lvl="8" indent="-317500" algn="l" rtl="0">
              <a:lnSpc>
                <a:spcPct val="120000"/>
              </a:lnSpc>
              <a:spcBef>
                <a:spcPts val="300"/>
              </a:spcBef>
              <a:spcAft>
                <a:spcPts val="0"/>
              </a:spcAft>
              <a:buSzPts val="1400"/>
              <a:buChar char="•"/>
              <a:defRPr/>
            </a:lvl9pPr>
          </a:lstStyle>
          <a:p>
            <a:endParaRPr/>
          </a:p>
        </p:txBody>
      </p:sp>
      <p:sp>
        <p:nvSpPr>
          <p:cNvPr id="211" name="Google Shape;211;p27"/>
          <p:cNvSpPr txBox="1">
            <a:spLocks noGrp="1"/>
          </p:cNvSpPr>
          <p:nvPr>
            <p:ph type="dt" idx="10"/>
          </p:nvPr>
        </p:nvSpPr>
        <p:spPr>
          <a:xfrm>
            <a:off x="7758354" y="4785996"/>
            <a:ext cx="702000" cy="1626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12" name="Google Shape;212;p27"/>
          <p:cNvSpPr txBox="1">
            <a:spLocks noGrp="1"/>
          </p:cNvSpPr>
          <p:nvPr>
            <p:ph type="ftr" idx="11"/>
          </p:nvPr>
        </p:nvSpPr>
        <p:spPr>
          <a:xfrm>
            <a:off x="4572000" y="4785996"/>
            <a:ext cx="3186600" cy="1626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13" name="Google Shape;213;p27"/>
          <p:cNvSpPr txBox="1">
            <a:spLocks noGrp="1"/>
          </p:cNvSpPr>
          <p:nvPr>
            <p:ph type="sldNum" idx="12"/>
          </p:nvPr>
        </p:nvSpPr>
        <p:spPr>
          <a:xfrm>
            <a:off x="8460432" y="4786163"/>
            <a:ext cx="324000" cy="161700"/>
          </a:xfrm>
          <a:prstGeom prst="rect">
            <a:avLst/>
          </a:prstGeom>
          <a:noFill/>
          <a:ln>
            <a:noFill/>
          </a:ln>
        </p:spPr>
        <p:txBody>
          <a:bodyPr spcFirstLastPara="1" wrap="square" lIns="0" tIns="0" rIns="0" bIns="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fi"/>
              <a:t>‹#›</a:t>
            </a:fld>
            <a:endParaRPr/>
          </a:p>
        </p:txBody>
      </p:sp>
      <p:sp>
        <p:nvSpPr>
          <p:cNvPr id="214" name="Google Shape;214;p27"/>
          <p:cNvSpPr txBox="1">
            <a:spLocks noGrp="1"/>
          </p:cNvSpPr>
          <p:nvPr>
            <p:ph type="title"/>
          </p:nvPr>
        </p:nvSpPr>
        <p:spPr>
          <a:xfrm>
            <a:off x="1007603" y="357188"/>
            <a:ext cx="7776900" cy="8106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hree Comparison">
  <p:cSld name="Three Comparison">
    <p:spTree>
      <p:nvGrpSpPr>
        <p:cNvPr id="1" name="Shape 215"/>
        <p:cNvGrpSpPr/>
        <p:nvPr/>
      </p:nvGrpSpPr>
      <p:grpSpPr>
        <a:xfrm>
          <a:off x="0" y="0"/>
          <a:ext cx="0" cy="0"/>
          <a:chOff x="0" y="0"/>
          <a:chExt cx="0" cy="0"/>
        </a:xfrm>
      </p:grpSpPr>
      <p:sp>
        <p:nvSpPr>
          <p:cNvPr id="216" name="Google Shape;216;p28"/>
          <p:cNvSpPr txBox="1">
            <a:spLocks noGrp="1"/>
          </p:cNvSpPr>
          <p:nvPr>
            <p:ph type="body" idx="1"/>
          </p:nvPr>
        </p:nvSpPr>
        <p:spPr>
          <a:xfrm>
            <a:off x="359569" y="1329929"/>
            <a:ext cx="2592300" cy="4317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1400"/>
              <a:buNone/>
              <a:defRPr sz="1400" b="1" u="none">
                <a:solidFill>
                  <a:schemeClr val="accent2"/>
                </a:solidFill>
                <a:latin typeface="Aleo"/>
                <a:ea typeface="Aleo"/>
                <a:cs typeface="Aleo"/>
                <a:sym typeface="Aleo"/>
              </a:defRPr>
            </a:lvl1pPr>
            <a:lvl2pPr marL="914400" lvl="1" indent="-228600" algn="l" rtl="0">
              <a:lnSpc>
                <a:spcPct val="120000"/>
              </a:lnSpc>
              <a:spcBef>
                <a:spcPts val="300"/>
              </a:spcBef>
              <a:spcAft>
                <a:spcPts val="0"/>
              </a:spcAft>
              <a:buSzPts val="1500"/>
              <a:buNone/>
              <a:defRPr sz="1500" b="1"/>
            </a:lvl2pPr>
            <a:lvl3pPr marL="1371600" lvl="2" indent="-228600" algn="l" rtl="0">
              <a:lnSpc>
                <a:spcPct val="120000"/>
              </a:lnSpc>
              <a:spcBef>
                <a:spcPts val="300"/>
              </a:spcBef>
              <a:spcAft>
                <a:spcPts val="0"/>
              </a:spcAft>
              <a:buSzPts val="1400"/>
              <a:buNone/>
              <a:defRPr sz="1400" b="1"/>
            </a:lvl3pPr>
            <a:lvl4pPr marL="1828800" lvl="3" indent="-228600" algn="l" rtl="0">
              <a:lnSpc>
                <a:spcPct val="120000"/>
              </a:lnSpc>
              <a:spcBef>
                <a:spcPts val="300"/>
              </a:spcBef>
              <a:spcAft>
                <a:spcPts val="0"/>
              </a:spcAft>
              <a:buSzPts val="1200"/>
              <a:buNone/>
              <a:defRPr sz="1200" b="1"/>
            </a:lvl4pPr>
            <a:lvl5pPr marL="2286000" lvl="4" indent="-228600" algn="l" rtl="0">
              <a:lnSpc>
                <a:spcPct val="120000"/>
              </a:lnSpc>
              <a:spcBef>
                <a:spcPts val="300"/>
              </a:spcBef>
              <a:spcAft>
                <a:spcPts val="0"/>
              </a:spcAft>
              <a:buSzPts val="1200"/>
              <a:buNone/>
              <a:defRPr sz="1200" b="1"/>
            </a:lvl5pPr>
            <a:lvl6pPr marL="2743200" lvl="5" indent="-228600" algn="l" rtl="0">
              <a:lnSpc>
                <a:spcPct val="120000"/>
              </a:lnSpc>
              <a:spcBef>
                <a:spcPts val="300"/>
              </a:spcBef>
              <a:spcAft>
                <a:spcPts val="0"/>
              </a:spcAft>
              <a:buSzPts val="1200"/>
              <a:buNone/>
              <a:defRPr sz="1200" b="1"/>
            </a:lvl6pPr>
            <a:lvl7pPr marL="3200400" lvl="6" indent="-228600" algn="l" rtl="0">
              <a:lnSpc>
                <a:spcPct val="120000"/>
              </a:lnSpc>
              <a:spcBef>
                <a:spcPts val="300"/>
              </a:spcBef>
              <a:spcAft>
                <a:spcPts val="0"/>
              </a:spcAft>
              <a:buSzPts val="1200"/>
              <a:buNone/>
              <a:defRPr sz="1200" b="1"/>
            </a:lvl7pPr>
            <a:lvl8pPr marL="3657600" lvl="7" indent="-228600" algn="l" rtl="0">
              <a:lnSpc>
                <a:spcPct val="120000"/>
              </a:lnSpc>
              <a:spcBef>
                <a:spcPts val="300"/>
              </a:spcBef>
              <a:spcAft>
                <a:spcPts val="0"/>
              </a:spcAft>
              <a:buSzPts val="1200"/>
              <a:buNone/>
              <a:defRPr sz="1200" b="1"/>
            </a:lvl8pPr>
            <a:lvl9pPr marL="4114800" lvl="8" indent="-228600" algn="l" rtl="0">
              <a:lnSpc>
                <a:spcPct val="120000"/>
              </a:lnSpc>
              <a:spcBef>
                <a:spcPts val="300"/>
              </a:spcBef>
              <a:spcAft>
                <a:spcPts val="0"/>
              </a:spcAft>
              <a:buSzPts val="1200"/>
              <a:buNone/>
              <a:defRPr sz="1200" b="1"/>
            </a:lvl9pPr>
          </a:lstStyle>
          <a:p>
            <a:endParaRPr/>
          </a:p>
        </p:txBody>
      </p:sp>
      <p:sp>
        <p:nvSpPr>
          <p:cNvPr id="217" name="Google Shape;217;p28"/>
          <p:cNvSpPr txBox="1">
            <a:spLocks noGrp="1"/>
          </p:cNvSpPr>
          <p:nvPr>
            <p:ph type="body" idx="2"/>
          </p:nvPr>
        </p:nvSpPr>
        <p:spPr>
          <a:xfrm>
            <a:off x="359569" y="1815666"/>
            <a:ext cx="2592300" cy="2808600"/>
          </a:xfrm>
          <a:prstGeom prst="rect">
            <a:avLst/>
          </a:prstGeom>
          <a:noFill/>
          <a:ln>
            <a:noFill/>
          </a:ln>
        </p:spPr>
        <p:txBody>
          <a:bodyPr spcFirstLastPara="1" wrap="square" lIns="0" tIns="0" rIns="0" bIns="0" anchor="t" anchorCtr="0">
            <a:noAutofit/>
          </a:bodyPr>
          <a:lstStyle>
            <a:lvl1pPr marL="457200" lvl="0" indent="-317500" algn="l" rtl="0">
              <a:lnSpc>
                <a:spcPct val="120000"/>
              </a:lnSpc>
              <a:spcBef>
                <a:spcPts val="300"/>
              </a:spcBef>
              <a:spcAft>
                <a:spcPts val="0"/>
              </a:spcAft>
              <a:buSzPts val="1400"/>
              <a:buChar char="•"/>
              <a:defRPr/>
            </a:lvl1pPr>
            <a:lvl2pPr marL="914400" lvl="1" indent="-317500" algn="l" rtl="0">
              <a:lnSpc>
                <a:spcPct val="120000"/>
              </a:lnSpc>
              <a:spcBef>
                <a:spcPts val="300"/>
              </a:spcBef>
              <a:spcAft>
                <a:spcPts val="0"/>
              </a:spcAft>
              <a:buSzPts val="1400"/>
              <a:buChar char="–"/>
              <a:defRPr/>
            </a:lvl2pPr>
            <a:lvl3pPr marL="1371600" lvl="2" indent="-317500" algn="l" rtl="0">
              <a:lnSpc>
                <a:spcPct val="120000"/>
              </a:lnSpc>
              <a:spcBef>
                <a:spcPts val="300"/>
              </a:spcBef>
              <a:spcAft>
                <a:spcPts val="0"/>
              </a:spcAft>
              <a:buSzPts val="1400"/>
              <a:buChar char="•"/>
              <a:defRPr/>
            </a:lvl3pPr>
            <a:lvl4pPr marL="1828800" lvl="3" indent="-317500" algn="l" rtl="0">
              <a:lnSpc>
                <a:spcPct val="120000"/>
              </a:lnSpc>
              <a:spcBef>
                <a:spcPts val="300"/>
              </a:spcBef>
              <a:spcAft>
                <a:spcPts val="0"/>
              </a:spcAft>
              <a:buSzPts val="1400"/>
              <a:buChar char="•"/>
              <a:defRPr/>
            </a:lvl4pPr>
            <a:lvl5pPr marL="2286000" lvl="4" indent="-317500" algn="l" rtl="0">
              <a:lnSpc>
                <a:spcPct val="120000"/>
              </a:lnSpc>
              <a:spcBef>
                <a:spcPts val="300"/>
              </a:spcBef>
              <a:spcAft>
                <a:spcPts val="0"/>
              </a:spcAft>
              <a:buSzPts val="1400"/>
              <a:buChar char="•"/>
              <a:defRPr/>
            </a:lvl5pPr>
            <a:lvl6pPr marL="2743200" lvl="5" indent="-317500" algn="l" rtl="0">
              <a:lnSpc>
                <a:spcPct val="120000"/>
              </a:lnSpc>
              <a:spcBef>
                <a:spcPts val="300"/>
              </a:spcBef>
              <a:spcAft>
                <a:spcPts val="0"/>
              </a:spcAft>
              <a:buSzPts val="1400"/>
              <a:buChar char="•"/>
              <a:defRPr/>
            </a:lvl6pPr>
            <a:lvl7pPr marL="3200400" lvl="6" indent="-317500" algn="l" rtl="0">
              <a:lnSpc>
                <a:spcPct val="120000"/>
              </a:lnSpc>
              <a:spcBef>
                <a:spcPts val="300"/>
              </a:spcBef>
              <a:spcAft>
                <a:spcPts val="0"/>
              </a:spcAft>
              <a:buSzPts val="1400"/>
              <a:buChar char="•"/>
              <a:defRPr/>
            </a:lvl7pPr>
            <a:lvl8pPr marL="3657600" lvl="7" indent="-317500" algn="l" rtl="0">
              <a:lnSpc>
                <a:spcPct val="120000"/>
              </a:lnSpc>
              <a:spcBef>
                <a:spcPts val="300"/>
              </a:spcBef>
              <a:spcAft>
                <a:spcPts val="0"/>
              </a:spcAft>
              <a:buSzPts val="1400"/>
              <a:buChar char="•"/>
              <a:defRPr/>
            </a:lvl8pPr>
            <a:lvl9pPr marL="4114800" lvl="8" indent="-317500" algn="l" rtl="0">
              <a:lnSpc>
                <a:spcPct val="120000"/>
              </a:lnSpc>
              <a:spcBef>
                <a:spcPts val="300"/>
              </a:spcBef>
              <a:spcAft>
                <a:spcPts val="0"/>
              </a:spcAft>
              <a:buSzPts val="1400"/>
              <a:buChar char="•"/>
              <a:defRPr/>
            </a:lvl9pPr>
          </a:lstStyle>
          <a:p>
            <a:endParaRPr/>
          </a:p>
        </p:txBody>
      </p:sp>
      <p:sp>
        <p:nvSpPr>
          <p:cNvPr id="218" name="Google Shape;218;p28"/>
          <p:cNvSpPr txBox="1">
            <a:spLocks noGrp="1"/>
          </p:cNvSpPr>
          <p:nvPr>
            <p:ph type="body" idx="3"/>
          </p:nvPr>
        </p:nvSpPr>
        <p:spPr>
          <a:xfrm>
            <a:off x="3275857" y="1329929"/>
            <a:ext cx="2592300" cy="4317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1400"/>
              <a:buNone/>
              <a:defRPr sz="1400" b="1" u="none">
                <a:solidFill>
                  <a:schemeClr val="accent2"/>
                </a:solidFill>
                <a:latin typeface="Aleo"/>
                <a:ea typeface="Aleo"/>
                <a:cs typeface="Aleo"/>
                <a:sym typeface="Aleo"/>
              </a:defRPr>
            </a:lvl1pPr>
            <a:lvl2pPr marL="914400" lvl="1" indent="-228600" algn="l" rtl="0">
              <a:lnSpc>
                <a:spcPct val="120000"/>
              </a:lnSpc>
              <a:spcBef>
                <a:spcPts val="300"/>
              </a:spcBef>
              <a:spcAft>
                <a:spcPts val="0"/>
              </a:spcAft>
              <a:buSzPts val="1500"/>
              <a:buNone/>
              <a:defRPr sz="1500" b="1"/>
            </a:lvl2pPr>
            <a:lvl3pPr marL="1371600" lvl="2" indent="-228600" algn="l" rtl="0">
              <a:lnSpc>
                <a:spcPct val="120000"/>
              </a:lnSpc>
              <a:spcBef>
                <a:spcPts val="300"/>
              </a:spcBef>
              <a:spcAft>
                <a:spcPts val="0"/>
              </a:spcAft>
              <a:buSzPts val="1400"/>
              <a:buNone/>
              <a:defRPr sz="1400" b="1"/>
            </a:lvl3pPr>
            <a:lvl4pPr marL="1828800" lvl="3" indent="-228600" algn="l" rtl="0">
              <a:lnSpc>
                <a:spcPct val="120000"/>
              </a:lnSpc>
              <a:spcBef>
                <a:spcPts val="300"/>
              </a:spcBef>
              <a:spcAft>
                <a:spcPts val="0"/>
              </a:spcAft>
              <a:buSzPts val="1200"/>
              <a:buNone/>
              <a:defRPr sz="1200" b="1"/>
            </a:lvl4pPr>
            <a:lvl5pPr marL="2286000" lvl="4" indent="-228600" algn="l" rtl="0">
              <a:lnSpc>
                <a:spcPct val="120000"/>
              </a:lnSpc>
              <a:spcBef>
                <a:spcPts val="300"/>
              </a:spcBef>
              <a:spcAft>
                <a:spcPts val="0"/>
              </a:spcAft>
              <a:buSzPts val="1200"/>
              <a:buNone/>
              <a:defRPr sz="1200" b="1"/>
            </a:lvl5pPr>
            <a:lvl6pPr marL="2743200" lvl="5" indent="-228600" algn="l" rtl="0">
              <a:lnSpc>
                <a:spcPct val="120000"/>
              </a:lnSpc>
              <a:spcBef>
                <a:spcPts val="300"/>
              </a:spcBef>
              <a:spcAft>
                <a:spcPts val="0"/>
              </a:spcAft>
              <a:buSzPts val="1200"/>
              <a:buNone/>
              <a:defRPr sz="1200" b="1"/>
            </a:lvl6pPr>
            <a:lvl7pPr marL="3200400" lvl="6" indent="-228600" algn="l" rtl="0">
              <a:lnSpc>
                <a:spcPct val="120000"/>
              </a:lnSpc>
              <a:spcBef>
                <a:spcPts val="300"/>
              </a:spcBef>
              <a:spcAft>
                <a:spcPts val="0"/>
              </a:spcAft>
              <a:buSzPts val="1200"/>
              <a:buNone/>
              <a:defRPr sz="1200" b="1"/>
            </a:lvl7pPr>
            <a:lvl8pPr marL="3657600" lvl="7" indent="-228600" algn="l" rtl="0">
              <a:lnSpc>
                <a:spcPct val="120000"/>
              </a:lnSpc>
              <a:spcBef>
                <a:spcPts val="300"/>
              </a:spcBef>
              <a:spcAft>
                <a:spcPts val="0"/>
              </a:spcAft>
              <a:buSzPts val="1200"/>
              <a:buNone/>
              <a:defRPr sz="1200" b="1"/>
            </a:lvl8pPr>
            <a:lvl9pPr marL="4114800" lvl="8" indent="-228600" algn="l" rtl="0">
              <a:lnSpc>
                <a:spcPct val="120000"/>
              </a:lnSpc>
              <a:spcBef>
                <a:spcPts val="300"/>
              </a:spcBef>
              <a:spcAft>
                <a:spcPts val="0"/>
              </a:spcAft>
              <a:buSzPts val="1200"/>
              <a:buNone/>
              <a:defRPr sz="1200" b="1"/>
            </a:lvl9pPr>
          </a:lstStyle>
          <a:p>
            <a:endParaRPr/>
          </a:p>
        </p:txBody>
      </p:sp>
      <p:sp>
        <p:nvSpPr>
          <p:cNvPr id="219" name="Google Shape;219;p28"/>
          <p:cNvSpPr txBox="1">
            <a:spLocks noGrp="1"/>
          </p:cNvSpPr>
          <p:nvPr>
            <p:ph type="body" idx="4"/>
          </p:nvPr>
        </p:nvSpPr>
        <p:spPr>
          <a:xfrm>
            <a:off x="3275857" y="1815666"/>
            <a:ext cx="2592300" cy="2808600"/>
          </a:xfrm>
          <a:prstGeom prst="rect">
            <a:avLst/>
          </a:prstGeom>
          <a:noFill/>
          <a:ln>
            <a:noFill/>
          </a:ln>
        </p:spPr>
        <p:txBody>
          <a:bodyPr spcFirstLastPara="1" wrap="square" lIns="0" tIns="0" rIns="0" bIns="0" anchor="t" anchorCtr="0">
            <a:noAutofit/>
          </a:bodyPr>
          <a:lstStyle>
            <a:lvl1pPr marL="457200" lvl="0" indent="-317500" algn="l" rtl="0">
              <a:lnSpc>
                <a:spcPct val="120000"/>
              </a:lnSpc>
              <a:spcBef>
                <a:spcPts val="300"/>
              </a:spcBef>
              <a:spcAft>
                <a:spcPts val="0"/>
              </a:spcAft>
              <a:buSzPts val="1400"/>
              <a:buChar char="•"/>
              <a:defRPr/>
            </a:lvl1pPr>
            <a:lvl2pPr marL="914400" lvl="1" indent="-317500" algn="l" rtl="0">
              <a:lnSpc>
                <a:spcPct val="120000"/>
              </a:lnSpc>
              <a:spcBef>
                <a:spcPts val="300"/>
              </a:spcBef>
              <a:spcAft>
                <a:spcPts val="0"/>
              </a:spcAft>
              <a:buSzPts val="1400"/>
              <a:buChar char="–"/>
              <a:defRPr/>
            </a:lvl2pPr>
            <a:lvl3pPr marL="1371600" lvl="2" indent="-317500" algn="l" rtl="0">
              <a:lnSpc>
                <a:spcPct val="120000"/>
              </a:lnSpc>
              <a:spcBef>
                <a:spcPts val="300"/>
              </a:spcBef>
              <a:spcAft>
                <a:spcPts val="0"/>
              </a:spcAft>
              <a:buSzPts val="1400"/>
              <a:buChar char="•"/>
              <a:defRPr/>
            </a:lvl3pPr>
            <a:lvl4pPr marL="1828800" lvl="3" indent="-317500" algn="l" rtl="0">
              <a:lnSpc>
                <a:spcPct val="120000"/>
              </a:lnSpc>
              <a:spcBef>
                <a:spcPts val="300"/>
              </a:spcBef>
              <a:spcAft>
                <a:spcPts val="0"/>
              </a:spcAft>
              <a:buSzPts val="1400"/>
              <a:buChar char="•"/>
              <a:defRPr/>
            </a:lvl4pPr>
            <a:lvl5pPr marL="2286000" lvl="4" indent="-317500" algn="l" rtl="0">
              <a:lnSpc>
                <a:spcPct val="120000"/>
              </a:lnSpc>
              <a:spcBef>
                <a:spcPts val="300"/>
              </a:spcBef>
              <a:spcAft>
                <a:spcPts val="0"/>
              </a:spcAft>
              <a:buSzPts val="1400"/>
              <a:buChar char="•"/>
              <a:defRPr/>
            </a:lvl5pPr>
            <a:lvl6pPr marL="2743200" lvl="5" indent="-317500" algn="l" rtl="0">
              <a:lnSpc>
                <a:spcPct val="120000"/>
              </a:lnSpc>
              <a:spcBef>
                <a:spcPts val="300"/>
              </a:spcBef>
              <a:spcAft>
                <a:spcPts val="0"/>
              </a:spcAft>
              <a:buSzPts val="1400"/>
              <a:buChar char="•"/>
              <a:defRPr/>
            </a:lvl6pPr>
            <a:lvl7pPr marL="3200400" lvl="6" indent="-317500" algn="l" rtl="0">
              <a:lnSpc>
                <a:spcPct val="120000"/>
              </a:lnSpc>
              <a:spcBef>
                <a:spcPts val="300"/>
              </a:spcBef>
              <a:spcAft>
                <a:spcPts val="0"/>
              </a:spcAft>
              <a:buSzPts val="1400"/>
              <a:buChar char="•"/>
              <a:defRPr/>
            </a:lvl7pPr>
            <a:lvl8pPr marL="3657600" lvl="7" indent="-317500" algn="l" rtl="0">
              <a:lnSpc>
                <a:spcPct val="120000"/>
              </a:lnSpc>
              <a:spcBef>
                <a:spcPts val="300"/>
              </a:spcBef>
              <a:spcAft>
                <a:spcPts val="0"/>
              </a:spcAft>
              <a:buSzPts val="1400"/>
              <a:buChar char="•"/>
              <a:defRPr/>
            </a:lvl8pPr>
            <a:lvl9pPr marL="4114800" lvl="8" indent="-317500" algn="l" rtl="0">
              <a:lnSpc>
                <a:spcPct val="120000"/>
              </a:lnSpc>
              <a:spcBef>
                <a:spcPts val="300"/>
              </a:spcBef>
              <a:spcAft>
                <a:spcPts val="0"/>
              </a:spcAft>
              <a:buSzPts val="1400"/>
              <a:buChar char="•"/>
              <a:defRPr/>
            </a:lvl9pPr>
          </a:lstStyle>
          <a:p>
            <a:endParaRPr/>
          </a:p>
        </p:txBody>
      </p:sp>
      <p:sp>
        <p:nvSpPr>
          <p:cNvPr id="220" name="Google Shape;220;p28"/>
          <p:cNvSpPr txBox="1">
            <a:spLocks noGrp="1"/>
          </p:cNvSpPr>
          <p:nvPr>
            <p:ph type="dt" idx="10"/>
          </p:nvPr>
        </p:nvSpPr>
        <p:spPr>
          <a:xfrm>
            <a:off x="7758354" y="4785996"/>
            <a:ext cx="702000" cy="1626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21" name="Google Shape;221;p28"/>
          <p:cNvSpPr txBox="1">
            <a:spLocks noGrp="1"/>
          </p:cNvSpPr>
          <p:nvPr>
            <p:ph type="ftr" idx="11"/>
          </p:nvPr>
        </p:nvSpPr>
        <p:spPr>
          <a:xfrm>
            <a:off x="4572000" y="4785996"/>
            <a:ext cx="3186600" cy="1626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22" name="Google Shape;222;p28"/>
          <p:cNvSpPr txBox="1">
            <a:spLocks noGrp="1"/>
          </p:cNvSpPr>
          <p:nvPr>
            <p:ph type="sldNum" idx="12"/>
          </p:nvPr>
        </p:nvSpPr>
        <p:spPr>
          <a:xfrm>
            <a:off x="8460432" y="4786163"/>
            <a:ext cx="324000" cy="161700"/>
          </a:xfrm>
          <a:prstGeom prst="rect">
            <a:avLst/>
          </a:prstGeom>
          <a:noFill/>
          <a:ln>
            <a:noFill/>
          </a:ln>
        </p:spPr>
        <p:txBody>
          <a:bodyPr spcFirstLastPara="1" wrap="square" lIns="0" tIns="0" rIns="0" bIns="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fi"/>
              <a:t>‹#›</a:t>
            </a:fld>
            <a:endParaRPr/>
          </a:p>
        </p:txBody>
      </p:sp>
      <p:sp>
        <p:nvSpPr>
          <p:cNvPr id="223" name="Google Shape;223;p28"/>
          <p:cNvSpPr txBox="1">
            <a:spLocks noGrp="1"/>
          </p:cNvSpPr>
          <p:nvPr>
            <p:ph type="title"/>
          </p:nvPr>
        </p:nvSpPr>
        <p:spPr>
          <a:xfrm>
            <a:off x="1007603" y="357188"/>
            <a:ext cx="7776900" cy="8106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24" name="Google Shape;224;p28"/>
          <p:cNvSpPr txBox="1">
            <a:spLocks noGrp="1"/>
          </p:cNvSpPr>
          <p:nvPr>
            <p:ph type="body" idx="5"/>
          </p:nvPr>
        </p:nvSpPr>
        <p:spPr>
          <a:xfrm>
            <a:off x="6192180" y="1329929"/>
            <a:ext cx="2592300" cy="4317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1400"/>
              <a:buNone/>
              <a:defRPr sz="1400" b="1" u="none">
                <a:solidFill>
                  <a:schemeClr val="accent2"/>
                </a:solidFill>
                <a:latin typeface="Aleo"/>
                <a:ea typeface="Aleo"/>
                <a:cs typeface="Aleo"/>
                <a:sym typeface="Aleo"/>
              </a:defRPr>
            </a:lvl1pPr>
            <a:lvl2pPr marL="914400" lvl="1" indent="-228600" algn="l" rtl="0">
              <a:lnSpc>
                <a:spcPct val="120000"/>
              </a:lnSpc>
              <a:spcBef>
                <a:spcPts val="300"/>
              </a:spcBef>
              <a:spcAft>
                <a:spcPts val="0"/>
              </a:spcAft>
              <a:buSzPts val="1500"/>
              <a:buNone/>
              <a:defRPr sz="1500" b="1"/>
            </a:lvl2pPr>
            <a:lvl3pPr marL="1371600" lvl="2" indent="-228600" algn="l" rtl="0">
              <a:lnSpc>
                <a:spcPct val="120000"/>
              </a:lnSpc>
              <a:spcBef>
                <a:spcPts val="300"/>
              </a:spcBef>
              <a:spcAft>
                <a:spcPts val="0"/>
              </a:spcAft>
              <a:buSzPts val="1400"/>
              <a:buNone/>
              <a:defRPr sz="1400" b="1"/>
            </a:lvl3pPr>
            <a:lvl4pPr marL="1828800" lvl="3" indent="-228600" algn="l" rtl="0">
              <a:lnSpc>
                <a:spcPct val="120000"/>
              </a:lnSpc>
              <a:spcBef>
                <a:spcPts val="300"/>
              </a:spcBef>
              <a:spcAft>
                <a:spcPts val="0"/>
              </a:spcAft>
              <a:buSzPts val="1200"/>
              <a:buNone/>
              <a:defRPr sz="1200" b="1"/>
            </a:lvl4pPr>
            <a:lvl5pPr marL="2286000" lvl="4" indent="-228600" algn="l" rtl="0">
              <a:lnSpc>
                <a:spcPct val="120000"/>
              </a:lnSpc>
              <a:spcBef>
                <a:spcPts val="300"/>
              </a:spcBef>
              <a:spcAft>
                <a:spcPts val="0"/>
              </a:spcAft>
              <a:buSzPts val="1200"/>
              <a:buNone/>
              <a:defRPr sz="1200" b="1"/>
            </a:lvl5pPr>
            <a:lvl6pPr marL="2743200" lvl="5" indent="-228600" algn="l" rtl="0">
              <a:lnSpc>
                <a:spcPct val="120000"/>
              </a:lnSpc>
              <a:spcBef>
                <a:spcPts val="300"/>
              </a:spcBef>
              <a:spcAft>
                <a:spcPts val="0"/>
              </a:spcAft>
              <a:buSzPts val="1200"/>
              <a:buNone/>
              <a:defRPr sz="1200" b="1"/>
            </a:lvl6pPr>
            <a:lvl7pPr marL="3200400" lvl="6" indent="-228600" algn="l" rtl="0">
              <a:lnSpc>
                <a:spcPct val="120000"/>
              </a:lnSpc>
              <a:spcBef>
                <a:spcPts val="300"/>
              </a:spcBef>
              <a:spcAft>
                <a:spcPts val="0"/>
              </a:spcAft>
              <a:buSzPts val="1200"/>
              <a:buNone/>
              <a:defRPr sz="1200" b="1"/>
            </a:lvl7pPr>
            <a:lvl8pPr marL="3657600" lvl="7" indent="-228600" algn="l" rtl="0">
              <a:lnSpc>
                <a:spcPct val="120000"/>
              </a:lnSpc>
              <a:spcBef>
                <a:spcPts val="300"/>
              </a:spcBef>
              <a:spcAft>
                <a:spcPts val="0"/>
              </a:spcAft>
              <a:buSzPts val="1200"/>
              <a:buNone/>
              <a:defRPr sz="1200" b="1"/>
            </a:lvl8pPr>
            <a:lvl9pPr marL="4114800" lvl="8" indent="-228600" algn="l" rtl="0">
              <a:lnSpc>
                <a:spcPct val="120000"/>
              </a:lnSpc>
              <a:spcBef>
                <a:spcPts val="300"/>
              </a:spcBef>
              <a:spcAft>
                <a:spcPts val="0"/>
              </a:spcAft>
              <a:buSzPts val="1200"/>
              <a:buNone/>
              <a:defRPr sz="1200" b="1"/>
            </a:lvl9pPr>
          </a:lstStyle>
          <a:p>
            <a:endParaRPr/>
          </a:p>
        </p:txBody>
      </p:sp>
      <p:sp>
        <p:nvSpPr>
          <p:cNvPr id="225" name="Google Shape;225;p28"/>
          <p:cNvSpPr txBox="1">
            <a:spLocks noGrp="1"/>
          </p:cNvSpPr>
          <p:nvPr>
            <p:ph type="body" idx="6"/>
          </p:nvPr>
        </p:nvSpPr>
        <p:spPr>
          <a:xfrm>
            <a:off x="6192180" y="1815666"/>
            <a:ext cx="2592300" cy="2808600"/>
          </a:xfrm>
          <a:prstGeom prst="rect">
            <a:avLst/>
          </a:prstGeom>
          <a:noFill/>
          <a:ln>
            <a:noFill/>
          </a:ln>
        </p:spPr>
        <p:txBody>
          <a:bodyPr spcFirstLastPara="1" wrap="square" lIns="0" tIns="0" rIns="0" bIns="0" anchor="t" anchorCtr="0">
            <a:noAutofit/>
          </a:bodyPr>
          <a:lstStyle>
            <a:lvl1pPr marL="457200" lvl="0" indent="-317500" algn="l" rtl="0">
              <a:lnSpc>
                <a:spcPct val="120000"/>
              </a:lnSpc>
              <a:spcBef>
                <a:spcPts val="300"/>
              </a:spcBef>
              <a:spcAft>
                <a:spcPts val="0"/>
              </a:spcAft>
              <a:buSzPts val="1400"/>
              <a:buChar char="•"/>
              <a:defRPr/>
            </a:lvl1pPr>
            <a:lvl2pPr marL="914400" lvl="1" indent="-317500" algn="l" rtl="0">
              <a:lnSpc>
                <a:spcPct val="120000"/>
              </a:lnSpc>
              <a:spcBef>
                <a:spcPts val="300"/>
              </a:spcBef>
              <a:spcAft>
                <a:spcPts val="0"/>
              </a:spcAft>
              <a:buSzPts val="1400"/>
              <a:buChar char="–"/>
              <a:defRPr/>
            </a:lvl2pPr>
            <a:lvl3pPr marL="1371600" lvl="2" indent="-317500" algn="l" rtl="0">
              <a:lnSpc>
                <a:spcPct val="120000"/>
              </a:lnSpc>
              <a:spcBef>
                <a:spcPts val="300"/>
              </a:spcBef>
              <a:spcAft>
                <a:spcPts val="0"/>
              </a:spcAft>
              <a:buSzPts val="1400"/>
              <a:buChar char="•"/>
              <a:defRPr/>
            </a:lvl3pPr>
            <a:lvl4pPr marL="1828800" lvl="3" indent="-317500" algn="l" rtl="0">
              <a:lnSpc>
                <a:spcPct val="120000"/>
              </a:lnSpc>
              <a:spcBef>
                <a:spcPts val="300"/>
              </a:spcBef>
              <a:spcAft>
                <a:spcPts val="0"/>
              </a:spcAft>
              <a:buSzPts val="1400"/>
              <a:buChar char="•"/>
              <a:defRPr/>
            </a:lvl4pPr>
            <a:lvl5pPr marL="2286000" lvl="4" indent="-317500" algn="l" rtl="0">
              <a:lnSpc>
                <a:spcPct val="120000"/>
              </a:lnSpc>
              <a:spcBef>
                <a:spcPts val="300"/>
              </a:spcBef>
              <a:spcAft>
                <a:spcPts val="0"/>
              </a:spcAft>
              <a:buSzPts val="1400"/>
              <a:buChar char="•"/>
              <a:defRPr/>
            </a:lvl5pPr>
            <a:lvl6pPr marL="2743200" lvl="5" indent="-317500" algn="l" rtl="0">
              <a:lnSpc>
                <a:spcPct val="120000"/>
              </a:lnSpc>
              <a:spcBef>
                <a:spcPts val="300"/>
              </a:spcBef>
              <a:spcAft>
                <a:spcPts val="0"/>
              </a:spcAft>
              <a:buSzPts val="1400"/>
              <a:buChar char="•"/>
              <a:defRPr/>
            </a:lvl6pPr>
            <a:lvl7pPr marL="3200400" lvl="6" indent="-317500" algn="l" rtl="0">
              <a:lnSpc>
                <a:spcPct val="120000"/>
              </a:lnSpc>
              <a:spcBef>
                <a:spcPts val="300"/>
              </a:spcBef>
              <a:spcAft>
                <a:spcPts val="0"/>
              </a:spcAft>
              <a:buSzPts val="1400"/>
              <a:buChar char="•"/>
              <a:defRPr/>
            </a:lvl7pPr>
            <a:lvl8pPr marL="3657600" lvl="7" indent="-317500" algn="l" rtl="0">
              <a:lnSpc>
                <a:spcPct val="120000"/>
              </a:lnSpc>
              <a:spcBef>
                <a:spcPts val="300"/>
              </a:spcBef>
              <a:spcAft>
                <a:spcPts val="0"/>
              </a:spcAft>
              <a:buSzPts val="1400"/>
              <a:buChar char="•"/>
              <a:defRPr/>
            </a:lvl8pPr>
            <a:lvl9pPr marL="4114800" lvl="8" indent="-317500" algn="l" rtl="0">
              <a:lnSpc>
                <a:spcPct val="120000"/>
              </a:lnSpc>
              <a:spcBef>
                <a:spcPts val="300"/>
              </a:spcBef>
              <a:spcAft>
                <a:spcPts val="0"/>
              </a:spcAft>
              <a:buSzPts val="14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ntent and Basic Picture 2">
  <p:cSld name="Content and Basic Picture 2">
    <p:spTree>
      <p:nvGrpSpPr>
        <p:cNvPr id="1" name="Shape 233"/>
        <p:cNvGrpSpPr/>
        <p:nvPr/>
      </p:nvGrpSpPr>
      <p:grpSpPr>
        <a:xfrm>
          <a:off x="0" y="0"/>
          <a:ext cx="0" cy="0"/>
          <a:chOff x="0" y="0"/>
          <a:chExt cx="0" cy="0"/>
        </a:xfrm>
      </p:grpSpPr>
      <p:sp>
        <p:nvSpPr>
          <p:cNvPr id="234" name="Google Shape;234;p30"/>
          <p:cNvSpPr txBox="1">
            <a:spLocks noGrp="1"/>
          </p:cNvSpPr>
          <p:nvPr>
            <p:ph type="title"/>
          </p:nvPr>
        </p:nvSpPr>
        <p:spPr>
          <a:xfrm>
            <a:off x="1007603" y="357188"/>
            <a:ext cx="7776900" cy="8106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35" name="Google Shape;235;p30"/>
          <p:cNvSpPr txBox="1">
            <a:spLocks noGrp="1"/>
          </p:cNvSpPr>
          <p:nvPr>
            <p:ph type="body" idx="1"/>
          </p:nvPr>
        </p:nvSpPr>
        <p:spPr>
          <a:xfrm>
            <a:off x="3275856" y="1329929"/>
            <a:ext cx="5508600" cy="3294600"/>
          </a:xfrm>
          <a:prstGeom prst="rect">
            <a:avLst/>
          </a:prstGeom>
          <a:noFill/>
          <a:ln>
            <a:noFill/>
          </a:ln>
        </p:spPr>
        <p:txBody>
          <a:bodyPr spcFirstLastPara="1" wrap="square" lIns="0" tIns="0" rIns="0" bIns="0" anchor="t" anchorCtr="0">
            <a:noAutofit/>
          </a:bodyPr>
          <a:lstStyle>
            <a:lvl1pPr marL="457200" lvl="0" indent="-317500" algn="l" rtl="0">
              <a:lnSpc>
                <a:spcPct val="120000"/>
              </a:lnSpc>
              <a:spcBef>
                <a:spcPts val="300"/>
              </a:spcBef>
              <a:spcAft>
                <a:spcPts val="0"/>
              </a:spcAft>
              <a:buSzPts val="1400"/>
              <a:buChar char="•"/>
              <a:defRPr/>
            </a:lvl1pPr>
            <a:lvl2pPr marL="914400" lvl="1" indent="-317500" algn="l" rtl="0">
              <a:lnSpc>
                <a:spcPct val="120000"/>
              </a:lnSpc>
              <a:spcBef>
                <a:spcPts val="300"/>
              </a:spcBef>
              <a:spcAft>
                <a:spcPts val="0"/>
              </a:spcAft>
              <a:buSzPts val="1400"/>
              <a:buChar char="–"/>
              <a:defRPr/>
            </a:lvl2pPr>
            <a:lvl3pPr marL="1371600" lvl="2" indent="-317500" algn="l" rtl="0">
              <a:lnSpc>
                <a:spcPct val="120000"/>
              </a:lnSpc>
              <a:spcBef>
                <a:spcPts val="300"/>
              </a:spcBef>
              <a:spcAft>
                <a:spcPts val="0"/>
              </a:spcAft>
              <a:buSzPts val="1400"/>
              <a:buChar char="•"/>
              <a:defRPr/>
            </a:lvl3pPr>
            <a:lvl4pPr marL="1828800" lvl="3" indent="-317500" algn="l" rtl="0">
              <a:lnSpc>
                <a:spcPct val="120000"/>
              </a:lnSpc>
              <a:spcBef>
                <a:spcPts val="300"/>
              </a:spcBef>
              <a:spcAft>
                <a:spcPts val="0"/>
              </a:spcAft>
              <a:buSzPts val="1400"/>
              <a:buChar char="•"/>
              <a:defRPr/>
            </a:lvl4pPr>
            <a:lvl5pPr marL="2286000" lvl="4" indent="-317500" algn="l" rtl="0">
              <a:lnSpc>
                <a:spcPct val="120000"/>
              </a:lnSpc>
              <a:spcBef>
                <a:spcPts val="300"/>
              </a:spcBef>
              <a:spcAft>
                <a:spcPts val="0"/>
              </a:spcAft>
              <a:buSzPts val="1400"/>
              <a:buChar char="•"/>
              <a:defRPr/>
            </a:lvl5pPr>
            <a:lvl6pPr marL="2743200" lvl="5" indent="-317500" algn="l" rtl="0">
              <a:lnSpc>
                <a:spcPct val="120000"/>
              </a:lnSpc>
              <a:spcBef>
                <a:spcPts val="300"/>
              </a:spcBef>
              <a:spcAft>
                <a:spcPts val="0"/>
              </a:spcAft>
              <a:buSzPts val="1400"/>
              <a:buChar char="•"/>
              <a:defRPr/>
            </a:lvl6pPr>
            <a:lvl7pPr marL="3200400" lvl="6" indent="-317500" algn="l" rtl="0">
              <a:lnSpc>
                <a:spcPct val="120000"/>
              </a:lnSpc>
              <a:spcBef>
                <a:spcPts val="300"/>
              </a:spcBef>
              <a:spcAft>
                <a:spcPts val="0"/>
              </a:spcAft>
              <a:buSzPts val="1400"/>
              <a:buChar char="•"/>
              <a:defRPr/>
            </a:lvl7pPr>
            <a:lvl8pPr marL="3657600" lvl="7" indent="-317500" algn="l" rtl="0">
              <a:lnSpc>
                <a:spcPct val="120000"/>
              </a:lnSpc>
              <a:spcBef>
                <a:spcPts val="300"/>
              </a:spcBef>
              <a:spcAft>
                <a:spcPts val="0"/>
              </a:spcAft>
              <a:buSzPts val="1400"/>
              <a:buChar char="•"/>
              <a:defRPr/>
            </a:lvl8pPr>
            <a:lvl9pPr marL="4114800" lvl="8" indent="-317500" algn="l" rtl="0">
              <a:lnSpc>
                <a:spcPct val="120000"/>
              </a:lnSpc>
              <a:spcBef>
                <a:spcPts val="300"/>
              </a:spcBef>
              <a:spcAft>
                <a:spcPts val="0"/>
              </a:spcAft>
              <a:buSzPts val="1400"/>
              <a:buChar char="•"/>
              <a:defRPr/>
            </a:lvl9pPr>
          </a:lstStyle>
          <a:p>
            <a:endParaRPr/>
          </a:p>
        </p:txBody>
      </p:sp>
      <p:sp>
        <p:nvSpPr>
          <p:cNvPr id="236" name="Google Shape;236;p30"/>
          <p:cNvSpPr txBox="1">
            <a:spLocks noGrp="1"/>
          </p:cNvSpPr>
          <p:nvPr>
            <p:ph type="dt" idx="10"/>
          </p:nvPr>
        </p:nvSpPr>
        <p:spPr>
          <a:xfrm>
            <a:off x="7758354" y="4785996"/>
            <a:ext cx="702000" cy="1626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37" name="Google Shape;237;p30"/>
          <p:cNvSpPr txBox="1">
            <a:spLocks noGrp="1"/>
          </p:cNvSpPr>
          <p:nvPr>
            <p:ph type="ftr" idx="11"/>
          </p:nvPr>
        </p:nvSpPr>
        <p:spPr>
          <a:xfrm>
            <a:off x="4572000" y="4785996"/>
            <a:ext cx="3186600" cy="1626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38" name="Google Shape;238;p30"/>
          <p:cNvSpPr txBox="1">
            <a:spLocks noGrp="1"/>
          </p:cNvSpPr>
          <p:nvPr>
            <p:ph type="sldNum" idx="12"/>
          </p:nvPr>
        </p:nvSpPr>
        <p:spPr>
          <a:xfrm>
            <a:off x="8460432" y="4786163"/>
            <a:ext cx="324000" cy="161700"/>
          </a:xfrm>
          <a:prstGeom prst="rect">
            <a:avLst/>
          </a:prstGeom>
          <a:noFill/>
          <a:ln>
            <a:noFill/>
          </a:ln>
        </p:spPr>
        <p:txBody>
          <a:bodyPr spcFirstLastPara="1" wrap="square" lIns="0" tIns="0" rIns="0" bIns="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fi"/>
              <a:t>‹#›</a:t>
            </a:fld>
            <a:endParaRPr/>
          </a:p>
        </p:txBody>
      </p:sp>
      <p:sp>
        <p:nvSpPr>
          <p:cNvPr id="239" name="Google Shape;239;p30"/>
          <p:cNvSpPr>
            <a:spLocks noGrp="1"/>
          </p:cNvSpPr>
          <p:nvPr>
            <p:ph type="pic" idx="2"/>
          </p:nvPr>
        </p:nvSpPr>
        <p:spPr>
          <a:xfrm>
            <a:off x="359569" y="1329928"/>
            <a:ext cx="2592300" cy="3294000"/>
          </a:xfrm>
          <a:prstGeom prst="rect">
            <a:avLst/>
          </a:prstGeom>
          <a:solidFill>
            <a:schemeClr val="accent5"/>
          </a:solidFill>
          <a:ln>
            <a:noFill/>
          </a:ln>
        </p:spPr>
      </p:sp>
    </p:spTree>
  </p:cSld>
  <p:clrMapOvr>
    <a:masterClrMapping/>
  </p:clrMapOvr>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hree Basic Pictures">
  <p:cSld name="Three Basic Pictures">
    <p:spTree>
      <p:nvGrpSpPr>
        <p:cNvPr id="1" name="Shape 240"/>
        <p:cNvGrpSpPr/>
        <p:nvPr/>
      </p:nvGrpSpPr>
      <p:grpSpPr>
        <a:xfrm>
          <a:off x="0" y="0"/>
          <a:ext cx="0" cy="0"/>
          <a:chOff x="0" y="0"/>
          <a:chExt cx="0" cy="0"/>
        </a:xfrm>
      </p:grpSpPr>
      <p:sp>
        <p:nvSpPr>
          <p:cNvPr id="241" name="Google Shape;241;p31"/>
          <p:cNvSpPr txBox="1">
            <a:spLocks noGrp="1"/>
          </p:cNvSpPr>
          <p:nvPr>
            <p:ph type="title"/>
          </p:nvPr>
        </p:nvSpPr>
        <p:spPr>
          <a:xfrm>
            <a:off x="1007603" y="357188"/>
            <a:ext cx="7776900" cy="8106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42" name="Google Shape;242;p31"/>
          <p:cNvSpPr txBox="1">
            <a:spLocks noGrp="1"/>
          </p:cNvSpPr>
          <p:nvPr>
            <p:ph type="dt" idx="10"/>
          </p:nvPr>
        </p:nvSpPr>
        <p:spPr>
          <a:xfrm>
            <a:off x="7758354" y="4785996"/>
            <a:ext cx="702000" cy="1626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43" name="Google Shape;243;p31"/>
          <p:cNvSpPr txBox="1">
            <a:spLocks noGrp="1"/>
          </p:cNvSpPr>
          <p:nvPr>
            <p:ph type="ftr" idx="11"/>
          </p:nvPr>
        </p:nvSpPr>
        <p:spPr>
          <a:xfrm>
            <a:off x="4572000" y="4785996"/>
            <a:ext cx="3186600" cy="1626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44" name="Google Shape;244;p31"/>
          <p:cNvSpPr txBox="1">
            <a:spLocks noGrp="1"/>
          </p:cNvSpPr>
          <p:nvPr>
            <p:ph type="sldNum" idx="12"/>
          </p:nvPr>
        </p:nvSpPr>
        <p:spPr>
          <a:xfrm>
            <a:off x="8460432" y="4786163"/>
            <a:ext cx="324000" cy="161700"/>
          </a:xfrm>
          <a:prstGeom prst="rect">
            <a:avLst/>
          </a:prstGeom>
          <a:noFill/>
          <a:ln>
            <a:noFill/>
          </a:ln>
        </p:spPr>
        <p:txBody>
          <a:bodyPr spcFirstLastPara="1" wrap="square" lIns="0" tIns="0" rIns="0" bIns="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fi"/>
              <a:t>‹#›</a:t>
            </a:fld>
            <a:endParaRPr/>
          </a:p>
        </p:txBody>
      </p:sp>
      <p:sp>
        <p:nvSpPr>
          <p:cNvPr id="245" name="Google Shape;245;p31"/>
          <p:cNvSpPr>
            <a:spLocks noGrp="1"/>
          </p:cNvSpPr>
          <p:nvPr>
            <p:ph type="pic" idx="2"/>
          </p:nvPr>
        </p:nvSpPr>
        <p:spPr>
          <a:xfrm>
            <a:off x="359569" y="1329928"/>
            <a:ext cx="2592300" cy="2592000"/>
          </a:xfrm>
          <a:prstGeom prst="rect">
            <a:avLst/>
          </a:prstGeom>
          <a:solidFill>
            <a:schemeClr val="accent5"/>
          </a:solidFill>
          <a:ln>
            <a:noFill/>
          </a:ln>
        </p:spPr>
      </p:sp>
      <p:sp>
        <p:nvSpPr>
          <p:cNvPr id="246" name="Google Shape;246;p31"/>
          <p:cNvSpPr txBox="1">
            <a:spLocks noGrp="1"/>
          </p:cNvSpPr>
          <p:nvPr>
            <p:ph type="body" idx="1"/>
          </p:nvPr>
        </p:nvSpPr>
        <p:spPr>
          <a:xfrm>
            <a:off x="359569" y="4029912"/>
            <a:ext cx="2592300" cy="594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300"/>
              </a:spcBef>
              <a:spcAft>
                <a:spcPts val="0"/>
              </a:spcAft>
              <a:buSzPts val="1400"/>
              <a:buFont typeface="Lato"/>
              <a:buNone/>
              <a:defRPr sz="1400" b="0">
                <a:solidFill>
                  <a:schemeClr val="accent2"/>
                </a:solidFill>
                <a:latin typeface="Lato"/>
                <a:ea typeface="Lato"/>
                <a:cs typeface="Lato"/>
                <a:sym typeface="Lato"/>
              </a:defRPr>
            </a:lvl1pPr>
            <a:lvl2pPr marL="914400" lvl="1" indent="-228600" algn="l" rtl="0">
              <a:lnSpc>
                <a:spcPct val="100000"/>
              </a:lnSpc>
              <a:spcBef>
                <a:spcPts val="300"/>
              </a:spcBef>
              <a:spcAft>
                <a:spcPts val="0"/>
              </a:spcAft>
              <a:buSzPts val="900"/>
              <a:buFont typeface="Lato"/>
              <a:buNone/>
              <a:defRPr sz="900" b="0">
                <a:solidFill>
                  <a:schemeClr val="accent2"/>
                </a:solidFill>
                <a:latin typeface="Lato"/>
                <a:ea typeface="Lato"/>
                <a:cs typeface="Lato"/>
                <a:sym typeface="Lato"/>
              </a:defRPr>
            </a:lvl2pPr>
            <a:lvl3pPr marL="1371600" lvl="2" indent="-228600" algn="l" rtl="0">
              <a:lnSpc>
                <a:spcPct val="100000"/>
              </a:lnSpc>
              <a:spcBef>
                <a:spcPts val="300"/>
              </a:spcBef>
              <a:spcAft>
                <a:spcPts val="0"/>
              </a:spcAft>
              <a:buSzPts val="900"/>
              <a:buFont typeface="Lato"/>
              <a:buNone/>
              <a:defRPr sz="900" b="0">
                <a:solidFill>
                  <a:schemeClr val="accent2"/>
                </a:solidFill>
                <a:latin typeface="Lato"/>
                <a:ea typeface="Lato"/>
                <a:cs typeface="Lato"/>
                <a:sym typeface="Lato"/>
              </a:defRPr>
            </a:lvl3pPr>
            <a:lvl4pPr marL="1828800" lvl="3" indent="-228600" algn="l" rtl="0">
              <a:lnSpc>
                <a:spcPct val="100000"/>
              </a:lnSpc>
              <a:spcBef>
                <a:spcPts val="300"/>
              </a:spcBef>
              <a:spcAft>
                <a:spcPts val="0"/>
              </a:spcAft>
              <a:buSzPts val="900"/>
              <a:buFont typeface="Lato"/>
              <a:buNone/>
              <a:defRPr sz="900" b="0">
                <a:solidFill>
                  <a:schemeClr val="accent2"/>
                </a:solidFill>
                <a:latin typeface="Lato"/>
                <a:ea typeface="Lato"/>
                <a:cs typeface="Lato"/>
                <a:sym typeface="Lato"/>
              </a:defRPr>
            </a:lvl4pPr>
            <a:lvl5pPr marL="2286000" lvl="4" indent="-228600" algn="l" rtl="0">
              <a:lnSpc>
                <a:spcPct val="100000"/>
              </a:lnSpc>
              <a:spcBef>
                <a:spcPts val="300"/>
              </a:spcBef>
              <a:spcAft>
                <a:spcPts val="0"/>
              </a:spcAft>
              <a:buSzPts val="900"/>
              <a:buFont typeface="Lato"/>
              <a:buNone/>
              <a:defRPr sz="900" b="0">
                <a:solidFill>
                  <a:schemeClr val="accent2"/>
                </a:solidFill>
                <a:latin typeface="Lato"/>
                <a:ea typeface="Lato"/>
                <a:cs typeface="Lato"/>
                <a:sym typeface="Lato"/>
              </a:defRPr>
            </a:lvl5pPr>
            <a:lvl6pPr marL="2743200" lvl="5" indent="-317500" algn="l" rtl="0">
              <a:lnSpc>
                <a:spcPct val="120000"/>
              </a:lnSpc>
              <a:spcBef>
                <a:spcPts val="300"/>
              </a:spcBef>
              <a:spcAft>
                <a:spcPts val="0"/>
              </a:spcAft>
              <a:buSzPts val="1400"/>
              <a:buChar char="•"/>
              <a:defRPr/>
            </a:lvl6pPr>
            <a:lvl7pPr marL="3200400" lvl="6" indent="-317500" algn="l" rtl="0">
              <a:lnSpc>
                <a:spcPct val="120000"/>
              </a:lnSpc>
              <a:spcBef>
                <a:spcPts val="300"/>
              </a:spcBef>
              <a:spcAft>
                <a:spcPts val="0"/>
              </a:spcAft>
              <a:buSzPts val="1400"/>
              <a:buChar char="•"/>
              <a:defRPr/>
            </a:lvl7pPr>
            <a:lvl8pPr marL="3657600" lvl="7" indent="-317500" algn="l" rtl="0">
              <a:lnSpc>
                <a:spcPct val="120000"/>
              </a:lnSpc>
              <a:spcBef>
                <a:spcPts val="300"/>
              </a:spcBef>
              <a:spcAft>
                <a:spcPts val="0"/>
              </a:spcAft>
              <a:buSzPts val="1400"/>
              <a:buChar char="•"/>
              <a:defRPr/>
            </a:lvl8pPr>
            <a:lvl9pPr marL="4114800" lvl="8" indent="-317500" algn="l" rtl="0">
              <a:lnSpc>
                <a:spcPct val="120000"/>
              </a:lnSpc>
              <a:spcBef>
                <a:spcPts val="300"/>
              </a:spcBef>
              <a:spcAft>
                <a:spcPts val="0"/>
              </a:spcAft>
              <a:buSzPts val="1400"/>
              <a:buChar char="•"/>
              <a:defRPr/>
            </a:lvl9pPr>
          </a:lstStyle>
          <a:p>
            <a:endParaRPr/>
          </a:p>
        </p:txBody>
      </p:sp>
      <p:sp>
        <p:nvSpPr>
          <p:cNvPr id="247" name="Google Shape;247;p31"/>
          <p:cNvSpPr>
            <a:spLocks noGrp="1"/>
          </p:cNvSpPr>
          <p:nvPr>
            <p:ph type="pic" idx="3"/>
          </p:nvPr>
        </p:nvSpPr>
        <p:spPr>
          <a:xfrm>
            <a:off x="3271157" y="1329928"/>
            <a:ext cx="2592300" cy="2592000"/>
          </a:xfrm>
          <a:prstGeom prst="rect">
            <a:avLst/>
          </a:prstGeom>
          <a:solidFill>
            <a:schemeClr val="accent5"/>
          </a:solidFill>
          <a:ln>
            <a:noFill/>
          </a:ln>
        </p:spPr>
      </p:sp>
      <p:sp>
        <p:nvSpPr>
          <p:cNvPr id="248" name="Google Shape;248;p31"/>
          <p:cNvSpPr txBox="1">
            <a:spLocks noGrp="1"/>
          </p:cNvSpPr>
          <p:nvPr>
            <p:ph type="body" idx="4"/>
          </p:nvPr>
        </p:nvSpPr>
        <p:spPr>
          <a:xfrm>
            <a:off x="3271157" y="4029912"/>
            <a:ext cx="2592300" cy="594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300"/>
              </a:spcBef>
              <a:spcAft>
                <a:spcPts val="0"/>
              </a:spcAft>
              <a:buSzPts val="1400"/>
              <a:buFont typeface="Lato"/>
              <a:buNone/>
              <a:defRPr sz="1400" b="0">
                <a:solidFill>
                  <a:schemeClr val="accent2"/>
                </a:solidFill>
                <a:latin typeface="Lato"/>
                <a:ea typeface="Lato"/>
                <a:cs typeface="Lato"/>
                <a:sym typeface="Lato"/>
              </a:defRPr>
            </a:lvl1pPr>
            <a:lvl2pPr marL="914400" lvl="1" indent="-228600" algn="l" rtl="0">
              <a:lnSpc>
                <a:spcPct val="100000"/>
              </a:lnSpc>
              <a:spcBef>
                <a:spcPts val="300"/>
              </a:spcBef>
              <a:spcAft>
                <a:spcPts val="0"/>
              </a:spcAft>
              <a:buSzPts val="900"/>
              <a:buFont typeface="Lato"/>
              <a:buNone/>
              <a:defRPr sz="900" b="0">
                <a:solidFill>
                  <a:schemeClr val="accent2"/>
                </a:solidFill>
                <a:latin typeface="Lato"/>
                <a:ea typeface="Lato"/>
                <a:cs typeface="Lato"/>
                <a:sym typeface="Lato"/>
              </a:defRPr>
            </a:lvl2pPr>
            <a:lvl3pPr marL="1371600" lvl="2" indent="-228600" algn="l" rtl="0">
              <a:lnSpc>
                <a:spcPct val="100000"/>
              </a:lnSpc>
              <a:spcBef>
                <a:spcPts val="300"/>
              </a:spcBef>
              <a:spcAft>
                <a:spcPts val="0"/>
              </a:spcAft>
              <a:buSzPts val="900"/>
              <a:buFont typeface="Lato"/>
              <a:buNone/>
              <a:defRPr sz="900" b="0">
                <a:solidFill>
                  <a:schemeClr val="accent2"/>
                </a:solidFill>
                <a:latin typeface="Lato"/>
                <a:ea typeface="Lato"/>
                <a:cs typeface="Lato"/>
                <a:sym typeface="Lato"/>
              </a:defRPr>
            </a:lvl3pPr>
            <a:lvl4pPr marL="1828800" lvl="3" indent="-228600" algn="l" rtl="0">
              <a:lnSpc>
                <a:spcPct val="100000"/>
              </a:lnSpc>
              <a:spcBef>
                <a:spcPts val="300"/>
              </a:spcBef>
              <a:spcAft>
                <a:spcPts val="0"/>
              </a:spcAft>
              <a:buSzPts val="900"/>
              <a:buFont typeface="Lato"/>
              <a:buNone/>
              <a:defRPr sz="900" b="0">
                <a:solidFill>
                  <a:schemeClr val="accent2"/>
                </a:solidFill>
                <a:latin typeface="Lato"/>
                <a:ea typeface="Lato"/>
                <a:cs typeface="Lato"/>
                <a:sym typeface="Lato"/>
              </a:defRPr>
            </a:lvl4pPr>
            <a:lvl5pPr marL="2286000" lvl="4" indent="-228600" algn="l" rtl="0">
              <a:lnSpc>
                <a:spcPct val="100000"/>
              </a:lnSpc>
              <a:spcBef>
                <a:spcPts val="300"/>
              </a:spcBef>
              <a:spcAft>
                <a:spcPts val="0"/>
              </a:spcAft>
              <a:buSzPts val="900"/>
              <a:buFont typeface="Lato"/>
              <a:buNone/>
              <a:defRPr sz="900" b="0">
                <a:solidFill>
                  <a:schemeClr val="accent2"/>
                </a:solidFill>
                <a:latin typeface="Lato"/>
                <a:ea typeface="Lato"/>
                <a:cs typeface="Lato"/>
                <a:sym typeface="Lato"/>
              </a:defRPr>
            </a:lvl5pPr>
            <a:lvl6pPr marL="2743200" lvl="5" indent="-317500" algn="l" rtl="0">
              <a:lnSpc>
                <a:spcPct val="120000"/>
              </a:lnSpc>
              <a:spcBef>
                <a:spcPts val="300"/>
              </a:spcBef>
              <a:spcAft>
                <a:spcPts val="0"/>
              </a:spcAft>
              <a:buSzPts val="1400"/>
              <a:buChar char="•"/>
              <a:defRPr/>
            </a:lvl6pPr>
            <a:lvl7pPr marL="3200400" lvl="6" indent="-317500" algn="l" rtl="0">
              <a:lnSpc>
                <a:spcPct val="120000"/>
              </a:lnSpc>
              <a:spcBef>
                <a:spcPts val="300"/>
              </a:spcBef>
              <a:spcAft>
                <a:spcPts val="0"/>
              </a:spcAft>
              <a:buSzPts val="1400"/>
              <a:buChar char="•"/>
              <a:defRPr/>
            </a:lvl7pPr>
            <a:lvl8pPr marL="3657600" lvl="7" indent="-317500" algn="l" rtl="0">
              <a:lnSpc>
                <a:spcPct val="120000"/>
              </a:lnSpc>
              <a:spcBef>
                <a:spcPts val="300"/>
              </a:spcBef>
              <a:spcAft>
                <a:spcPts val="0"/>
              </a:spcAft>
              <a:buSzPts val="1400"/>
              <a:buChar char="•"/>
              <a:defRPr/>
            </a:lvl8pPr>
            <a:lvl9pPr marL="4114800" lvl="8" indent="-317500" algn="l" rtl="0">
              <a:lnSpc>
                <a:spcPct val="120000"/>
              </a:lnSpc>
              <a:spcBef>
                <a:spcPts val="300"/>
              </a:spcBef>
              <a:spcAft>
                <a:spcPts val="0"/>
              </a:spcAft>
              <a:buSzPts val="1400"/>
              <a:buChar char="•"/>
              <a:defRPr/>
            </a:lvl9pPr>
          </a:lstStyle>
          <a:p>
            <a:endParaRPr/>
          </a:p>
        </p:txBody>
      </p:sp>
      <p:sp>
        <p:nvSpPr>
          <p:cNvPr id="249" name="Google Shape;249;p31"/>
          <p:cNvSpPr>
            <a:spLocks noGrp="1"/>
          </p:cNvSpPr>
          <p:nvPr>
            <p:ph type="pic" idx="5"/>
          </p:nvPr>
        </p:nvSpPr>
        <p:spPr>
          <a:xfrm>
            <a:off x="6192180" y="1329928"/>
            <a:ext cx="2592300" cy="2592000"/>
          </a:xfrm>
          <a:prstGeom prst="rect">
            <a:avLst/>
          </a:prstGeom>
          <a:solidFill>
            <a:schemeClr val="accent5"/>
          </a:solidFill>
          <a:ln>
            <a:noFill/>
          </a:ln>
        </p:spPr>
      </p:sp>
      <p:sp>
        <p:nvSpPr>
          <p:cNvPr id="250" name="Google Shape;250;p31"/>
          <p:cNvSpPr txBox="1">
            <a:spLocks noGrp="1"/>
          </p:cNvSpPr>
          <p:nvPr>
            <p:ph type="body" idx="6"/>
          </p:nvPr>
        </p:nvSpPr>
        <p:spPr>
          <a:xfrm>
            <a:off x="6192180" y="4029912"/>
            <a:ext cx="2592300" cy="594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300"/>
              </a:spcBef>
              <a:spcAft>
                <a:spcPts val="0"/>
              </a:spcAft>
              <a:buSzPts val="1400"/>
              <a:buFont typeface="Lato"/>
              <a:buNone/>
              <a:defRPr sz="1400" b="0">
                <a:solidFill>
                  <a:schemeClr val="accent2"/>
                </a:solidFill>
                <a:latin typeface="Lato"/>
                <a:ea typeface="Lato"/>
                <a:cs typeface="Lato"/>
                <a:sym typeface="Lato"/>
              </a:defRPr>
            </a:lvl1pPr>
            <a:lvl2pPr marL="914400" lvl="1" indent="-228600" algn="l" rtl="0">
              <a:lnSpc>
                <a:spcPct val="100000"/>
              </a:lnSpc>
              <a:spcBef>
                <a:spcPts val="300"/>
              </a:spcBef>
              <a:spcAft>
                <a:spcPts val="0"/>
              </a:spcAft>
              <a:buSzPts val="900"/>
              <a:buFont typeface="Lato"/>
              <a:buNone/>
              <a:defRPr sz="900" b="0">
                <a:solidFill>
                  <a:schemeClr val="accent2"/>
                </a:solidFill>
                <a:latin typeface="Lato"/>
                <a:ea typeface="Lato"/>
                <a:cs typeface="Lato"/>
                <a:sym typeface="Lato"/>
              </a:defRPr>
            </a:lvl2pPr>
            <a:lvl3pPr marL="1371600" lvl="2" indent="-228600" algn="l" rtl="0">
              <a:lnSpc>
                <a:spcPct val="100000"/>
              </a:lnSpc>
              <a:spcBef>
                <a:spcPts val="300"/>
              </a:spcBef>
              <a:spcAft>
                <a:spcPts val="0"/>
              </a:spcAft>
              <a:buSzPts val="900"/>
              <a:buFont typeface="Lato"/>
              <a:buNone/>
              <a:defRPr sz="900" b="0">
                <a:solidFill>
                  <a:schemeClr val="accent2"/>
                </a:solidFill>
                <a:latin typeface="Lato"/>
                <a:ea typeface="Lato"/>
                <a:cs typeface="Lato"/>
                <a:sym typeface="Lato"/>
              </a:defRPr>
            </a:lvl3pPr>
            <a:lvl4pPr marL="1828800" lvl="3" indent="-228600" algn="l" rtl="0">
              <a:lnSpc>
                <a:spcPct val="100000"/>
              </a:lnSpc>
              <a:spcBef>
                <a:spcPts val="300"/>
              </a:spcBef>
              <a:spcAft>
                <a:spcPts val="0"/>
              </a:spcAft>
              <a:buSzPts val="900"/>
              <a:buFont typeface="Lato"/>
              <a:buNone/>
              <a:defRPr sz="900" b="0">
                <a:solidFill>
                  <a:schemeClr val="accent2"/>
                </a:solidFill>
                <a:latin typeface="Lato"/>
                <a:ea typeface="Lato"/>
                <a:cs typeface="Lato"/>
                <a:sym typeface="Lato"/>
              </a:defRPr>
            </a:lvl4pPr>
            <a:lvl5pPr marL="2286000" lvl="4" indent="-228600" algn="l" rtl="0">
              <a:lnSpc>
                <a:spcPct val="100000"/>
              </a:lnSpc>
              <a:spcBef>
                <a:spcPts val="300"/>
              </a:spcBef>
              <a:spcAft>
                <a:spcPts val="0"/>
              </a:spcAft>
              <a:buSzPts val="900"/>
              <a:buFont typeface="Lato"/>
              <a:buNone/>
              <a:defRPr sz="900" b="0">
                <a:solidFill>
                  <a:schemeClr val="accent2"/>
                </a:solidFill>
                <a:latin typeface="Lato"/>
                <a:ea typeface="Lato"/>
                <a:cs typeface="Lato"/>
                <a:sym typeface="Lato"/>
              </a:defRPr>
            </a:lvl5pPr>
            <a:lvl6pPr marL="2743200" lvl="5" indent="-317500" algn="l" rtl="0">
              <a:lnSpc>
                <a:spcPct val="120000"/>
              </a:lnSpc>
              <a:spcBef>
                <a:spcPts val="300"/>
              </a:spcBef>
              <a:spcAft>
                <a:spcPts val="0"/>
              </a:spcAft>
              <a:buSzPts val="1400"/>
              <a:buChar char="•"/>
              <a:defRPr/>
            </a:lvl6pPr>
            <a:lvl7pPr marL="3200400" lvl="6" indent="-317500" algn="l" rtl="0">
              <a:lnSpc>
                <a:spcPct val="120000"/>
              </a:lnSpc>
              <a:spcBef>
                <a:spcPts val="300"/>
              </a:spcBef>
              <a:spcAft>
                <a:spcPts val="0"/>
              </a:spcAft>
              <a:buSzPts val="1400"/>
              <a:buChar char="•"/>
              <a:defRPr/>
            </a:lvl7pPr>
            <a:lvl8pPr marL="3657600" lvl="7" indent="-317500" algn="l" rtl="0">
              <a:lnSpc>
                <a:spcPct val="120000"/>
              </a:lnSpc>
              <a:spcBef>
                <a:spcPts val="300"/>
              </a:spcBef>
              <a:spcAft>
                <a:spcPts val="0"/>
              </a:spcAft>
              <a:buSzPts val="1400"/>
              <a:buChar char="•"/>
              <a:defRPr/>
            </a:lvl8pPr>
            <a:lvl9pPr marL="4114800" lvl="8" indent="-317500" algn="l" rtl="0">
              <a:lnSpc>
                <a:spcPct val="120000"/>
              </a:lnSpc>
              <a:spcBef>
                <a:spcPts val="300"/>
              </a:spcBef>
              <a:spcAft>
                <a:spcPts val="0"/>
              </a:spcAft>
              <a:buSzPts val="14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ntent and Highlight">
  <p:cSld name="Content and Highlight">
    <p:spTree>
      <p:nvGrpSpPr>
        <p:cNvPr id="1" name="Shape 251"/>
        <p:cNvGrpSpPr/>
        <p:nvPr/>
      </p:nvGrpSpPr>
      <p:grpSpPr>
        <a:xfrm>
          <a:off x="0" y="0"/>
          <a:ext cx="0" cy="0"/>
          <a:chOff x="0" y="0"/>
          <a:chExt cx="0" cy="0"/>
        </a:xfrm>
      </p:grpSpPr>
      <p:sp>
        <p:nvSpPr>
          <p:cNvPr id="252" name="Google Shape;252;p32"/>
          <p:cNvSpPr txBox="1">
            <a:spLocks noGrp="1"/>
          </p:cNvSpPr>
          <p:nvPr>
            <p:ph type="title"/>
          </p:nvPr>
        </p:nvSpPr>
        <p:spPr>
          <a:xfrm>
            <a:off x="1007603" y="357188"/>
            <a:ext cx="7776900" cy="8106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53" name="Google Shape;253;p32"/>
          <p:cNvSpPr txBox="1">
            <a:spLocks noGrp="1"/>
          </p:cNvSpPr>
          <p:nvPr>
            <p:ph type="body" idx="1"/>
          </p:nvPr>
        </p:nvSpPr>
        <p:spPr>
          <a:xfrm>
            <a:off x="791580" y="1329929"/>
            <a:ext cx="5076900" cy="3294600"/>
          </a:xfrm>
          <a:prstGeom prst="rect">
            <a:avLst/>
          </a:prstGeom>
          <a:noFill/>
          <a:ln>
            <a:noFill/>
          </a:ln>
        </p:spPr>
        <p:txBody>
          <a:bodyPr spcFirstLastPara="1" wrap="square" lIns="0" tIns="0" rIns="0" bIns="0" anchor="t" anchorCtr="0">
            <a:noAutofit/>
          </a:bodyPr>
          <a:lstStyle>
            <a:lvl1pPr marL="457200" lvl="0" indent="-317500" algn="l" rtl="0">
              <a:lnSpc>
                <a:spcPct val="120000"/>
              </a:lnSpc>
              <a:spcBef>
                <a:spcPts val="300"/>
              </a:spcBef>
              <a:spcAft>
                <a:spcPts val="0"/>
              </a:spcAft>
              <a:buSzPts val="1400"/>
              <a:buChar char="•"/>
              <a:defRPr/>
            </a:lvl1pPr>
            <a:lvl2pPr marL="914400" lvl="1" indent="-317500" algn="l" rtl="0">
              <a:lnSpc>
                <a:spcPct val="120000"/>
              </a:lnSpc>
              <a:spcBef>
                <a:spcPts val="300"/>
              </a:spcBef>
              <a:spcAft>
                <a:spcPts val="0"/>
              </a:spcAft>
              <a:buSzPts val="1400"/>
              <a:buChar char="–"/>
              <a:defRPr/>
            </a:lvl2pPr>
            <a:lvl3pPr marL="1371600" lvl="2" indent="-317500" algn="l" rtl="0">
              <a:lnSpc>
                <a:spcPct val="120000"/>
              </a:lnSpc>
              <a:spcBef>
                <a:spcPts val="300"/>
              </a:spcBef>
              <a:spcAft>
                <a:spcPts val="0"/>
              </a:spcAft>
              <a:buSzPts val="1400"/>
              <a:buChar char="•"/>
              <a:defRPr/>
            </a:lvl3pPr>
            <a:lvl4pPr marL="1828800" lvl="3" indent="-317500" algn="l" rtl="0">
              <a:lnSpc>
                <a:spcPct val="120000"/>
              </a:lnSpc>
              <a:spcBef>
                <a:spcPts val="300"/>
              </a:spcBef>
              <a:spcAft>
                <a:spcPts val="0"/>
              </a:spcAft>
              <a:buSzPts val="1400"/>
              <a:buChar char="•"/>
              <a:defRPr/>
            </a:lvl4pPr>
            <a:lvl5pPr marL="2286000" lvl="4" indent="-317500" algn="l" rtl="0">
              <a:lnSpc>
                <a:spcPct val="120000"/>
              </a:lnSpc>
              <a:spcBef>
                <a:spcPts val="300"/>
              </a:spcBef>
              <a:spcAft>
                <a:spcPts val="0"/>
              </a:spcAft>
              <a:buSzPts val="1400"/>
              <a:buChar char="•"/>
              <a:defRPr/>
            </a:lvl5pPr>
            <a:lvl6pPr marL="2743200" lvl="5" indent="-317500" algn="l" rtl="0">
              <a:lnSpc>
                <a:spcPct val="120000"/>
              </a:lnSpc>
              <a:spcBef>
                <a:spcPts val="300"/>
              </a:spcBef>
              <a:spcAft>
                <a:spcPts val="0"/>
              </a:spcAft>
              <a:buSzPts val="1400"/>
              <a:buChar char="•"/>
              <a:defRPr/>
            </a:lvl6pPr>
            <a:lvl7pPr marL="3200400" lvl="6" indent="-317500" algn="l" rtl="0">
              <a:lnSpc>
                <a:spcPct val="120000"/>
              </a:lnSpc>
              <a:spcBef>
                <a:spcPts val="300"/>
              </a:spcBef>
              <a:spcAft>
                <a:spcPts val="0"/>
              </a:spcAft>
              <a:buSzPts val="1400"/>
              <a:buChar char="•"/>
              <a:defRPr/>
            </a:lvl7pPr>
            <a:lvl8pPr marL="3657600" lvl="7" indent="-317500" algn="l" rtl="0">
              <a:lnSpc>
                <a:spcPct val="120000"/>
              </a:lnSpc>
              <a:spcBef>
                <a:spcPts val="300"/>
              </a:spcBef>
              <a:spcAft>
                <a:spcPts val="0"/>
              </a:spcAft>
              <a:buSzPts val="1400"/>
              <a:buChar char="•"/>
              <a:defRPr/>
            </a:lvl8pPr>
            <a:lvl9pPr marL="4114800" lvl="8" indent="-317500" algn="l" rtl="0">
              <a:lnSpc>
                <a:spcPct val="120000"/>
              </a:lnSpc>
              <a:spcBef>
                <a:spcPts val="300"/>
              </a:spcBef>
              <a:spcAft>
                <a:spcPts val="0"/>
              </a:spcAft>
              <a:buSzPts val="1400"/>
              <a:buChar char="•"/>
              <a:defRPr/>
            </a:lvl9pPr>
          </a:lstStyle>
          <a:p>
            <a:endParaRPr/>
          </a:p>
        </p:txBody>
      </p:sp>
      <p:sp>
        <p:nvSpPr>
          <p:cNvPr id="254" name="Google Shape;254;p32"/>
          <p:cNvSpPr txBox="1">
            <a:spLocks noGrp="1"/>
          </p:cNvSpPr>
          <p:nvPr>
            <p:ph type="dt" idx="10"/>
          </p:nvPr>
        </p:nvSpPr>
        <p:spPr>
          <a:xfrm>
            <a:off x="7758354" y="4785996"/>
            <a:ext cx="702000" cy="1626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55" name="Google Shape;255;p32"/>
          <p:cNvSpPr txBox="1">
            <a:spLocks noGrp="1"/>
          </p:cNvSpPr>
          <p:nvPr>
            <p:ph type="ftr" idx="11"/>
          </p:nvPr>
        </p:nvSpPr>
        <p:spPr>
          <a:xfrm>
            <a:off x="4572000" y="4785996"/>
            <a:ext cx="3186600" cy="1626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56" name="Google Shape;256;p32"/>
          <p:cNvSpPr txBox="1">
            <a:spLocks noGrp="1"/>
          </p:cNvSpPr>
          <p:nvPr>
            <p:ph type="sldNum" idx="12"/>
          </p:nvPr>
        </p:nvSpPr>
        <p:spPr>
          <a:xfrm>
            <a:off x="8460432" y="4786163"/>
            <a:ext cx="324000" cy="161700"/>
          </a:xfrm>
          <a:prstGeom prst="rect">
            <a:avLst/>
          </a:prstGeom>
          <a:noFill/>
          <a:ln>
            <a:noFill/>
          </a:ln>
        </p:spPr>
        <p:txBody>
          <a:bodyPr spcFirstLastPara="1" wrap="square" lIns="0" tIns="0" rIns="0" bIns="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fi"/>
              <a:t>‹#›</a:t>
            </a:fld>
            <a:endParaRPr/>
          </a:p>
        </p:txBody>
      </p:sp>
      <p:sp>
        <p:nvSpPr>
          <p:cNvPr id="257" name="Google Shape;257;p32"/>
          <p:cNvSpPr txBox="1">
            <a:spLocks noGrp="1"/>
          </p:cNvSpPr>
          <p:nvPr>
            <p:ph type="body" idx="2"/>
          </p:nvPr>
        </p:nvSpPr>
        <p:spPr>
          <a:xfrm>
            <a:off x="6516216" y="1329929"/>
            <a:ext cx="2268300" cy="3294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300"/>
              </a:spcBef>
              <a:spcAft>
                <a:spcPts val="0"/>
              </a:spcAft>
              <a:buSzPts val="1800"/>
              <a:buFont typeface="Aleo"/>
              <a:buNone/>
              <a:defRPr sz="1800" b="1">
                <a:solidFill>
                  <a:schemeClr val="accent1"/>
                </a:solidFill>
                <a:latin typeface="Aleo"/>
                <a:ea typeface="Aleo"/>
                <a:cs typeface="Aleo"/>
                <a:sym typeface="Aleo"/>
              </a:defRPr>
            </a:lvl1pPr>
            <a:lvl2pPr marL="914400" lvl="1" indent="-228600" algn="l" rtl="0">
              <a:lnSpc>
                <a:spcPct val="120000"/>
              </a:lnSpc>
              <a:spcBef>
                <a:spcPts val="900"/>
              </a:spcBef>
              <a:spcAft>
                <a:spcPts val="0"/>
              </a:spcAft>
              <a:buSzPts val="1400"/>
              <a:buFont typeface="Lato Black"/>
              <a:buNone/>
              <a:defRPr b="1">
                <a:solidFill>
                  <a:schemeClr val="accent2"/>
                </a:solidFill>
                <a:latin typeface="Lato Black"/>
                <a:ea typeface="Lato Black"/>
                <a:cs typeface="Lato Black"/>
                <a:sym typeface="Lato Black"/>
              </a:defRPr>
            </a:lvl2pPr>
            <a:lvl3pPr marL="1371600" lvl="2" indent="-228600" algn="l" rtl="0">
              <a:lnSpc>
                <a:spcPct val="120000"/>
              </a:lnSpc>
              <a:spcBef>
                <a:spcPts val="300"/>
              </a:spcBef>
              <a:spcAft>
                <a:spcPts val="0"/>
              </a:spcAft>
              <a:buSzPts val="1400"/>
              <a:buFont typeface="Lato"/>
              <a:buNone/>
              <a:defRPr b="1">
                <a:solidFill>
                  <a:schemeClr val="accent2"/>
                </a:solidFill>
              </a:defRPr>
            </a:lvl3pPr>
            <a:lvl4pPr marL="1828800" lvl="3" indent="-228600" algn="l" rtl="0">
              <a:lnSpc>
                <a:spcPct val="120000"/>
              </a:lnSpc>
              <a:spcBef>
                <a:spcPts val="300"/>
              </a:spcBef>
              <a:spcAft>
                <a:spcPts val="0"/>
              </a:spcAft>
              <a:buSzPts val="1400"/>
              <a:buFont typeface="Lato"/>
              <a:buNone/>
              <a:defRPr>
                <a:solidFill>
                  <a:schemeClr val="accent2"/>
                </a:solidFill>
              </a:defRPr>
            </a:lvl4pPr>
            <a:lvl5pPr marL="2286000" lvl="4" indent="-228600" algn="l" rtl="0">
              <a:lnSpc>
                <a:spcPct val="120000"/>
              </a:lnSpc>
              <a:spcBef>
                <a:spcPts val="300"/>
              </a:spcBef>
              <a:spcAft>
                <a:spcPts val="0"/>
              </a:spcAft>
              <a:buSzPts val="1400"/>
              <a:buFont typeface="Lato"/>
              <a:buNone/>
              <a:defRPr>
                <a:solidFill>
                  <a:schemeClr val="accent2"/>
                </a:solidFill>
              </a:defRPr>
            </a:lvl5pPr>
            <a:lvl6pPr marL="2743200" lvl="5" indent="-317500" algn="l" rtl="0">
              <a:lnSpc>
                <a:spcPct val="120000"/>
              </a:lnSpc>
              <a:spcBef>
                <a:spcPts val="300"/>
              </a:spcBef>
              <a:spcAft>
                <a:spcPts val="0"/>
              </a:spcAft>
              <a:buSzPts val="1400"/>
              <a:buChar char="•"/>
              <a:defRPr/>
            </a:lvl6pPr>
            <a:lvl7pPr marL="3200400" lvl="6" indent="-317500" algn="l" rtl="0">
              <a:lnSpc>
                <a:spcPct val="120000"/>
              </a:lnSpc>
              <a:spcBef>
                <a:spcPts val="300"/>
              </a:spcBef>
              <a:spcAft>
                <a:spcPts val="0"/>
              </a:spcAft>
              <a:buSzPts val="1400"/>
              <a:buChar char="•"/>
              <a:defRPr/>
            </a:lvl7pPr>
            <a:lvl8pPr marL="3657600" lvl="7" indent="-317500" algn="l" rtl="0">
              <a:lnSpc>
                <a:spcPct val="120000"/>
              </a:lnSpc>
              <a:spcBef>
                <a:spcPts val="300"/>
              </a:spcBef>
              <a:spcAft>
                <a:spcPts val="0"/>
              </a:spcAft>
              <a:buSzPts val="1400"/>
              <a:buChar char="•"/>
              <a:defRPr/>
            </a:lvl8pPr>
            <a:lvl9pPr marL="4114800" lvl="8" indent="-317500" algn="l" rtl="0">
              <a:lnSpc>
                <a:spcPct val="120000"/>
              </a:lnSpc>
              <a:spcBef>
                <a:spcPts val="300"/>
              </a:spcBef>
              <a:spcAft>
                <a:spcPts val="0"/>
              </a:spcAft>
              <a:buSzPts val="14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ntent and Highlight 2">
  <p:cSld name="Content and Highlight 2">
    <p:spTree>
      <p:nvGrpSpPr>
        <p:cNvPr id="1" name="Shape 258"/>
        <p:cNvGrpSpPr/>
        <p:nvPr/>
      </p:nvGrpSpPr>
      <p:grpSpPr>
        <a:xfrm>
          <a:off x="0" y="0"/>
          <a:ext cx="0" cy="0"/>
          <a:chOff x="0" y="0"/>
          <a:chExt cx="0" cy="0"/>
        </a:xfrm>
      </p:grpSpPr>
      <p:sp>
        <p:nvSpPr>
          <p:cNvPr id="259" name="Google Shape;259;p33"/>
          <p:cNvSpPr txBox="1">
            <a:spLocks noGrp="1"/>
          </p:cNvSpPr>
          <p:nvPr>
            <p:ph type="title"/>
          </p:nvPr>
        </p:nvSpPr>
        <p:spPr>
          <a:xfrm>
            <a:off x="1007603" y="357188"/>
            <a:ext cx="7776900" cy="8106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60" name="Google Shape;260;p33"/>
          <p:cNvSpPr txBox="1">
            <a:spLocks noGrp="1"/>
          </p:cNvSpPr>
          <p:nvPr>
            <p:ph type="body" idx="1"/>
          </p:nvPr>
        </p:nvSpPr>
        <p:spPr>
          <a:xfrm>
            <a:off x="3275410" y="1329929"/>
            <a:ext cx="5509200" cy="3294600"/>
          </a:xfrm>
          <a:prstGeom prst="rect">
            <a:avLst/>
          </a:prstGeom>
          <a:noFill/>
          <a:ln>
            <a:noFill/>
          </a:ln>
        </p:spPr>
        <p:txBody>
          <a:bodyPr spcFirstLastPara="1" wrap="square" lIns="0" tIns="0" rIns="0" bIns="0" anchor="t" anchorCtr="0">
            <a:noAutofit/>
          </a:bodyPr>
          <a:lstStyle>
            <a:lvl1pPr marL="457200" lvl="0" indent="-317500" algn="l" rtl="0">
              <a:lnSpc>
                <a:spcPct val="120000"/>
              </a:lnSpc>
              <a:spcBef>
                <a:spcPts val="300"/>
              </a:spcBef>
              <a:spcAft>
                <a:spcPts val="0"/>
              </a:spcAft>
              <a:buSzPts val="1400"/>
              <a:buChar char="•"/>
              <a:defRPr/>
            </a:lvl1pPr>
            <a:lvl2pPr marL="914400" lvl="1" indent="-317500" algn="l" rtl="0">
              <a:lnSpc>
                <a:spcPct val="120000"/>
              </a:lnSpc>
              <a:spcBef>
                <a:spcPts val="300"/>
              </a:spcBef>
              <a:spcAft>
                <a:spcPts val="0"/>
              </a:spcAft>
              <a:buSzPts val="1400"/>
              <a:buChar char="–"/>
              <a:defRPr/>
            </a:lvl2pPr>
            <a:lvl3pPr marL="1371600" lvl="2" indent="-317500" algn="l" rtl="0">
              <a:lnSpc>
                <a:spcPct val="120000"/>
              </a:lnSpc>
              <a:spcBef>
                <a:spcPts val="300"/>
              </a:spcBef>
              <a:spcAft>
                <a:spcPts val="0"/>
              </a:spcAft>
              <a:buSzPts val="1400"/>
              <a:buChar char="•"/>
              <a:defRPr/>
            </a:lvl3pPr>
            <a:lvl4pPr marL="1828800" lvl="3" indent="-317500" algn="l" rtl="0">
              <a:lnSpc>
                <a:spcPct val="120000"/>
              </a:lnSpc>
              <a:spcBef>
                <a:spcPts val="300"/>
              </a:spcBef>
              <a:spcAft>
                <a:spcPts val="0"/>
              </a:spcAft>
              <a:buSzPts val="1400"/>
              <a:buChar char="•"/>
              <a:defRPr/>
            </a:lvl4pPr>
            <a:lvl5pPr marL="2286000" lvl="4" indent="-317500" algn="l" rtl="0">
              <a:lnSpc>
                <a:spcPct val="120000"/>
              </a:lnSpc>
              <a:spcBef>
                <a:spcPts val="300"/>
              </a:spcBef>
              <a:spcAft>
                <a:spcPts val="0"/>
              </a:spcAft>
              <a:buSzPts val="1400"/>
              <a:buChar char="•"/>
              <a:defRPr/>
            </a:lvl5pPr>
            <a:lvl6pPr marL="2743200" lvl="5" indent="-317500" algn="l" rtl="0">
              <a:lnSpc>
                <a:spcPct val="120000"/>
              </a:lnSpc>
              <a:spcBef>
                <a:spcPts val="300"/>
              </a:spcBef>
              <a:spcAft>
                <a:spcPts val="0"/>
              </a:spcAft>
              <a:buSzPts val="1400"/>
              <a:buChar char="•"/>
              <a:defRPr/>
            </a:lvl6pPr>
            <a:lvl7pPr marL="3200400" lvl="6" indent="-317500" algn="l" rtl="0">
              <a:lnSpc>
                <a:spcPct val="120000"/>
              </a:lnSpc>
              <a:spcBef>
                <a:spcPts val="300"/>
              </a:spcBef>
              <a:spcAft>
                <a:spcPts val="0"/>
              </a:spcAft>
              <a:buSzPts val="1400"/>
              <a:buChar char="•"/>
              <a:defRPr/>
            </a:lvl7pPr>
            <a:lvl8pPr marL="3657600" lvl="7" indent="-317500" algn="l" rtl="0">
              <a:lnSpc>
                <a:spcPct val="120000"/>
              </a:lnSpc>
              <a:spcBef>
                <a:spcPts val="300"/>
              </a:spcBef>
              <a:spcAft>
                <a:spcPts val="0"/>
              </a:spcAft>
              <a:buSzPts val="1400"/>
              <a:buChar char="•"/>
              <a:defRPr/>
            </a:lvl8pPr>
            <a:lvl9pPr marL="4114800" lvl="8" indent="-317500" algn="l" rtl="0">
              <a:lnSpc>
                <a:spcPct val="120000"/>
              </a:lnSpc>
              <a:spcBef>
                <a:spcPts val="300"/>
              </a:spcBef>
              <a:spcAft>
                <a:spcPts val="0"/>
              </a:spcAft>
              <a:buSzPts val="1400"/>
              <a:buChar char="•"/>
              <a:defRPr/>
            </a:lvl9pPr>
          </a:lstStyle>
          <a:p>
            <a:endParaRPr/>
          </a:p>
        </p:txBody>
      </p:sp>
      <p:sp>
        <p:nvSpPr>
          <p:cNvPr id="261" name="Google Shape;261;p33"/>
          <p:cNvSpPr txBox="1">
            <a:spLocks noGrp="1"/>
          </p:cNvSpPr>
          <p:nvPr>
            <p:ph type="dt" idx="10"/>
          </p:nvPr>
        </p:nvSpPr>
        <p:spPr>
          <a:xfrm>
            <a:off x="7758354" y="4785996"/>
            <a:ext cx="702000" cy="1626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62" name="Google Shape;262;p33"/>
          <p:cNvSpPr txBox="1">
            <a:spLocks noGrp="1"/>
          </p:cNvSpPr>
          <p:nvPr>
            <p:ph type="ftr" idx="11"/>
          </p:nvPr>
        </p:nvSpPr>
        <p:spPr>
          <a:xfrm>
            <a:off x="4572000" y="4785996"/>
            <a:ext cx="3186600" cy="1626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63" name="Google Shape;263;p33"/>
          <p:cNvSpPr txBox="1">
            <a:spLocks noGrp="1"/>
          </p:cNvSpPr>
          <p:nvPr>
            <p:ph type="sldNum" idx="12"/>
          </p:nvPr>
        </p:nvSpPr>
        <p:spPr>
          <a:xfrm>
            <a:off x="8460432" y="4786163"/>
            <a:ext cx="324000" cy="161700"/>
          </a:xfrm>
          <a:prstGeom prst="rect">
            <a:avLst/>
          </a:prstGeom>
          <a:noFill/>
          <a:ln>
            <a:noFill/>
          </a:ln>
        </p:spPr>
        <p:txBody>
          <a:bodyPr spcFirstLastPara="1" wrap="square" lIns="0" tIns="0" rIns="0" bIns="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fi"/>
              <a:t>‹#›</a:t>
            </a:fld>
            <a:endParaRPr/>
          </a:p>
        </p:txBody>
      </p:sp>
      <p:sp>
        <p:nvSpPr>
          <p:cNvPr id="264" name="Google Shape;264;p33"/>
          <p:cNvSpPr txBox="1">
            <a:spLocks noGrp="1"/>
          </p:cNvSpPr>
          <p:nvPr>
            <p:ph type="body" idx="2"/>
          </p:nvPr>
        </p:nvSpPr>
        <p:spPr>
          <a:xfrm>
            <a:off x="359570" y="1329929"/>
            <a:ext cx="2268300" cy="3294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300"/>
              </a:spcBef>
              <a:spcAft>
                <a:spcPts val="0"/>
              </a:spcAft>
              <a:buSzPts val="1800"/>
              <a:buFont typeface="Aleo"/>
              <a:buNone/>
              <a:defRPr sz="1800" b="1">
                <a:solidFill>
                  <a:schemeClr val="accent1"/>
                </a:solidFill>
                <a:latin typeface="Aleo"/>
                <a:ea typeface="Aleo"/>
                <a:cs typeface="Aleo"/>
                <a:sym typeface="Aleo"/>
              </a:defRPr>
            </a:lvl1pPr>
            <a:lvl2pPr marL="914400" lvl="1" indent="-228600" algn="l" rtl="0">
              <a:lnSpc>
                <a:spcPct val="120000"/>
              </a:lnSpc>
              <a:spcBef>
                <a:spcPts val="900"/>
              </a:spcBef>
              <a:spcAft>
                <a:spcPts val="0"/>
              </a:spcAft>
              <a:buSzPts val="1400"/>
              <a:buFont typeface="Lato Black"/>
              <a:buNone/>
              <a:defRPr>
                <a:solidFill>
                  <a:schemeClr val="accent2"/>
                </a:solidFill>
                <a:latin typeface="Lato Black"/>
                <a:ea typeface="Lato Black"/>
                <a:cs typeface="Lato Black"/>
                <a:sym typeface="Lato Black"/>
              </a:defRPr>
            </a:lvl2pPr>
            <a:lvl3pPr marL="1371600" lvl="2" indent="-228600" algn="l" rtl="0">
              <a:lnSpc>
                <a:spcPct val="120000"/>
              </a:lnSpc>
              <a:spcBef>
                <a:spcPts val="300"/>
              </a:spcBef>
              <a:spcAft>
                <a:spcPts val="0"/>
              </a:spcAft>
              <a:buSzPts val="1400"/>
              <a:buFont typeface="Lato"/>
              <a:buNone/>
              <a:defRPr b="1">
                <a:solidFill>
                  <a:schemeClr val="accent2"/>
                </a:solidFill>
              </a:defRPr>
            </a:lvl3pPr>
            <a:lvl4pPr marL="1828800" lvl="3" indent="-228600" algn="l" rtl="0">
              <a:lnSpc>
                <a:spcPct val="120000"/>
              </a:lnSpc>
              <a:spcBef>
                <a:spcPts val="300"/>
              </a:spcBef>
              <a:spcAft>
                <a:spcPts val="0"/>
              </a:spcAft>
              <a:buSzPts val="1400"/>
              <a:buFont typeface="Lato"/>
              <a:buNone/>
              <a:defRPr>
                <a:solidFill>
                  <a:schemeClr val="accent2"/>
                </a:solidFill>
              </a:defRPr>
            </a:lvl4pPr>
            <a:lvl5pPr marL="2286000" lvl="4" indent="-228600" algn="l" rtl="0">
              <a:lnSpc>
                <a:spcPct val="120000"/>
              </a:lnSpc>
              <a:spcBef>
                <a:spcPts val="300"/>
              </a:spcBef>
              <a:spcAft>
                <a:spcPts val="0"/>
              </a:spcAft>
              <a:buSzPts val="1400"/>
              <a:buFont typeface="Lato"/>
              <a:buNone/>
              <a:defRPr>
                <a:solidFill>
                  <a:schemeClr val="accent2"/>
                </a:solidFill>
              </a:defRPr>
            </a:lvl5pPr>
            <a:lvl6pPr marL="2743200" lvl="5" indent="-317500" algn="l" rtl="0">
              <a:lnSpc>
                <a:spcPct val="120000"/>
              </a:lnSpc>
              <a:spcBef>
                <a:spcPts val="300"/>
              </a:spcBef>
              <a:spcAft>
                <a:spcPts val="0"/>
              </a:spcAft>
              <a:buSzPts val="1400"/>
              <a:buChar char="•"/>
              <a:defRPr/>
            </a:lvl6pPr>
            <a:lvl7pPr marL="3200400" lvl="6" indent="-317500" algn="l" rtl="0">
              <a:lnSpc>
                <a:spcPct val="120000"/>
              </a:lnSpc>
              <a:spcBef>
                <a:spcPts val="300"/>
              </a:spcBef>
              <a:spcAft>
                <a:spcPts val="0"/>
              </a:spcAft>
              <a:buSzPts val="1400"/>
              <a:buChar char="•"/>
              <a:defRPr/>
            </a:lvl7pPr>
            <a:lvl8pPr marL="3657600" lvl="7" indent="-317500" algn="l" rtl="0">
              <a:lnSpc>
                <a:spcPct val="120000"/>
              </a:lnSpc>
              <a:spcBef>
                <a:spcPts val="300"/>
              </a:spcBef>
              <a:spcAft>
                <a:spcPts val="0"/>
              </a:spcAft>
              <a:buSzPts val="1400"/>
              <a:buChar char="•"/>
              <a:defRPr/>
            </a:lvl8pPr>
            <a:lvl9pPr marL="4114800" lvl="8" indent="-317500" algn="l" rtl="0">
              <a:lnSpc>
                <a:spcPct val="120000"/>
              </a:lnSpc>
              <a:spcBef>
                <a:spcPts val="300"/>
              </a:spcBef>
              <a:spcAft>
                <a:spcPts val="0"/>
              </a:spcAft>
              <a:buSzPts val="14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and Picture">
  <p:cSld name="Content and Picture">
    <p:spTree>
      <p:nvGrpSpPr>
        <p:cNvPr id="1" name="Shape 265"/>
        <p:cNvGrpSpPr/>
        <p:nvPr/>
      </p:nvGrpSpPr>
      <p:grpSpPr>
        <a:xfrm>
          <a:off x="0" y="0"/>
          <a:ext cx="0" cy="0"/>
          <a:chOff x="0" y="0"/>
          <a:chExt cx="0" cy="0"/>
        </a:xfrm>
      </p:grpSpPr>
      <p:sp>
        <p:nvSpPr>
          <p:cNvPr id="266" name="Google Shape;266;p34"/>
          <p:cNvSpPr txBox="1">
            <a:spLocks noGrp="1"/>
          </p:cNvSpPr>
          <p:nvPr>
            <p:ph type="title"/>
          </p:nvPr>
        </p:nvSpPr>
        <p:spPr>
          <a:xfrm>
            <a:off x="1007603" y="357188"/>
            <a:ext cx="3456600" cy="8106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67" name="Google Shape;267;p34"/>
          <p:cNvSpPr txBox="1">
            <a:spLocks noGrp="1"/>
          </p:cNvSpPr>
          <p:nvPr>
            <p:ph type="body" idx="1"/>
          </p:nvPr>
        </p:nvSpPr>
        <p:spPr>
          <a:xfrm>
            <a:off x="791580" y="1329929"/>
            <a:ext cx="3672600" cy="3294600"/>
          </a:xfrm>
          <a:prstGeom prst="rect">
            <a:avLst/>
          </a:prstGeom>
          <a:noFill/>
          <a:ln>
            <a:noFill/>
          </a:ln>
        </p:spPr>
        <p:txBody>
          <a:bodyPr spcFirstLastPara="1" wrap="square" lIns="0" tIns="0" rIns="0" bIns="0" anchor="t" anchorCtr="0">
            <a:noAutofit/>
          </a:bodyPr>
          <a:lstStyle>
            <a:lvl1pPr marL="457200" lvl="0" indent="-317500" algn="l" rtl="0">
              <a:lnSpc>
                <a:spcPct val="120000"/>
              </a:lnSpc>
              <a:spcBef>
                <a:spcPts val="300"/>
              </a:spcBef>
              <a:spcAft>
                <a:spcPts val="0"/>
              </a:spcAft>
              <a:buSzPts val="1400"/>
              <a:buChar char="•"/>
              <a:defRPr/>
            </a:lvl1pPr>
            <a:lvl2pPr marL="914400" lvl="1" indent="-317500" algn="l" rtl="0">
              <a:lnSpc>
                <a:spcPct val="120000"/>
              </a:lnSpc>
              <a:spcBef>
                <a:spcPts val="300"/>
              </a:spcBef>
              <a:spcAft>
                <a:spcPts val="0"/>
              </a:spcAft>
              <a:buSzPts val="1400"/>
              <a:buChar char="–"/>
              <a:defRPr/>
            </a:lvl2pPr>
            <a:lvl3pPr marL="1371600" lvl="2" indent="-317500" algn="l" rtl="0">
              <a:lnSpc>
                <a:spcPct val="120000"/>
              </a:lnSpc>
              <a:spcBef>
                <a:spcPts val="300"/>
              </a:spcBef>
              <a:spcAft>
                <a:spcPts val="0"/>
              </a:spcAft>
              <a:buSzPts val="1400"/>
              <a:buChar char="•"/>
              <a:defRPr/>
            </a:lvl3pPr>
            <a:lvl4pPr marL="1828800" lvl="3" indent="-317500" algn="l" rtl="0">
              <a:lnSpc>
                <a:spcPct val="120000"/>
              </a:lnSpc>
              <a:spcBef>
                <a:spcPts val="300"/>
              </a:spcBef>
              <a:spcAft>
                <a:spcPts val="0"/>
              </a:spcAft>
              <a:buSzPts val="1400"/>
              <a:buChar char="•"/>
              <a:defRPr/>
            </a:lvl4pPr>
            <a:lvl5pPr marL="2286000" lvl="4" indent="-317500" algn="l" rtl="0">
              <a:lnSpc>
                <a:spcPct val="120000"/>
              </a:lnSpc>
              <a:spcBef>
                <a:spcPts val="300"/>
              </a:spcBef>
              <a:spcAft>
                <a:spcPts val="0"/>
              </a:spcAft>
              <a:buSzPts val="1400"/>
              <a:buChar char="•"/>
              <a:defRPr/>
            </a:lvl5pPr>
            <a:lvl6pPr marL="2743200" lvl="5" indent="-317500" algn="l" rtl="0">
              <a:lnSpc>
                <a:spcPct val="120000"/>
              </a:lnSpc>
              <a:spcBef>
                <a:spcPts val="300"/>
              </a:spcBef>
              <a:spcAft>
                <a:spcPts val="0"/>
              </a:spcAft>
              <a:buSzPts val="1400"/>
              <a:buChar char="•"/>
              <a:defRPr/>
            </a:lvl6pPr>
            <a:lvl7pPr marL="3200400" lvl="6" indent="-317500" algn="l" rtl="0">
              <a:lnSpc>
                <a:spcPct val="120000"/>
              </a:lnSpc>
              <a:spcBef>
                <a:spcPts val="300"/>
              </a:spcBef>
              <a:spcAft>
                <a:spcPts val="0"/>
              </a:spcAft>
              <a:buSzPts val="1400"/>
              <a:buChar char="•"/>
              <a:defRPr/>
            </a:lvl7pPr>
            <a:lvl8pPr marL="3657600" lvl="7" indent="-317500" algn="l" rtl="0">
              <a:lnSpc>
                <a:spcPct val="120000"/>
              </a:lnSpc>
              <a:spcBef>
                <a:spcPts val="300"/>
              </a:spcBef>
              <a:spcAft>
                <a:spcPts val="0"/>
              </a:spcAft>
              <a:buSzPts val="1400"/>
              <a:buChar char="•"/>
              <a:defRPr/>
            </a:lvl8pPr>
            <a:lvl9pPr marL="4114800" lvl="8" indent="-317500" algn="l" rtl="0">
              <a:lnSpc>
                <a:spcPct val="120000"/>
              </a:lnSpc>
              <a:spcBef>
                <a:spcPts val="300"/>
              </a:spcBef>
              <a:spcAft>
                <a:spcPts val="0"/>
              </a:spcAft>
              <a:buSzPts val="1400"/>
              <a:buChar char="•"/>
              <a:defRPr/>
            </a:lvl9pPr>
          </a:lstStyle>
          <a:p>
            <a:endParaRPr/>
          </a:p>
        </p:txBody>
      </p:sp>
      <p:sp>
        <p:nvSpPr>
          <p:cNvPr id="268" name="Google Shape;268;p34"/>
          <p:cNvSpPr>
            <a:spLocks noGrp="1"/>
          </p:cNvSpPr>
          <p:nvPr>
            <p:ph type="pic" idx="2"/>
          </p:nvPr>
        </p:nvSpPr>
        <p:spPr>
          <a:xfrm>
            <a:off x="4502612" y="0"/>
            <a:ext cx="4641300" cy="5001900"/>
          </a:xfrm>
          <a:prstGeom prst="rect">
            <a:avLst/>
          </a:prstGeom>
          <a:solidFill>
            <a:schemeClr val="accent5"/>
          </a:solidFill>
          <a:ln>
            <a:noFill/>
          </a:ln>
        </p:spPr>
      </p:sp>
      <p:sp>
        <p:nvSpPr>
          <p:cNvPr id="269" name="Google Shape;269;p34"/>
          <p:cNvSpPr txBox="1">
            <a:spLocks noGrp="1"/>
          </p:cNvSpPr>
          <p:nvPr>
            <p:ph type="dt" idx="10"/>
          </p:nvPr>
        </p:nvSpPr>
        <p:spPr>
          <a:xfrm>
            <a:off x="7758354" y="4785996"/>
            <a:ext cx="702000" cy="1626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100"/>
              <a:buNone/>
              <a:defRPr>
                <a:solidFill>
                  <a:schemeClr val="lt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70" name="Google Shape;270;p34"/>
          <p:cNvSpPr txBox="1">
            <a:spLocks noGrp="1"/>
          </p:cNvSpPr>
          <p:nvPr>
            <p:ph type="ftr" idx="11"/>
          </p:nvPr>
        </p:nvSpPr>
        <p:spPr>
          <a:xfrm>
            <a:off x="4572000" y="4785996"/>
            <a:ext cx="3186600" cy="1626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100"/>
              <a:buNone/>
              <a:defRPr>
                <a:solidFill>
                  <a:schemeClr val="lt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71" name="Google Shape;271;p34"/>
          <p:cNvSpPr txBox="1">
            <a:spLocks noGrp="1"/>
          </p:cNvSpPr>
          <p:nvPr>
            <p:ph type="sldNum" idx="12"/>
          </p:nvPr>
        </p:nvSpPr>
        <p:spPr>
          <a:xfrm>
            <a:off x="8460432" y="4786163"/>
            <a:ext cx="324000" cy="161700"/>
          </a:xfrm>
          <a:prstGeom prst="rect">
            <a:avLst/>
          </a:prstGeom>
          <a:noFill/>
          <a:ln>
            <a:noFill/>
          </a:ln>
        </p:spPr>
        <p:txBody>
          <a:bodyPr spcFirstLastPara="1" wrap="square" lIns="0" tIns="0" rIns="0" bIns="0" anchor="ctr" anchorCtr="0">
            <a:noAutofit/>
          </a:bodyPr>
          <a:lstStyle>
            <a:lvl1pPr marL="0" lvl="0" indent="0" algn="r" rtl="0">
              <a:spcBef>
                <a:spcPts val="0"/>
              </a:spcBef>
              <a:buNone/>
              <a:defRPr sz="700" b="0" i="0" cap="none">
                <a:solidFill>
                  <a:schemeClr val="lt1"/>
                </a:solidFill>
                <a:latin typeface="Aleo"/>
                <a:ea typeface="Aleo"/>
                <a:cs typeface="Aleo"/>
                <a:sym typeface="Aleo"/>
              </a:defRPr>
            </a:lvl1pPr>
            <a:lvl2pPr marL="0" lvl="1" indent="0" algn="r" rtl="0">
              <a:spcBef>
                <a:spcPts val="0"/>
              </a:spcBef>
              <a:buNone/>
              <a:defRPr sz="700" b="0" i="0" cap="none">
                <a:solidFill>
                  <a:schemeClr val="lt1"/>
                </a:solidFill>
                <a:latin typeface="Aleo"/>
                <a:ea typeface="Aleo"/>
                <a:cs typeface="Aleo"/>
                <a:sym typeface="Aleo"/>
              </a:defRPr>
            </a:lvl2pPr>
            <a:lvl3pPr marL="0" lvl="2" indent="0" algn="r" rtl="0">
              <a:spcBef>
                <a:spcPts val="0"/>
              </a:spcBef>
              <a:buNone/>
              <a:defRPr sz="700" b="0" i="0" cap="none">
                <a:solidFill>
                  <a:schemeClr val="lt1"/>
                </a:solidFill>
                <a:latin typeface="Aleo"/>
                <a:ea typeface="Aleo"/>
                <a:cs typeface="Aleo"/>
                <a:sym typeface="Aleo"/>
              </a:defRPr>
            </a:lvl3pPr>
            <a:lvl4pPr marL="0" lvl="3" indent="0" algn="r" rtl="0">
              <a:spcBef>
                <a:spcPts val="0"/>
              </a:spcBef>
              <a:buNone/>
              <a:defRPr sz="700" b="0" i="0" cap="none">
                <a:solidFill>
                  <a:schemeClr val="lt1"/>
                </a:solidFill>
                <a:latin typeface="Aleo"/>
                <a:ea typeface="Aleo"/>
                <a:cs typeface="Aleo"/>
                <a:sym typeface="Aleo"/>
              </a:defRPr>
            </a:lvl4pPr>
            <a:lvl5pPr marL="0" lvl="4" indent="0" algn="r" rtl="0">
              <a:spcBef>
                <a:spcPts val="0"/>
              </a:spcBef>
              <a:buNone/>
              <a:defRPr sz="700" b="0" i="0" cap="none">
                <a:solidFill>
                  <a:schemeClr val="lt1"/>
                </a:solidFill>
                <a:latin typeface="Aleo"/>
                <a:ea typeface="Aleo"/>
                <a:cs typeface="Aleo"/>
                <a:sym typeface="Aleo"/>
              </a:defRPr>
            </a:lvl5pPr>
            <a:lvl6pPr marL="0" lvl="5" indent="0" algn="r" rtl="0">
              <a:spcBef>
                <a:spcPts val="0"/>
              </a:spcBef>
              <a:buNone/>
              <a:defRPr sz="700" b="0" i="0" cap="none">
                <a:solidFill>
                  <a:schemeClr val="lt1"/>
                </a:solidFill>
                <a:latin typeface="Aleo"/>
                <a:ea typeface="Aleo"/>
                <a:cs typeface="Aleo"/>
                <a:sym typeface="Aleo"/>
              </a:defRPr>
            </a:lvl6pPr>
            <a:lvl7pPr marL="0" lvl="6" indent="0" algn="r" rtl="0">
              <a:spcBef>
                <a:spcPts val="0"/>
              </a:spcBef>
              <a:buNone/>
              <a:defRPr sz="700" b="0" i="0" cap="none">
                <a:solidFill>
                  <a:schemeClr val="lt1"/>
                </a:solidFill>
                <a:latin typeface="Aleo"/>
                <a:ea typeface="Aleo"/>
                <a:cs typeface="Aleo"/>
                <a:sym typeface="Aleo"/>
              </a:defRPr>
            </a:lvl7pPr>
            <a:lvl8pPr marL="0" lvl="7" indent="0" algn="r" rtl="0">
              <a:spcBef>
                <a:spcPts val="0"/>
              </a:spcBef>
              <a:buNone/>
              <a:defRPr sz="700" b="0" i="0" cap="none">
                <a:solidFill>
                  <a:schemeClr val="lt1"/>
                </a:solidFill>
                <a:latin typeface="Aleo"/>
                <a:ea typeface="Aleo"/>
                <a:cs typeface="Aleo"/>
                <a:sym typeface="Aleo"/>
              </a:defRPr>
            </a:lvl8pPr>
            <a:lvl9pPr marL="0" lvl="8" indent="0" algn="r" rtl="0">
              <a:spcBef>
                <a:spcPts val="0"/>
              </a:spcBef>
              <a:buNone/>
              <a:defRPr sz="700" b="0" i="0" cap="none">
                <a:solidFill>
                  <a:schemeClr val="lt1"/>
                </a:solidFill>
                <a:latin typeface="Aleo"/>
                <a:ea typeface="Aleo"/>
                <a:cs typeface="Aleo"/>
                <a:sym typeface="Aleo"/>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ntent and Picture 2">
  <p:cSld name="Content and Picture 2">
    <p:spTree>
      <p:nvGrpSpPr>
        <p:cNvPr id="1" name="Shape 272"/>
        <p:cNvGrpSpPr/>
        <p:nvPr/>
      </p:nvGrpSpPr>
      <p:grpSpPr>
        <a:xfrm>
          <a:off x="0" y="0"/>
          <a:ext cx="0" cy="0"/>
          <a:chOff x="0" y="0"/>
          <a:chExt cx="0" cy="0"/>
        </a:xfrm>
      </p:grpSpPr>
      <p:sp>
        <p:nvSpPr>
          <p:cNvPr id="273" name="Google Shape;273;p35"/>
          <p:cNvSpPr txBox="1">
            <a:spLocks noGrp="1"/>
          </p:cNvSpPr>
          <p:nvPr>
            <p:ph type="title"/>
          </p:nvPr>
        </p:nvSpPr>
        <p:spPr>
          <a:xfrm>
            <a:off x="1007603" y="357188"/>
            <a:ext cx="4860900" cy="8106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74" name="Google Shape;274;p35"/>
          <p:cNvSpPr txBox="1">
            <a:spLocks noGrp="1"/>
          </p:cNvSpPr>
          <p:nvPr>
            <p:ph type="body" idx="1"/>
          </p:nvPr>
        </p:nvSpPr>
        <p:spPr>
          <a:xfrm>
            <a:off x="791580" y="1329929"/>
            <a:ext cx="5076900" cy="3294600"/>
          </a:xfrm>
          <a:prstGeom prst="rect">
            <a:avLst/>
          </a:prstGeom>
          <a:noFill/>
          <a:ln>
            <a:noFill/>
          </a:ln>
        </p:spPr>
        <p:txBody>
          <a:bodyPr spcFirstLastPara="1" wrap="square" lIns="0" tIns="0" rIns="0" bIns="0" anchor="t" anchorCtr="0">
            <a:noAutofit/>
          </a:bodyPr>
          <a:lstStyle>
            <a:lvl1pPr marL="457200" lvl="0" indent="-317500" algn="l" rtl="0">
              <a:lnSpc>
                <a:spcPct val="120000"/>
              </a:lnSpc>
              <a:spcBef>
                <a:spcPts val="300"/>
              </a:spcBef>
              <a:spcAft>
                <a:spcPts val="0"/>
              </a:spcAft>
              <a:buSzPts val="1400"/>
              <a:buChar char="•"/>
              <a:defRPr/>
            </a:lvl1pPr>
            <a:lvl2pPr marL="914400" lvl="1" indent="-317500" algn="l" rtl="0">
              <a:lnSpc>
                <a:spcPct val="120000"/>
              </a:lnSpc>
              <a:spcBef>
                <a:spcPts val="300"/>
              </a:spcBef>
              <a:spcAft>
                <a:spcPts val="0"/>
              </a:spcAft>
              <a:buSzPts val="1400"/>
              <a:buChar char="–"/>
              <a:defRPr/>
            </a:lvl2pPr>
            <a:lvl3pPr marL="1371600" lvl="2" indent="-317500" algn="l" rtl="0">
              <a:lnSpc>
                <a:spcPct val="120000"/>
              </a:lnSpc>
              <a:spcBef>
                <a:spcPts val="300"/>
              </a:spcBef>
              <a:spcAft>
                <a:spcPts val="0"/>
              </a:spcAft>
              <a:buSzPts val="1400"/>
              <a:buChar char="•"/>
              <a:defRPr/>
            </a:lvl3pPr>
            <a:lvl4pPr marL="1828800" lvl="3" indent="-317500" algn="l" rtl="0">
              <a:lnSpc>
                <a:spcPct val="120000"/>
              </a:lnSpc>
              <a:spcBef>
                <a:spcPts val="300"/>
              </a:spcBef>
              <a:spcAft>
                <a:spcPts val="0"/>
              </a:spcAft>
              <a:buSzPts val="1400"/>
              <a:buChar char="•"/>
              <a:defRPr/>
            </a:lvl4pPr>
            <a:lvl5pPr marL="2286000" lvl="4" indent="-317500" algn="l" rtl="0">
              <a:lnSpc>
                <a:spcPct val="120000"/>
              </a:lnSpc>
              <a:spcBef>
                <a:spcPts val="300"/>
              </a:spcBef>
              <a:spcAft>
                <a:spcPts val="0"/>
              </a:spcAft>
              <a:buSzPts val="1400"/>
              <a:buChar char="•"/>
              <a:defRPr/>
            </a:lvl5pPr>
            <a:lvl6pPr marL="2743200" lvl="5" indent="-317500" algn="l" rtl="0">
              <a:lnSpc>
                <a:spcPct val="120000"/>
              </a:lnSpc>
              <a:spcBef>
                <a:spcPts val="300"/>
              </a:spcBef>
              <a:spcAft>
                <a:spcPts val="0"/>
              </a:spcAft>
              <a:buSzPts val="1400"/>
              <a:buChar char="•"/>
              <a:defRPr/>
            </a:lvl6pPr>
            <a:lvl7pPr marL="3200400" lvl="6" indent="-317500" algn="l" rtl="0">
              <a:lnSpc>
                <a:spcPct val="120000"/>
              </a:lnSpc>
              <a:spcBef>
                <a:spcPts val="300"/>
              </a:spcBef>
              <a:spcAft>
                <a:spcPts val="0"/>
              </a:spcAft>
              <a:buSzPts val="1400"/>
              <a:buChar char="•"/>
              <a:defRPr/>
            </a:lvl7pPr>
            <a:lvl8pPr marL="3657600" lvl="7" indent="-317500" algn="l" rtl="0">
              <a:lnSpc>
                <a:spcPct val="120000"/>
              </a:lnSpc>
              <a:spcBef>
                <a:spcPts val="300"/>
              </a:spcBef>
              <a:spcAft>
                <a:spcPts val="0"/>
              </a:spcAft>
              <a:buSzPts val="1400"/>
              <a:buChar char="•"/>
              <a:defRPr/>
            </a:lvl8pPr>
            <a:lvl9pPr marL="4114800" lvl="8" indent="-317500" algn="l" rtl="0">
              <a:lnSpc>
                <a:spcPct val="120000"/>
              </a:lnSpc>
              <a:spcBef>
                <a:spcPts val="300"/>
              </a:spcBef>
              <a:spcAft>
                <a:spcPts val="0"/>
              </a:spcAft>
              <a:buSzPts val="1400"/>
              <a:buChar char="•"/>
              <a:defRPr/>
            </a:lvl9pPr>
          </a:lstStyle>
          <a:p>
            <a:endParaRPr/>
          </a:p>
        </p:txBody>
      </p:sp>
      <p:sp>
        <p:nvSpPr>
          <p:cNvPr id="275" name="Google Shape;275;p35"/>
          <p:cNvSpPr>
            <a:spLocks noGrp="1"/>
          </p:cNvSpPr>
          <p:nvPr>
            <p:ph type="pic" idx="2"/>
          </p:nvPr>
        </p:nvSpPr>
        <p:spPr>
          <a:xfrm>
            <a:off x="5798756" y="0"/>
            <a:ext cx="3345300" cy="5001900"/>
          </a:xfrm>
          <a:prstGeom prst="rect">
            <a:avLst/>
          </a:prstGeom>
          <a:solidFill>
            <a:schemeClr val="accent5"/>
          </a:solidFill>
          <a:ln>
            <a:noFill/>
          </a:ln>
        </p:spPr>
      </p:sp>
      <p:sp>
        <p:nvSpPr>
          <p:cNvPr id="276" name="Google Shape;276;p35"/>
          <p:cNvSpPr txBox="1">
            <a:spLocks noGrp="1"/>
          </p:cNvSpPr>
          <p:nvPr>
            <p:ph type="dt" idx="10"/>
          </p:nvPr>
        </p:nvSpPr>
        <p:spPr>
          <a:xfrm>
            <a:off x="683568" y="4785996"/>
            <a:ext cx="599100" cy="1626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77" name="Google Shape;277;p35"/>
          <p:cNvSpPr txBox="1">
            <a:spLocks noGrp="1"/>
          </p:cNvSpPr>
          <p:nvPr>
            <p:ph type="ftr" idx="11"/>
          </p:nvPr>
        </p:nvSpPr>
        <p:spPr>
          <a:xfrm>
            <a:off x="1277634" y="4785996"/>
            <a:ext cx="3294600" cy="1626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78" name="Google Shape;278;p35"/>
          <p:cNvSpPr txBox="1">
            <a:spLocks noGrp="1"/>
          </p:cNvSpPr>
          <p:nvPr>
            <p:ph type="sldNum" idx="12"/>
          </p:nvPr>
        </p:nvSpPr>
        <p:spPr>
          <a:xfrm>
            <a:off x="359569" y="4786163"/>
            <a:ext cx="324000" cy="161700"/>
          </a:xfrm>
          <a:prstGeom prst="rect">
            <a:avLst/>
          </a:prstGeom>
          <a:noFill/>
          <a:ln>
            <a:noFill/>
          </a:ln>
        </p:spPr>
        <p:txBody>
          <a:bodyPr spcFirstLastPara="1" wrap="square" lIns="0" tIns="0" rIns="0" bIns="0" anchor="ctr" anchorCtr="0">
            <a:noAutofit/>
          </a:bodyPr>
          <a:lstStyle>
            <a:lvl1pPr marL="0" lvl="0" indent="0" algn="l" rtl="0">
              <a:spcBef>
                <a:spcPts val="0"/>
              </a:spcBef>
              <a:buNone/>
              <a:defRPr sz="700" b="0" i="0" cap="none">
                <a:solidFill>
                  <a:schemeClr val="dk2"/>
                </a:solidFill>
                <a:latin typeface="Aleo"/>
                <a:ea typeface="Aleo"/>
                <a:cs typeface="Aleo"/>
                <a:sym typeface="Aleo"/>
              </a:defRPr>
            </a:lvl1pPr>
            <a:lvl2pPr marL="0" lvl="1" indent="0" algn="l" rtl="0">
              <a:spcBef>
                <a:spcPts val="0"/>
              </a:spcBef>
              <a:buNone/>
              <a:defRPr sz="700" b="0" i="0" cap="none">
                <a:solidFill>
                  <a:schemeClr val="dk2"/>
                </a:solidFill>
                <a:latin typeface="Aleo"/>
                <a:ea typeface="Aleo"/>
                <a:cs typeface="Aleo"/>
                <a:sym typeface="Aleo"/>
              </a:defRPr>
            </a:lvl2pPr>
            <a:lvl3pPr marL="0" lvl="2" indent="0" algn="l" rtl="0">
              <a:spcBef>
                <a:spcPts val="0"/>
              </a:spcBef>
              <a:buNone/>
              <a:defRPr sz="700" b="0" i="0" cap="none">
                <a:solidFill>
                  <a:schemeClr val="dk2"/>
                </a:solidFill>
                <a:latin typeface="Aleo"/>
                <a:ea typeface="Aleo"/>
                <a:cs typeface="Aleo"/>
                <a:sym typeface="Aleo"/>
              </a:defRPr>
            </a:lvl3pPr>
            <a:lvl4pPr marL="0" lvl="3" indent="0" algn="l" rtl="0">
              <a:spcBef>
                <a:spcPts val="0"/>
              </a:spcBef>
              <a:buNone/>
              <a:defRPr sz="700" b="0" i="0" cap="none">
                <a:solidFill>
                  <a:schemeClr val="dk2"/>
                </a:solidFill>
                <a:latin typeface="Aleo"/>
                <a:ea typeface="Aleo"/>
                <a:cs typeface="Aleo"/>
                <a:sym typeface="Aleo"/>
              </a:defRPr>
            </a:lvl4pPr>
            <a:lvl5pPr marL="0" lvl="4" indent="0" algn="l" rtl="0">
              <a:spcBef>
                <a:spcPts val="0"/>
              </a:spcBef>
              <a:buNone/>
              <a:defRPr sz="700" b="0" i="0" cap="none">
                <a:solidFill>
                  <a:schemeClr val="dk2"/>
                </a:solidFill>
                <a:latin typeface="Aleo"/>
                <a:ea typeface="Aleo"/>
                <a:cs typeface="Aleo"/>
                <a:sym typeface="Aleo"/>
              </a:defRPr>
            </a:lvl5pPr>
            <a:lvl6pPr marL="0" lvl="5" indent="0" algn="l" rtl="0">
              <a:spcBef>
                <a:spcPts val="0"/>
              </a:spcBef>
              <a:buNone/>
              <a:defRPr sz="700" b="0" i="0" cap="none">
                <a:solidFill>
                  <a:schemeClr val="dk2"/>
                </a:solidFill>
                <a:latin typeface="Aleo"/>
                <a:ea typeface="Aleo"/>
                <a:cs typeface="Aleo"/>
                <a:sym typeface="Aleo"/>
              </a:defRPr>
            </a:lvl6pPr>
            <a:lvl7pPr marL="0" lvl="6" indent="0" algn="l" rtl="0">
              <a:spcBef>
                <a:spcPts val="0"/>
              </a:spcBef>
              <a:buNone/>
              <a:defRPr sz="700" b="0" i="0" cap="none">
                <a:solidFill>
                  <a:schemeClr val="dk2"/>
                </a:solidFill>
                <a:latin typeface="Aleo"/>
                <a:ea typeface="Aleo"/>
                <a:cs typeface="Aleo"/>
                <a:sym typeface="Aleo"/>
              </a:defRPr>
            </a:lvl7pPr>
            <a:lvl8pPr marL="0" lvl="7" indent="0" algn="l" rtl="0">
              <a:spcBef>
                <a:spcPts val="0"/>
              </a:spcBef>
              <a:buNone/>
              <a:defRPr sz="700" b="0" i="0" cap="none">
                <a:solidFill>
                  <a:schemeClr val="dk2"/>
                </a:solidFill>
                <a:latin typeface="Aleo"/>
                <a:ea typeface="Aleo"/>
                <a:cs typeface="Aleo"/>
                <a:sym typeface="Aleo"/>
              </a:defRPr>
            </a:lvl8pPr>
            <a:lvl9pPr marL="0" lvl="8" indent="0" algn="l" rtl="0">
              <a:spcBef>
                <a:spcPts val="0"/>
              </a:spcBef>
              <a:buNone/>
              <a:defRPr sz="700" b="0" i="0" cap="none">
                <a:solidFill>
                  <a:schemeClr val="dk2"/>
                </a:solidFill>
                <a:latin typeface="Aleo"/>
                <a:ea typeface="Aleo"/>
                <a:cs typeface="Aleo"/>
                <a:sym typeface="Aleo"/>
              </a:defRPr>
            </a:lvl9pPr>
          </a:lstStyle>
          <a:p>
            <a:pPr marL="0" lvl="0" indent="0" algn="l" rtl="0">
              <a:spcBef>
                <a:spcPts val="0"/>
              </a:spcBef>
              <a:spcAft>
                <a:spcPts val="0"/>
              </a:spcAft>
              <a:buNone/>
            </a:pPr>
            <a:fld id="{00000000-1234-1234-1234-123412341234}" type="slidenum">
              <a:rPr lang="fi"/>
              <a:t>‹#›</a:t>
            </a:fld>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Title and Half Picture">
  <p:cSld name="Title and Half Picture">
    <p:bg>
      <p:bgPr>
        <a:solidFill>
          <a:schemeClr val="accent2"/>
        </a:solidFill>
        <a:effectLst/>
      </p:bgPr>
    </p:bg>
    <p:spTree>
      <p:nvGrpSpPr>
        <p:cNvPr id="1" name="Shape 279"/>
        <p:cNvGrpSpPr/>
        <p:nvPr/>
      </p:nvGrpSpPr>
      <p:grpSpPr>
        <a:xfrm>
          <a:off x="0" y="0"/>
          <a:ext cx="0" cy="0"/>
          <a:chOff x="0" y="0"/>
          <a:chExt cx="0" cy="0"/>
        </a:xfrm>
      </p:grpSpPr>
      <p:sp>
        <p:nvSpPr>
          <p:cNvPr id="280" name="Google Shape;280;p36"/>
          <p:cNvSpPr txBox="1">
            <a:spLocks noGrp="1"/>
          </p:cNvSpPr>
          <p:nvPr>
            <p:ph type="title"/>
          </p:nvPr>
        </p:nvSpPr>
        <p:spPr>
          <a:xfrm>
            <a:off x="791767" y="2841779"/>
            <a:ext cx="7992600" cy="6480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lt1"/>
              </a:buClr>
              <a:buSzPts val="2400"/>
              <a:buFont typeface="Aleo"/>
              <a:buNone/>
              <a:defRPr>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81" name="Google Shape;281;p36"/>
          <p:cNvSpPr txBox="1">
            <a:spLocks noGrp="1"/>
          </p:cNvSpPr>
          <p:nvPr>
            <p:ph type="dt" idx="10"/>
          </p:nvPr>
        </p:nvSpPr>
        <p:spPr>
          <a:xfrm>
            <a:off x="7758354" y="4785996"/>
            <a:ext cx="702000" cy="1626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100"/>
              <a:buNone/>
              <a:defRPr>
                <a:solidFill>
                  <a:schemeClr val="lt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82" name="Google Shape;282;p36"/>
          <p:cNvSpPr txBox="1">
            <a:spLocks noGrp="1"/>
          </p:cNvSpPr>
          <p:nvPr>
            <p:ph type="ftr" idx="11"/>
          </p:nvPr>
        </p:nvSpPr>
        <p:spPr>
          <a:xfrm>
            <a:off x="4572000" y="4785996"/>
            <a:ext cx="3186600" cy="1626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100"/>
              <a:buNone/>
              <a:defRPr>
                <a:solidFill>
                  <a:schemeClr val="lt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83" name="Google Shape;283;p36"/>
          <p:cNvSpPr txBox="1">
            <a:spLocks noGrp="1"/>
          </p:cNvSpPr>
          <p:nvPr>
            <p:ph type="sldNum" idx="12"/>
          </p:nvPr>
        </p:nvSpPr>
        <p:spPr>
          <a:xfrm>
            <a:off x="8460432" y="4786163"/>
            <a:ext cx="324000" cy="161700"/>
          </a:xfrm>
          <a:prstGeom prst="rect">
            <a:avLst/>
          </a:prstGeom>
          <a:noFill/>
          <a:ln>
            <a:noFill/>
          </a:ln>
        </p:spPr>
        <p:txBody>
          <a:bodyPr spcFirstLastPara="1" wrap="square" lIns="0" tIns="0" rIns="0" bIns="0" anchor="ctr" anchorCtr="0">
            <a:noAutofit/>
          </a:bodyPr>
          <a:lstStyle>
            <a:lvl1pPr marL="0" lvl="0" indent="0" algn="r" rtl="0">
              <a:spcBef>
                <a:spcPts val="0"/>
              </a:spcBef>
              <a:buNone/>
              <a:defRPr sz="700" b="0" i="0" cap="none">
                <a:solidFill>
                  <a:schemeClr val="lt1"/>
                </a:solidFill>
                <a:latin typeface="Aleo"/>
                <a:ea typeface="Aleo"/>
                <a:cs typeface="Aleo"/>
                <a:sym typeface="Aleo"/>
              </a:defRPr>
            </a:lvl1pPr>
            <a:lvl2pPr marL="0" lvl="1" indent="0" algn="r" rtl="0">
              <a:spcBef>
                <a:spcPts val="0"/>
              </a:spcBef>
              <a:buNone/>
              <a:defRPr sz="700" b="0" i="0" cap="none">
                <a:solidFill>
                  <a:schemeClr val="lt1"/>
                </a:solidFill>
                <a:latin typeface="Aleo"/>
                <a:ea typeface="Aleo"/>
                <a:cs typeface="Aleo"/>
                <a:sym typeface="Aleo"/>
              </a:defRPr>
            </a:lvl2pPr>
            <a:lvl3pPr marL="0" lvl="2" indent="0" algn="r" rtl="0">
              <a:spcBef>
                <a:spcPts val="0"/>
              </a:spcBef>
              <a:buNone/>
              <a:defRPr sz="700" b="0" i="0" cap="none">
                <a:solidFill>
                  <a:schemeClr val="lt1"/>
                </a:solidFill>
                <a:latin typeface="Aleo"/>
                <a:ea typeface="Aleo"/>
                <a:cs typeface="Aleo"/>
                <a:sym typeface="Aleo"/>
              </a:defRPr>
            </a:lvl3pPr>
            <a:lvl4pPr marL="0" lvl="3" indent="0" algn="r" rtl="0">
              <a:spcBef>
                <a:spcPts val="0"/>
              </a:spcBef>
              <a:buNone/>
              <a:defRPr sz="700" b="0" i="0" cap="none">
                <a:solidFill>
                  <a:schemeClr val="lt1"/>
                </a:solidFill>
                <a:latin typeface="Aleo"/>
                <a:ea typeface="Aleo"/>
                <a:cs typeface="Aleo"/>
                <a:sym typeface="Aleo"/>
              </a:defRPr>
            </a:lvl4pPr>
            <a:lvl5pPr marL="0" lvl="4" indent="0" algn="r" rtl="0">
              <a:spcBef>
                <a:spcPts val="0"/>
              </a:spcBef>
              <a:buNone/>
              <a:defRPr sz="700" b="0" i="0" cap="none">
                <a:solidFill>
                  <a:schemeClr val="lt1"/>
                </a:solidFill>
                <a:latin typeface="Aleo"/>
                <a:ea typeface="Aleo"/>
                <a:cs typeface="Aleo"/>
                <a:sym typeface="Aleo"/>
              </a:defRPr>
            </a:lvl5pPr>
            <a:lvl6pPr marL="0" lvl="5" indent="0" algn="r" rtl="0">
              <a:spcBef>
                <a:spcPts val="0"/>
              </a:spcBef>
              <a:buNone/>
              <a:defRPr sz="700" b="0" i="0" cap="none">
                <a:solidFill>
                  <a:schemeClr val="lt1"/>
                </a:solidFill>
                <a:latin typeface="Aleo"/>
                <a:ea typeface="Aleo"/>
                <a:cs typeface="Aleo"/>
                <a:sym typeface="Aleo"/>
              </a:defRPr>
            </a:lvl6pPr>
            <a:lvl7pPr marL="0" lvl="6" indent="0" algn="r" rtl="0">
              <a:spcBef>
                <a:spcPts val="0"/>
              </a:spcBef>
              <a:buNone/>
              <a:defRPr sz="700" b="0" i="0" cap="none">
                <a:solidFill>
                  <a:schemeClr val="lt1"/>
                </a:solidFill>
                <a:latin typeface="Aleo"/>
                <a:ea typeface="Aleo"/>
                <a:cs typeface="Aleo"/>
                <a:sym typeface="Aleo"/>
              </a:defRPr>
            </a:lvl7pPr>
            <a:lvl8pPr marL="0" lvl="7" indent="0" algn="r" rtl="0">
              <a:spcBef>
                <a:spcPts val="0"/>
              </a:spcBef>
              <a:buNone/>
              <a:defRPr sz="700" b="0" i="0" cap="none">
                <a:solidFill>
                  <a:schemeClr val="lt1"/>
                </a:solidFill>
                <a:latin typeface="Aleo"/>
                <a:ea typeface="Aleo"/>
                <a:cs typeface="Aleo"/>
                <a:sym typeface="Aleo"/>
              </a:defRPr>
            </a:lvl8pPr>
            <a:lvl9pPr marL="0" lvl="8" indent="0" algn="r" rtl="0">
              <a:spcBef>
                <a:spcPts val="0"/>
              </a:spcBef>
              <a:buNone/>
              <a:defRPr sz="700" b="0" i="0" cap="none">
                <a:solidFill>
                  <a:schemeClr val="lt1"/>
                </a:solidFill>
                <a:latin typeface="Aleo"/>
                <a:ea typeface="Aleo"/>
                <a:cs typeface="Aleo"/>
                <a:sym typeface="Aleo"/>
              </a:defRPr>
            </a:lvl9pPr>
          </a:lstStyle>
          <a:p>
            <a:pPr marL="0" lvl="0" indent="0" algn="r" rtl="0">
              <a:spcBef>
                <a:spcPts val="0"/>
              </a:spcBef>
              <a:spcAft>
                <a:spcPts val="0"/>
              </a:spcAft>
              <a:buNone/>
            </a:pPr>
            <a:fld id="{00000000-1234-1234-1234-123412341234}" type="slidenum">
              <a:rPr lang="fi"/>
              <a:t>‹#›</a:t>
            </a:fld>
            <a:endParaRPr/>
          </a:p>
        </p:txBody>
      </p:sp>
      <p:sp>
        <p:nvSpPr>
          <p:cNvPr id="284" name="Google Shape;284;p36"/>
          <p:cNvSpPr txBox="1">
            <a:spLocks noGrp="1"/>
          </p:cNvSpPr>
          <p:nvPr>
            <p:ph type="body" idx="1"/>
          </p:nvPr>
        </p:nvSpPr>
        <p:spPr>
          <a:xfrm>
            <a:off x="791580" y="3597864"/>
            <a:ext cx="7992900" cy="1026600"/>
          </a:xfrm>
          <a:prstGeom prst="rect">
            <a:avLst/>
          </a:prstGeom>
          <a:noFill/>
          <a:ln>
            <a:noFill/>
          </a:ln>
        </p:spPr>
        <p:txBody>
          <a:bodyPr spcFirstLastPara="1" wrap="square" lIns="0" tIns="0" rIns="0" bIns="0" anchor="t" anchorCtr="0">
            <a:noAutofit/>
          </a:bodyPr>
          <a:lstStyle>
            <a:lvl1pPr marL="457200" lvl="0" indent="-317500" algn="l" rtl="0">
              <a:lnSpc>
                <a:spcPct val="120000"/>
              </a:lnSpc>
              <a:spcBef>
                <a:spcPts val="300"/>
              </a:spcBef>
              <a:spcAft>
                <a:spcPts val="0"/>
              </a:spcAft>
              <a:buSzPts val="1400"/>
              <a:buChar char="•"/>
              <a:defRPr>
                <a:solidFill>
                  <a:schemeClr val="lt1"/>
                </a:solidFill>
              </a:defRPr>
            </a:lvl1pPr>
            <a:lvl2pPr marL="914400" lvl="1" indent="-317500" algn="l" rtl="0">
              <a:lnSpc>
                <a:spcPct val="120000"/>
              </a:lnSpc>
              <a:spcBef>
                <a:spcPts val="300"/>
              </a:spcBef>
              <a:spcAft>
                <a:spcPts val="0"/>
              </a:spcAft>
              <a:buSzPts val="1400"/>
              <a:buChar char="–"/>
              <a:defRPr>
                <a:solidFill>
                  <a:schemeClr val="lt1"/>
                </a:solidFill>
              </a:defRPr>
            </a:lvl2pPr>
            <a:lvl3pPr marL="1371600" lvl="2" indent="-317500" algn="l" rtl="0">
              <a:lnSpc>
                <a:spcPct val="120000"/>
              </a:lnSpc>
              <a:spcBef>
                <a:spcPts val="300"/>
              </a:spcBef>
              <a:spcAft>
                <a:spcPts val="0"/>
              </a:spcAft>
              <a:buSzPts val="1400"/>
              <a:buChar char="•"/>
              <a:defRPr>
                <a:solidFill>
                  <a:schemeClr val="lt1"/>
                </a:solidFill>
              </a:defRPr>
            </a:lvl3pPr>
            <a:lvl4pPr marL="1828800" lvl="3" indent="-317500" algn="l" rtl="0">
              <a:lnSpc>
                <a:spcPct val="120000"/>
              </a:lnSpc>
              <a:spcBef>
                <a:spcPts val="300"/>
              </a:spcBef>
              <a:spcAft>
                <a:spcPts val="0"/>
              </a:spcAft>
              <a:buSzPts val="1400"/>
              <a:buChar char="•"/>
              <a:defRPr>
                <a:solidFill>
                  <a:schemeClr val="lt1"/>
                </a:solidFill>
              </a:defRPr>
            </a:lvl4pPr>
            <a:lvl5pPr marL="2286000" lvl="4" indent="-317500" algn="l" rtl="0">
              <a:lnSpc>
                <a:spcPct val="120000"/>
              </a:lnSpc>
              <a:spcBef>
                <a:spcPts val="300"/>
              </a:spcBef>
              <a:spcAft>
                <a:spcPts val="0"/>
              </a:spcAft>
              <a:buSzPts val="1400"/>
              <a:buChar char="•"/>
              <a:defRPr>
                <a:solidFill>
                  <a:schemeClr val="lt1"/>
                </a:solidFill>
              </a:defRPr>
            </a:lvl5pPr>
            <a:lvl6pPr marL="2743200" lvl="5" indent="-317500" algn="l" rtl="0">
              <a:lnSpc>
                <a:spcPct val="120000"/>
              </a:lnSpc>
              <a:spcBef>
                <a:spcPts val="300"/>
              </a:spcBef>
              <a:spcAft>
                <a:spcPts val="0"/>
              </a:spcAft>
              <a:buSzPts val="1400"/>
              <a:buChar char="•"/>
              <a:defRPr>
                <a:solidFill>
                  <a:schemeClr val="lt1"/>
                </a:solidFill>
              </a:defRPr>
            </a:lvl6pPr>
            <a:lvl7pPr marL="3200400" lvl="6" indent="-317500" algn="l" rtl="0">
              <a:lnSpc>
                <a:spcPct val="120000"/>
              </a:lnSpc>
              <a:spcBef>
                <a:spcPts val="300"/>
              </a:spcBef>
              <a:spcAft>
                <a:spcPts val="0"/>
              </a:spcAft>
              <a:buSzPts val="1400"/>
              <a:buChar char="•"/>
              <a:defRPr>
                <a:solidFill>
                  <a:schemeClr val="lt1"/>
                </a:solidFill>
              </a:defRPr>
            </a:lvl7pPr>
            <a:lvl8pPr marL="3657600" lvl="7" indent="-317500" algn="l" rtl="0">
              <a:lnSpc>
                <a:spcPct val="120000"/>
              </a:lnSpc>
              <a:spcBef>
                <a:spcPts val="300"/>
              </a:spcBef>
              <a:spcAft>
                <a:spcPts val="0"/>
              </a:spcAft>
              <a:buSzPts val="1400"/>
              <a:buChar char="•"/>
              <a:defRPr>
                <a:solidFill>
                  <a:schemeClr val="lt1"/>
                </a:solidFill>
              </a:defRPr>
            </a:lvl8pPr>
            <a:lvl9pPr marL="4114800" lvl="8" indent="-317500" algn="l" rtl="0">
              <a:lnSpc>
                <a:spcPct val="120000"/>
              </a:lnSpc>
              <a:spcBef>
                <a:spcPts val="300"/>
              </a:spcBef>
              <a:spcAft>
                <a:spcPts val="0"/>
              </a:spcAft>
              <a:buSzPts val="1400"/>
              <a:buChar char="•"/>
              <a:defRPr>
                <a:solidFill>
                  <a:schemeClr val="lt1"/>
                </a:solidFill>
              </a:defRPr>
            </a:lvl9pPr>
          </a:lstStyle>
          <a:p>
            <a:endParaRPr/>
          </a:p>
        </p:txBody>
      </p:sp>
      <p:sp>
        <p:nvSpPr>
          <p:cNvPr id="285" name="Google Shape;285;p36"/>
          <p:cNvSpPr>
            <a:spLocks noGrp="1"/>
          </p:cNvSpPr>
          <p:nvPr>
            <p:ph type="pic" idx="2"/>
          </p:nvPr>
        </p:nvSpPr>
        <p:spPr>
          <a:xfrm>
            <a:off x="0" y="1"/>
            <a:ext cx="9144000" cy="2518200"/>
          </a:xfrm>
          <a:prstGeom prst="rect">
            <a:avLst/>
          </a:prstGeom>
          <a:solidFill>
            <a:schemeClr val="lt2"/>
          </a:solidFill>
          <a:ln>
            <a:noFill/>
          </a:ln>
        </p:spPr>
      </p:sp>
      <p:sp>
        <p:nvSpPr>
          <p:cNvPr id="286" name="Google Shape;286;p36"/>
          <p:cNvSpPr/>
          <p:nvPr/>
        </p:nvSpPr>
        <p:spPr>
          <a:xfrm>
            <a:off x="474511" y="357504"/>
            <a:ext cx="202013" cy="458989"/>
          </a:xfrm>
          <a:custGeom>
            <a:avLst/>
            <a:gdLst/>
            <a:ahLst/>
            <a:cxnLst/>
            <a:rect l="l" t="t" r="r" b="b"/>
            <a:pathLst>
              <a:path w="3164" h="7179" extrusionOk="0">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ato"/>
              <a:ea typeface="Lato"/>
              <a:cs typeface="Lato"/>
              <a:sym typeface="Lato"/>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Title and Half Picture 2 ">
  <p:cSld name="Title and Half Picture 2 ">
    <p:bg>
      <p:bgPr>
        <a:solidFill>
          <a:schemeClr val="accent4"/>
        </a:solidFill>
        <a:effectLst/>
      </p:bgPr>
    </p:bg>
    <p:spTree>
      <p:nvGrpSpPr>
        <p:cNvPr id="1" name="Shape 287"/>
        <p:cNvGrpSpPr/>
        <p:nvPr/>
      </p:nvGrpSpPr>
      <p:grpSpPr>
        <a:xfrm>
          <a:off x="0" y="0"/>
          <a:ext cx="0" cy="0"/>
          <a:chOff x="0" y="0"/>
          <a:chExt cx="0" cy="0"/>
        </a:xfrm>
      </p:grpSpPr>
      <p:grpSp>
        <p:nvGrpSpPr>
          <p:cNvPr id="288" name="Google Shape;288;p37"/>
          <p:cNvGrpSpPr/>
          <p:nvPr/>
        </p:nvGrpSpPr>
        <p:grpSpPr>
          <a:xfrm>
            <a:off x="359722" y="66"/>
            <a:ext cx="432030" cy="951676"/>
            <a:chOff x="5372826" y="1844824"/>
            <a:chExt cx="1457100" cy="3209700"/>
          </a:xfrm>
        </p:grpSpPr>
        <p:sp>
          <p:nvSpPr>
            <p:cNvPr id="289" name="Google Shape;289;p37"/>
            <p:cNvSpPr/>
            <p:nvPr/>
          </p:nvSpPr>
          <p:spPr>
            <a:xfrm>
              <a:off x="5372826" y="1844824"/>
              <a:ext cx="1457100" cy="32097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ato"/>
                <a:ea typeface="Lato"/>
                <a:cs typeface="Lato"/>
                <a:sym typeface="Lato"/>
              </a:endParaRPr>
            </a:p>
          </p:txBody>
        </p:sp>
        <p:sp>
          <p:nvSpPr>
            <p:cNvPr id="290" name="Google Shape;290;p37"/>
            <p:cNvSpPr/>
            <p:nvPr/>
          </p:nvSpPr>
          <p:spPr>
            <a:xfrm>
              <a:off x="5760666" y="3050717"/>
              <a:ext cx="681407" cy="1548241"/>
            </a:xfrm>
            <a:custGeom>
              <a:avLst/>
              <a:gdLst/>
              <a:ahLst/>
              <a:cxnLst/>
              <a:rect l="l" t="t" r="r" b="b"/>
              <a:pathLst>
                <a:path w="3164" h="7179" extrusionOk="0">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ato"/>
                <a:ea typeface="Lato"/>
                <a:cs typeface="Lato"/>
                <a:sym typeface="Lato"/>
              </a:endParaRPr>
            </a:p>
          </p:txBody>
        </p:sp>
      </p:grpSp>
      <p:sp>
        <p:nvSpPr>
          <p:cNvPr id="291" name="Google Shape;291;p37"/>
          <p:cNvSpPr txBox="1">
            <a:spLocks noGrp="1"/>
          </p:cNvSpPr>
          <p:nvPr>
            <p:ph type="title"/>
          </p:nvPr>
        </p:nvSpPr>
        <p:spPr>
          <a:xfrm>
            <a:off x="791767" y="2841779"/>
            <a:ext cx="7992600" cy="6480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92" name="Google Shape;292;p37"/>
          <p:cNvSpPr txBox="1">
            <a:spLocks noGrp="1"/>
          </p:cNvSpPr>
          <p:nvPr>
            <p:ph type="dt" idx="10"/>
          </p:nvPr>
        </p:nvSpPr>
        <p:spPr>
          <a:xfrm>
            <a:off x="7758354" y="4785996"/>
            <a:ext cx="702000" cy="1626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93" name="Google Shape;293;p37"/>
          <p:cNvSpPr txBox="1">
            <a:spLocks noGrp="1"/>
          </p:cNvSpPr>
          <p:nvPr>
            <p:ph type="ftr" idx="11"/>
          </p:nvPr>
        </p:nvSpPr>
        <p:spPr>
          <a:xfrm>
            <a:off x="4572000" y="4785996"/>
            <a:ext cx="3186600" cy="1626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94" name="Google Shape;294;p37"/>
          <p:cNvSpPr txBox="1">
            <a:spLocks noGrp="1"/>
          </p:cNvSpPr>
          <p:nvPr>
            <p:ph type="sldNum" idx="12"/>
          </p:nvPr>
        </p:nvSpPr>
        <p:spPr>
          <a:xfrm>
            <a:off x="8460432" y="4786163"/>
            <a:ext cx="324000" cy="161700"/>
          </a:xfrm>
          <a:prstGeom prst="rect">
            <a:avLst/>
          </a:prstGeom>
          <a:noFill/>
          <a:ln>
            <a:noFill/>
          </a:ln>
        </p:spPr>
        <p:txBody>
          <a:bodyPr spcFirstLastPara="1" wrap="square" lIns="0" tIns="0" rIns="0" bIns="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fi"/>
              <a:t>‹#›</a:t>
            </a:fld>
            <a:endParaRPr/>
          </a:p>
        </p:txBody>
      </p:sp>
      <p:sp>
        <p:nvSpPr>
          <p:cNvPr id="295" name="Google Shape;295;p37"/>
          <p:cNvSpPr txBox="1">
            <a:spLocks noGrp="1"/>
          </p:cNvSpPr>
          <p:nvPr>
            <p:ph type="body" idx="1"/>
          </p:nvPr>
        </p:nvSpPr>
        <p:spPr>
          <a:xfrm>
            <a:off x="791580" y="3597864"/>
            <a:ext cx="7992900" cy="1026600"/>
          </a:xfrm>
          <a:prstGeom prst="rect">
            <a:avLst/>
          </a:prstGeom>
          <a:noFill/>
          <a:ln>
            <a:noFill/>
          </a:ln>
        </p:spPr>
        <p:txBody>
          <a:bodyPr spcFirstLastPara="1" wrap="square" lIns="0" tIns="0" rIns="0" bIns="0" anchor="t" anchorCtr="0">
            <a:noAutofit/>
          </a:bodyPr>
          <a:lstStyle>
            <a:lvl1pPr marL="457200" lvl="0" indent="-317500" algn="l" rtl="0">
              <a:lnSpc>
                <a:spcPct val="120000"/>
              </a:lnSpc>
              <a:spcBef>
                <a:spcPts val="300"/>
              </a:spcBef>
              <a:spcAft>
                <a:spcPts val="0"/>
              </a:spcAft>
              <a:buSzPts val="1400"/>
              <a:buChar char="•"/>
              <a:defRPr/>
            </a:lvl1pPr>
            <a:lvl2pPr marL="914400" lvl="1" indent="-317500" algn="l" rtl="0">
              <a:lnSpc>
                <a:spcPct val="120000"/>
              </a:lnSpc>
              <a:spcBef>
                <a:spcPts val="300"/>
              </a:spcBef>
              <a:spcAft>
                <a:spcPts val="0"/>
              </a:spcAft>
              <a:buSzPts val="1400"/>
              <a:buChar char="–"/>
              <a:defRPr/>
            </a:lvl2pPr>
            <a:lvl3pPr marL="1371600" lvl="2" indent="-317500" algn="l" rtl="0">
              <a:lnSpc>
                <a:spcPct val="120000"/>
              </a:lnSpc>
              <a:spcBef>
                <a:spcPts val="300"/>
              </a:spcBef>
              <a:spcAft>
                <a:spcPts val="0"/>
              </a:spcAft>
              <a:buSzPts val="1400"/>
              <a:buChar char="•"/>
              <a:defRPr/>
            </a:lvl3pPr>
            <a:lvl4pPr marL="1828800" lvl="3" indent="-317500" algn="l" rtl="0">
              <a:lnSpc>
                <a:spcPct val="120000"/>
              </a:lnSpc>
              <a:spcBef>
                <a:spcPts val="300"/>
              </a:spcBef>
              <a:spcAft>
                <a:spcPts val="0"/>
              </a:spcAft>
              <a:buSzPts val="1400"/>
              <a:buChar char="•"/>
              <a:defRPr/>
            </a:lvl4pPr>
            <a:lvl5pPr marL="2286000" lvl="4" indent="-317500" algn="l" rtl="0">
              <a:lnSpc>
                <a:spcPct val="120000"/>
              </a:lnSpc>
              <a:spcBef>
                <a:spcPts val="300"/>
              </a:spcBef>
              <a:spcAft>
                <a:spcPts val="0"/>
              </a:spcAft>
              <a:buSzPts val="1400"/>
              <a:buChar char="•"/>
              <a:defRPr/>
            </a:lvl5pPr>
            <a:lvl6pPr marL="2743200" lvl="5" indent="-317500" algn="l" rtl="0">
              <a:lnSpc>
                <a:spcPct val="120000"/>
              </a:lnSpc>
              <a:spcBef>
                <a:spcPts val="300"/>
              </a:spcBef>
              <a:spcAft>
                <a:spcPts val="0"/>
              </a:spcAft>
              <a:buSzPts val="1400"/>
              <a:buChar char="•"/>
              <a:defRPr/>
            </a:lvl6pPr>
            <a:lvl7pPr marL="3200400" lvl="6" indent="-317500" algn="l" rtl="0">
              <a:lnSpc>
                <a:spcPct val="120000"/>
              </a:lnSpc>
              <a:spcBef>
                <a:spcPts val="300"/>
              </a:spcBef>
              <a:spcAft>
                <a:spcPts val="0"/>
              </a:spcAft>
              <a:buSzPts val="1400"/>
              <a:buChar char="•"/>
              <a:defRPr/>
            </a:lvl7pPr>
            <a:lvl8pPr marL="3657600" lvl="7" indent="-317500" algn="l" rtl="0">
              <a:lnSpc>
                <a:spcPct val="120000"/>
              </a:lnSpc>
              <a:spcBef>
                <a:spcPts val="300"/>
              </a:spcBef>
              <a:spcAft>
                <a:spcPts val="0"/>
              </a:spcAft>
              <a:buSzPts val="1400"/>
              <a:buChar char="•"/>
              <a:defRPr/>
            </a:lvl8pPr>
            <a:lvl9pPr marL="4114800" lvl="8" indent="-317500" algn="l" rtl="0">
              <a:lnSpc>
                <a:spcPct val="120000"/>
              </a:lnSpc>
              <a:spcBef>
                <a:spcPts val="300"/>
              </a:spcBef>
              <a:spcAft>
                <a:spcPts val="0"/>
              </a:spcAft>
              <a:buSzPts val="1400"/>
              <a:buChar char="•"/>
              <a:defRPr/>
            </a:lvl9pPr>
          </a:lstStyle>
          <a:p>
            <a:endParaRPr/>
          </a:p>
        </p:txBody>
      </p:sp>
      <p:sp>
        <p:nvSpPr>
          <p:cNvPr id="296" name="Google Shape;296;p37"/>
          <p:cNvSpPr>
            <a:spLocks noGrp="1"/>
          </p:cNvSpPr>
          <p:nvPr>
            <p:ph type="pic" idx="2"/>
          </p:nvPr>
        </p:nvSpPr>
        <p:spPr>
          <a:xfrm>
            <a:off x="0" y="1"/>
            <a:ext cx="9144000" cy="2518200"/>
          </a:xfrm>
          <a:prstGeom prst="rect">
            <a:avLst/>
          </a:prstGeom>
          <a:solidFill>
            <a:schemeClr val="lt2"/>
          </a:solidFill>
          <a:ln>
            <a:noFill/>
          </a:ln>
        </p:spPr>
      </p:sp>
    </p:spTree>
  </p:cSld>
  <p:clrMapOvr>
    <a:masterClrMapping/>
  </p:clrMapOvr>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Title and Half Picture 3">
  <p:cSld name="Title and Half Picture 3">
    <p:bg>
      <p:bgPr>
        <a:solidFill>
          <a:schemeClr val="accent1"/>
        </a:solidFill>
        <a:effectLst/>
      </p:bgPr>
    </p:bg>
    <p:spTree>
      <p:nvGrpSpPr>
        <p:cNvPr id="1" name="Shape 297"/>
        <p:cNvGrpSpPr/>
        <p:nvPr/>
      </p:nvGrpSpPr>
      <p:grpSpPr>
        <a:xfrm>
          <a:off x="0" y="0"/>
          <a:ext cx="0" cy="0"/>
          <a:chOff x="0" y="0"/>
          <a:chExt cx="0" cy="0"/>
        </a:xfrm>
      </p:grpSpPr>
      <p:sp>
        <p:nvSpPr>
          <p:cNvPr id="298" name="Google Shape;298;p38"/>
          <p:cNvSpPr txBox="1">
            <a:spLocks noGrp="1"/>
          </p:cNvSpPr>
          <p:nvPr>
            <p:ph type="title"/>
          </p:nvPr>
        </p:nvSpPr>
        <p:spPr>
          <a:xfrm>
            <a:off x="791767" y="2841779"/>
            <a:ext cx="7992600" cy="6480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lt1"/>
              </a:buClr>
              <a:buSzPts val="2400"/>
              <a:buFont typeface="Aleo"/>
              <a:buNone/>
              <a:defRPr>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99" name="Google Shape;299;p38"/>
          <p:cNvSpPr txBox="1">
            <a:spLocks noGrp="1"/>
          </p:cNvSpPr>
          <p:nvPr>
            <p:ph type="dt" idx="10"/>
          </p:nvPr>
        </p:nvSpPr>
        <p:spPr>
          <a:xfrm>
            <a:off x="7758354" y="4785996"/>
            <a:ext cx="702000" cy="1626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100"/>
              <a:buNone/>
              <a:defRPr>
                <a:solidFill>
                  <a:schemeClr val="lt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00" name="Google Shape;300;p38"/>
          <p:cNvSpPr txBox="1">
            <a:spLocks noGrp="1"/>
          </p:cNvSpPr>
          <p:nvPr>
            <p:ph type="ftr" idx="11"/>
          </p:nvPr>
        </p:nvSpPr>
        <p:spPr>
          <a:xfrm>
            <a:off x="4572000" y="4785996"/>
            <a:ext cx="3186600" cy="1626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100"/>
              <a:buNone/>
              <a:defRPr>
                <a:solidFill>
                  <a:schemeClr val="lt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01" name="Google Shape;301;p38"/>
          <p:cNvSpPr txBox="1">
            <a:spLocks noGrp="1"/>
          </p:cNvSpPr>
          <p:nvPr>
            <p:ph type="sldNum" idx="12"/>
          </p:nvPr>
        </p:nvSpPr>
        <p:spPr>
          <a:xfrm>
            <a:off x="8460432" y="4786163"/>
            <a:ext cx="324000" cy="161700"/>
          </a:xfrm>
          <a:prstGeom prst="rect">
            <a:avLst/>
          </a:prstGeom>
          <a:noFill/>
          <a:ln>
            <a:noFill/>
          </a:ln>
        </p:spPr>
        <p:txBody>
          <a:bodyPr spcFirstLastPara="1" wrap="square" lIns="0" tIns="0" rIns="0" bIns="0" anchor="ctr" anchorCtr="0">
            <a:noAutofit/>
          </a:bodyPr>
          <a:lstStyle>
            <a:lvl1pPr marL="0" lvl="0" indent="0" algn="r" rtl="0">
              <a:spcBef>
                <a:spcPts val="0"/>
              </a:spcBef>
              <a:buNone/>
              <a:defRPr sz="700" b="0" i="0" cap="none">
                <a:solidFill>
                  <a:schemeClr val="lt1"/>
                </a:solidFill>
                <a:latin typeface="Aleo"/>
                <a:ea typeface="Aleo"/>
                <a:cs typeface="Aleo"/>
                <a:sym typeface="Aleo"/>
              </a:defRPr>
            </a:lvl1pPr>
            <a:lvl2pPr marL="0" lvl="1" indent="0" algn="r" rtl="0">
              <a:spcBef>
                <a:spcPts val="0"/>
              </a:spcBef>
              <a:buNone/>
              <a:defRPr sz="700" b="0" i="0" cap="none">
                <a:solidFill>
                  <a:schemeClr val="lt1"/>
                </a:solidFill>
                <a:latin typeface="Aleo"/>
                <a:ea typeface="Aleo"/>
                <a:cs typeface="Aleo"/>
                <a:sym typeface="Aleo"/>
              </a:defRPr>
            </a:lvl2pPr>
            <a:lvl3pPr marL="0" lvl="2" indent="0" algn="r" rtl="0">
              <a:spcBef>
                <a:spcPts val="0"/>
              </a:spcBef>
              <a:buNone/>
              <a:defRPr sz="700" b="0" i="0" cap="none">
                <a:solidFill>
                  <a:schemeClr val="lt1"/>
                </a:solidFill>
                <a:latin typeface="Aleo"/>
                <a:ea typeface="Aleo"/>
                <a:cs typeface="Aleo"/>
                <a:sym typeface="Aleo"/>
              </a:defRPr>
            </a:lvl3pPr>
            <a:lvl4pPr marL="0" lvl="3" indent="0" algn="r" rtl="0">
              <a:spcBef>
                <a:spcPts val="0"/>
              </a:spcBef>
              <a:buNone/>
              <a:defRPr sz="700" b="0" i="0" cap="none">
                <a:solidFill>
                  <a:schemeClr val="lt1"/>
                </a:solidFill>
                <a:latin typeface="Aleo"/>
                <a:ea typeface="Aleo"/>
                <a:cs typeface="Aleo"/>
                <a:sym typeface="Aleo"/>
              </a:defRPr>
            </a:lvl4pPr>
            <a:lvl5pPr marL="0" lvl="4" indent="0" algn="r" rtl="0">
              <a:spcBef>
                <a:spcPts val="0"/>
              </a:spcBef>
              <a:buNone/>
              <a:defRPr sz="700" b="0" i="0" cap="none">
                <a:solidFill>
                  <a:schemeClr val="lt1"/>
                </a:solidFill>
                <a:latin typeface="Aleo"/>
                <a:ea typeface="Aleo"/>
                <a:cs typeface="Aleo"/>
                <a:sym typeface="Aleo"/>
              </a:defRPr>
            </a:lvl5pPr>
            <a:lvl6pPr marL="0" lvl="5" indent="0" algn="r" rtl="0">
              <a:spcBef>
                <a:spcPts val="0"/>
              </a:spcBef>
              <a:buNone/>
              <a:defRPr sz="700" b="0" i="0" cap="none">
                <a:solidFill>
                  <a:schemeClr val="lt1"/>
                </a:solidFill>
                <a:latin typeface="Aleo"/>
                <a:ea typeface="Aleo"/>
                <a:cs typeface="Aleo"/>
                <a:sym typeface="Aleo"/>
              </a:defRPr>
            </a:lvl6pPr>
            <a:lvl7pPr marL="0" lvl="6" indent="0" algn="r" rtl="0">
              <a:spcBef>
                <a:spcPts val="0"/>
              </a:spcBef>
              <a:buNone/>
              <a:defRPr sz="700" b="0" i="0" cap="none">
                <a:solidFill>
                  <a:schemeClr val="lt1"/>
                </a:solidFill>
                <a:latin typeface="Aleo"/>
                <a:ea typeface="Aleo"/>
                <a:cs typeface="Aleo"/>
                <a:sym typeface="Aleo"/>
              </a:defRPr>
            </a:lvl7pPr>
            <a:lvl8pPr marL="0" lvl="7" indent="0" algn="r" rtl="0">
              <a:spcBef>
                <a:spcPts val="0"/>
              </a:spcBef>
              <a:buNone/>
              <a:defRPr sz="700" b="0" i="0" cap="none">
                <a:solidFill>
                  <a:schemeClr val="lt1"/>
                </a:solidFill>
                <a:latin typeface="Aleo"/>
                <a:ea typeface="Aleo"/>
                <a:cs typeface="Aleo"/>
                <a:sym typeface="Aleo"/>
              </a:defRPr>
            </a:lvl8pPr>
            <a:lvl9pPr marL="0" lvl="8" indent="0" algn="r" rtl="0">
              <a:spcBef>
                <a:spcPts val="0"/>
              </a:spcBef>
              <a:buNone/>
              <a:defRPr sz="700" b="0" i="0" cap="none">
                <a:solidFill>
                  <a:schemeClr val="lt1"/>
                </a:solidFill>
                <a:latin typeface="Aleo"/>
                <a:ea typeface="Aleo"/>
                <a:cs typeface="Aleo"/>
                <a:sym typeface="Aleo"/>
              </a:defRPr>
            </a:lvl9pPr>
          </a:lstStyle>
          <a:p>
            <a:pPr marL="0" lvl="0" indent="0" algn="r" rtl="0">
              <a:spcBef>
                <a:spcPts val="0"/>
              </a:spcBef>
              <a:spcAft>
                <a:spcPts val="0"/>
              </a:spcAft>
              <a:buNone/>
            </a:pPr>
            <a:fld id="{00000000-1234-1234-1234-123412341234}" type="slidenum">
              <a:rPr lang="fi"/>
              <a:t>‹#›</a:t>
            </a:fld>
            <a:endParaRPr/>
          </a:p>
        </p:txBody>
      </p:sp>
      <p:sp>
        <p:nvSpPr>
          <p:cNvPr id="302" name="Google Shape;302;p38"/>
          <p:cNvSpPr txBox="1">
            <a:spLocks noGrp="1"/>
          </p:cNvSpPr>
          <p:nvPr>
            <p:ph type="body" idx="1"/>
          </p:nvPr>
        </p:nvSpPr>
        <p:spPr>
          <a:xfrm>
            <a:off x="791580" y="3597864"/>
            <a:ext cx="7992900" cy="1026600"/>
          </a:xfrm>
          <a:prstGeom prst="rect">
            <a:avLst/>
          </a:prstGeom>
          <a:noFill/>
          <a:ln>
            <a:noFill/>
          </a:ln>
        </p:spPr>
        <p:txBody>
          <a:bodyPr spcFirstLastPara="1" wrap="square" lIns="0" tIns="0" rIns="0" bIns="0" anchor="t" anchorCtr="0">
            <a:noAutofit/>
          </a:bodyPr>
          <a:lstStyle>
            <a:lvl1pPr marL="457200" lvl="0" indent="-317500" algn="l" rtl="0">
              <a:lnSpc>
                <a:spcPct val="120000"/>
              </a:lnSpc>
              <a:spcBef>
                <a:spcPts val="300"/>
              </a:spcBef>
              <a:spcAft>
                <a:spcPts val="0"/>
              </a:spcAft>
              <a:buClr>
                <a:schemeClr val="accent2"/>
              </a:buClr>
              <a:buSzPts val="1400"/>
              <a:buChar char="•"/>
              <a:defRPr>
                <a:solidFill>
                  <a:schemeClr val="lt1"/>
                </a:solidFill>
              </a:defRPr>
            </a:lvl1pPr>
            <a:lvl2pPr marL="914400" lvl="1" indent="-317500" algn="l" rtl="0">
              <a:lnSpc>
                <a:spcPct val="120000"/>
              </a:lnSpc>
              <a:spcBef>
                <a:spcPts val="300"/>
              </a:spcBef>
              <a:spcAft>
                <a:spcPts val="0"/>
              </a:spcAft>
              <a:buClr>
                <a:schemeClr val="accent2"/>
              </a:buClr>
              <a:buSzPts val="1400"/>
              <a:buChar char="–"/>
              <a:defRPr>
                <a:solidFill>
                  <a:schemeClr val="lt1"/>
                </a:solidFill>
              </a:defRPr>
            </a:lvl2pPr>
            <a:lvl3pPr marL="1371600" lvl="2" indent="-317500" algn="l" rtl="0">
              <a:lnSpc>
                <a:spcPct val="120000"/>
              </a:lnSpc>
              <a:spcBef>
                <a:spcPts val="300"/>
              </a:spcBef>
              <a:spcAft>
                <a:spcPts val="0"/>
              </a:spcAft>
              <a:buClr>
                <a:schemeClr val="accent2"/>
              </a:buClr>
              <a:buSzPts val="1400"/>
              <a:buChar char="•"/>
              <a:defRPr>
                <a:solidFill>
                  <a:schemeClr val="lt1"/>
                </a:solidFill>
              </a:defRPr>
            </a:lvl3pPr>
            <a:lvl4pPr marL="1828800" lvl="3" indent="-317500" algn="l" rtl="0">
              <a:lnSpc>
                <a:spcPct val="120000"/>
              </a:lnSpc>
              <a:spcBef>
                <a:spcPts val="300"/>
              </a:spcBef>
              <a:spcAft>
                <a:spcPts val="0"/>
              </a:spcAft>
              <a:buClr>
                <a:schemeClr val="accent2"/>
              </a:buClr>
              <a:buSzPts val="1400"/>
              <a:buChar char="•"/>
              <a:defRPr>
                <a:solidFill>
                  <a:schemeClr val="lt1"/>
                </a:solidFill>
              </a:defRPr>
            </a:lvl4pPr>
            <a:lvl5pPr marL="2286000" lvl="4" indent="-317500" algn="l" rtl="0">
              <a:lnSpc>
                <a:spcPct val="120000"/>
              </a:lnSpc>
              <a:spcBef>
                <a:spcPts val="300"/>
              </a:spcBef>
              <a:spcAft>
                <a:spcPts val="0"/>
              </a:spcAft>
              <a:buClr>
                <a:schemeClr val="accent2"/>
              </a:buClr>
              <a:buSzPts val="1400"/>
              <a:buChar char="•"/>
              <a:defRPr>
                <a:solidFill>
                  <a:schemeClr val="lt1"/>
                </a:solidFill>
              </a:defRPr>
            </a:lvl5pPr>
            <a:lvl6pPr marL="2743200" lvl="5" indent="-317500" algn="l" rtl="0">
              <a:lnSpc>
                <a:spcPct val="120000"/>
              </a:lnSpc>
              <a:spcBef>
                <a:spcPts val="300"/>
              </a:spcBef>
              <a:spcAft>
                <a:spcPts val="0"/>
              </a:spcAft>
              <a:buClr>
                <a:schemeClr val="accent2"/>
              </a:buClr>
              <a:buSzPts val="1400"/>
              <a:buChar char="•"/>
              <a:defRPr>
                <a:solidFill>
                  <a:schemeClr val="lt1"/>
                </a:solidFill>
              </a:defRPr>
            </a:lvl6pPr>
            <a:lvl7pPr marL="3200400" lvl="6" indent="-317500" algn="l" rtl="0">
              <a:lnSpc>
                <a:spcPct val="120000"/>
              </a:lnSpc>
              <a:spcBef>
                <a:spcPts val="300"/>
              </a:spcBef>
              <a:spcAft>
                <a:spcPts val="0"/>
              </a:spcAft>
              <a:buClr>
                <a:schemeClr val="accent2"/>
              </a:buClr>
              <a:buSzPts val="1400"/>
              <a:buChar char="•"/>
              <a:defRPr>
                <a:solidFill>
                  <a:schemeClr val="lt1"/>
                </a:solidFill>
              </a:defRPr>
            </a:lvl7pPr>
            <a:lvl8pPr marL="3657600" lvl="7" indent="-317500" algn="l" rtl="0">
              <a:lnSpc>
                <a:spcPct val="120000"/>
              </a:lnSpc>
              <a:spcBef>
                <a:spcPts val="300"/>
              </a:spcBef>
              <a:spcAft>
                <a:spcPts val="0"/>
              </a:spcAft>
              <a:buClr>
                <a:schemeClr val="accent2"/>
              </a:buClr>
              <a:buSzPts val="1400"/>
              <a:buChar char="•"/>
              <a:defRPr>
                <a:solidFill>
                  <a:schemeClr val="lt1"/>
                </a:solidFill>
              </a:defRPr>
            </a:lvl8pPr>
            <a:lvl9pPr marL="4114800" lvl="8" indent="-317500" algn="l" rtl="0">
              <a:lnSpc>
                <a:spcPct val="120000"/>
              </a:lnSpc>
              <a:spcBef>
                <a:spcPts val="300"/>
              </a:spcBef>
              <a:spcAft>
                <a:spcPts val="0"/>
              </a:spcAft>
              <a:buClr>
                <a:schemeClr val="accent2"/>
              </a:buClr>
              <a:buSzPts val="1400"/>
              <a:buChar char="•"/>
              <a:defRPr>
                <a:solidFill>
                  <a:schemeClr val="lt1"/>
                </a:solidFill>
              </a:defRPr>
            </a:lvl9pPr>
          </a:lstStyle>
          <a:p>
            <a:endParaRPr/>
          </a:p>
        </p:txBody>
      </p:sp>
      <p:sp>
        <p:nvSpPr>
          <p:cNvPr id="303" name="Google Shape;303;p38"/>
          <p:cNvSpPr>
            <a:spLocks noGrp="1"/>
          </p:cNvSpPr>
          <p:nvPr>
            <p:ph type="pic" idx="2"/>
          </p:nvPr>
        </p:nvSpPr>
        <p:spPr>
          <a:xfrm>
            <a:off x="0" y="1"/>
            <a:ext cx="9144000" cy="2518200"/>
          </a:xfrm>
          <a:prstGeom prst="rect">
            <a:avLst/>
          </a:prstGeom>
          <a:solidFill>
            <a:schemeClr val="lt2"/>
          </a:solidFill>
          <a:ln>
            <a:noFill/>
          </a:ln>
        </p:spPr>
      </p:sp>
      <p:grpSp>
        <p:nvGrpSpPr>
          <p:cNvPr id="304" name="Google Shape;304;p38"/>
          <p:cNvGrpSpPr/>
          <p:nvPr/>
        </p:nvGrpSpPr>
        <p:grpSpPr>
          <a:xfrm>
            <a:off x="359722" y="66"/>
            <a:ext cx="432030" cy="951676"/>
            <a:chOff x="5372826" y="1844824"/>
            <a:chExt cx="1457100" cy="3209700"/>
          </a:xfrm>
        </p:grpSpPr>
        <p:sp>
          <p:nvSpPr>
            <p:cNvPr id="305" name="Google Shape;305;p38"/>
            <p:cNvSpPr/>
            <p:nvPr/>
          </p:nvSpPr>
          <p:spPr>
            <a:xfrm>
              <a:off x="5372826" y="1844824"/>
              <a:ext cx="1457100" cy="32097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ato"/>
                <a:ea typeface="Lato"/>
                <a:cs typeface="Lato"/>
                <a:sym typeface="Lato"/>
              </a:endParaRPr>
            </a:p>
          </p:txBody>
        </p:sp>
        <p:sp>
          <p:nvSpPr>
            <p:cNvPr id="306" name="Google Shape;306;p38"/>
            <p:cNvSpPr/>
            <p:nvPr/>
          </p:nvSpPr>
          <p:spPr>
            <a:xfrm>
              <a:off x="5760666" y="3050717"/>
              <a:ext cx="681407" cy="1548241"/>
            </a:xfrm>
            <a:custGeom>
              <a:avLst/>
              <a:gdLst/>
              <a:ahLst/>
              <a:cxnLst/>
              <a:rect l="l" t="t" r="r" b="b"/>
              <a:pathLst>
                <a:path w="3164" h="7179" extrusionOk="0">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ato"/>
                <a:ea typeface="Lato"/>
                <a:cs typeface="Lato"/>
                <a:sym typeface="Lato"/>
              </a:endParaRPr>
            </a:p>
          </p:txBody>
        </p:sp>
      </p:grpSp>
    </p:spTree>
  </p:cSld>
  <p:clrMapOvr>
    <a:masterClrMapping/>
  </p:clrMapOvr>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Title and Half Picture 4">
  <p:cSld name="Title and Half Picture 4">
    <p:bg>
      <p:bgPr>
        <a:solidFill>
          <a:schemeClr val="accent2"/>
        </a:solidFill>
        <a:effectLst/>
      </p:bgPr>
    </p:bg>
    <p:spTree>
      <p:nvGrpSpPr>
        <p:cNvPr id="1" name="Shape 307"/>
        <p:cNvGrpSpPr/>
        <p:nvPr/>
      </p:nvGrpSpPr>
      <p:grpSpPr>
        <a:xfrm>
          <a:off x="0" y="0"/>
          <a:ext cx="0" cy="0"/>
          <a:chOff x="0" y="0"/>
          <a:chExt cx="0" cy="0"/>
        </a:xfrm>
      </p:grpSpPr>
      <p:sp>
        <p:nvSpPr>
          <p:cNvPr id="308" name="Google Shape;308;p39"/>
          <p:cNvSpPr>
            <a:spLocks noGrp="1"/>
          </p:cNvSpPr>
          <p:nvPr>
            <p:ph type="pic" idx="2"/>
          </p:nvPr>
        </p:nvSpPr>
        <p:spPr>
          <a:xfrm>
            <a:off x="0" y="0"/>
            <a:ext cx="9144000" cy="5143500"/>
          </a:xfrm>
          <a:prstGeom prst="rect">
            <a:avLst/>
          </a:prstGeom>
          <a:solidFill>
            <a:schemeClr val="lt2"/>
          </a:solidFill>
          <a:ln>
            <a:noFill/>
          </a:ln>
        </p:spPr>
      </p:sp>
      <p:sp>
        <p:nvSpPr>
          <p:cNvPr id="309" name="Google Shape;309;p39"/>
          <p:cNvSpPr txBox="1">
            <a:spLocks noGrp="1"/>
          </p:cNvSpPr>
          <p:nvPr>
            <p:ph type="body" idx="1"/>
          </p:nvPr>
        </p:nvSpPr>
        <p:spPr>
          <a:xfrm>
            <a:off x="4572000" y="0"/>
            <a:ext cx="4572000" cy="5143500"/>
          </a:xfrm>
          <a:prstGeom prst="rect">
            <a:avLst/>
          </a:prstGeom>
          <a:solidFill>
            <a:schemeClr val="accent2">
              <a:alpha val="69800"/>
            </a:schemeClr>
          </a:solidFill>
          <a:ln>
            <a:noFill/>
          </a:ln>
        </p:spPr>
        <p:txBody>
          <a:bodyPr spcFirstLastPara="1" wrap="square" lIns="432000" tIns="1817100" rIns="810000" bIns="810000" anchor="t" anchorCtr="0">
            <a:noAutofit/>
          </a:bodyPr>
          <a:lstStyle>
            <a:lvl1pPr marL="457200" lvl="0" indent="-317500" algn="l" rtl="0">
              <a:lnSpc>
                <a:spcPct val="120000"/>
              </a:lnSpc>
              <a:spcBef>
                <a:spcPts val="300"/>
              </a:spcBef>
              <a:spcAft>
                <a:spcPts val="0"/>
              </a:spcAft>
              <a:buSzPts val="1400"/>
              <a:buChar char="•"/>
              <a:defRPr>
                <a:solidFill>
                  <a:schemeClr val="lt1"/>
                </a:solidFill>
              </a:defRPr>
            </a:lvl1pPr>
            <a:lvl2pPr marL="914400" lvl="1" indent="-317500" algn="l" rtl="0">
              <a:lnSpc>
                <a:spcPct val="120000"/>
              </a:lnSpc>
              <a:spcBef>
                <a:spcPts val="300"/>
              </a:spcBef>
              <a:spcAft>
                <a:spcPts val="0"/>
              </a:spcAft>
              <a:buSzPts val="1400"/>
              <a:buChar char="–"/>
              <a:defRPr>
                <a:solidFill>
                  <a:schemeClr val="lt1"/>
                </a:solidFill>
              </a:defRPr>
            </a:lvl2pPr>
            <a:lvl3pPr marL="1371600" lvl="2" indent="-317500" algn="l" rtl="0">
              <a:lnSpc>
                <a:spcPct val="120000"/>
              </a:lnSpc>
              <a:spcBef>
                <a:spcPts val="300"/>
              </a:spcBef>
              <a:spcAft>
                <a:spcPts val="0"/>
              </a:spcAft>
              <a:buSzPts val="1400"/>
              <a:buChar char="•"/>
              <a:defRPr>
                <a:solidFill>
                  <a:schemeClr val="lt1"/>
                </a:solidFill>
              </a:defRPr>
            </a:lvl3pPr>
            <a:lvl4pPr marL="1828800" lvl="3" indent="-317500" algn="l" rtl="0">
              <a:lnSpc>
                <a:spcPct val="120000"/>
              </a:lnSpc>
              <a:spcBef>
                <a:spcPts val="300"/>
              </a:spcBef>
              <a:spcAft>
                <a:spcPts val="0"/>
              </a:spcAft>
              <a:buSzPts val="1400"/>
              <a:buChar char="•"/>
              <a:defRPr>
                <a:solidFill>
                  <a:schemeClr val="lt1"/>
                </a:solidFill>
              </a:defRPr>
            </a:lvl4pPr>
            <a:lvl5pPr marL="2286000" lvl="4" indent="-317500" algn="l" rtl="0">
              <a:lnSpc>
                <a:spcPct val="120000"/>
              </a:lnSpc>
              <a:spcBef>
                <a:spcPts val="300"/>
              </a:spcBef>
              <a:spcAft>
                <a:spcPts val="0"/>
              </a:spcAft>
              <a:buSzPts val="1400"/>
              <a:buChar char="•"/>
              <a:defRPr>
                <a:solidFill>
                  <a:schemeClr val="lt1"/>
                </a:solidFill>
              </a:defRPr>
            </a:lvl5pPr>
            <a:lvl6pPr marL="2743200" lvl="5" indent="-317500" algn="l" rtl="0">
              <a:lnSpc>
                <a:spcPct val="120000"/>
              </a:lnSpc>
              <a:spcBef>
                <a:spcPts val="300"/>
              </a:spcBef>
              <a:spcAft>
                <a:spcPts val="0"/>
              </a:spcAft>
              <a:buSzPts val="1400"/>
              <a:buChar char="•"/>
              <a:defRPr>
                <a:solidFill>
                  <a:schemeClr val="lt1"/>
                </a:solidFill>
              </a:defRPr>
            </a:lvl6pPr>
            <a:lvl7pPr marL="3200400" lvl="6" indent="-317500" algn="l" rtl="0">
              <a:lnSpc>
                <a:spcPct val="120000"/>
              </a:lnSpc>
              <a:spcBef>
                <a:spcPts val="300"/>
              </a:spcBef>
              <a:spcAft>
                <a:spcPts val="0"/>
              </a:spcAft>
              <a:buSzPts val="1400"/>
              <a:buChar char="•"/>
              <a:defRPr>
                <a:solidFill>
                  <a:schemeClr val="lt1"/>
                </a:solidFill>
              </a:defRPr>
            </a:lvl7pPr>
            <a:lvl8pPr marL="3657600" lvl="7" indent="-317500" algn="l" rtl="0">
              <a:lnSpc>
                <a:spcPct val="120000"/>
              </a:lnSpc>
              <a:spcBef>
                <a:spcPts val="300"/>
              </a:spcBef>
              <a:spcAft>
                <a:spcPts val="0"/>
              </a:spcAft>
              <a:buSzPts val="1400"/>
              <a:buChar char="•"/>
              <a:defRPr>
                <a:solidFill>
                  <a:schemeClr val="lt1"/>
                </a:solidFill>
              </a:defRPr>
            </a:lvl8pPr>
            <a:lvl9pPr marL="4114800" lvl="8" indent="-317500" algn="l" rtl="0">
              <a:lnSpc>
                <a:spcPct val="120000"/>
              </a:lnSpc>
              <a:spcBef>
                <a:spcPts val="300"/>
              </a:spcBef>
              <a:spcAft>
                <a:spcPts val="0"/>
              </a:spcAft>
              <a:buSzPts val="1400"/>
              <a:buChar char="•"/>
              <a:defRPr>
                <a:solidFill>
                  <a:schemeClr val="lt1"/>
                </a:solidFill>
              </a:defRPr>
            </a:lvl9pPr>
          </a:lstStyle>
          <a:p>
            <a:endParaRPr/>
          </a:p>
        </p:txBody>
      </p:sp>
      <p:sp>
        <p:nvSpPr>
          <p:cNvPr id="310" name="Google Shape;310;p39"/>
          <p:cNvSpPr/>
          <p:nvPr/>
        </p:nvSpPr>
        <p:spPr>
          <a:xfrm>
            <a:off x="474511" y="357504"/>
            <a:ext cx="202013" cy="458989"/>
          </a:xfrm>
          <a:custGeom>
            <a:avLst/>
            <a:gdLst/>
            <a:ahLst/>
            <a:cxnLst/>
            <a:rect l="l" t="t" r="r" b="b"/>
            <a:pathLst>
              <a:path w="3164" h="7179" extrusionOk="0">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ato"/>
              <a:ea typeface="Lato"/>
              <a:cs typeface="Lato"/>
              <a:sym typeface="Lato"/>
            </a:endParaRPr>
          </a:p>
        </p:txBody>
      </p:sp>
      <p:sp>
        <p:nvSpPr>
          <p:cNvPr id="311" name="Google Shape;311;p39"/>
          <p:cNvSpPr txBox="1">
            <a:spLocks noGrp="1"/>
          </p:cNvSpPr>
          <p:nvPr>
            <p:ph type="title"/>
          </p:nvPr>
        </p:nvSpPr>
        <p:spPr>
          <a:xfrm>
            <a:off x="5004048" y="788919"/>
            <a:ext cx="3348600" cy="8106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lt1"/>
              </a:buClr>
              <a:buSzPts val="2400"/>
              <a:buFont typeface="Aleo"/>
              <a:buNone/>
              <a:defRPr>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12" name="Google Shape;312;p39"/>
          <p:cNvSpPr txBox="1">
            <a:spLocks noGrp="1"/>
          </p:cNvSpPr>
          <p:nvPr>
            <p:ph type="dt" idx="10"/>
          </p:nvPr>
        </p:nvSpPr>
        <p:spPr>
          <a:xfrm>
            <a:off x="7758354" y="4785996"/>
            <a:ext cx="702000" cy="1626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100"/>
              <a:buNone/>
              <a:defRPr>
                <a:solidFill>
                  <a:schemeClr val="lt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13" name="Google Shape;313;p39"/>
          <p:cNvSpPr txBox="1">
            <a:spLocks noGrp="1"/>
          </p:cNvSpPr>
          <p:nvPr>
            <p:ph type="ftr" idx="11"/>
          </p:nvPr>
        </p:nvSpPr>
        <p:spPr>
          <a:xfrm>
            <a:off x="4572000" y="4785996"/>
            <a:ext cx="3186600" cy="1626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100"/>
              <a:buNone/>
              <a:defRPr>
                <a:solidFill>
                  <a:schemeClr val="lt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14" name="Google Shape;314;p39"/>
          <p:cNvSpPr txBox="1">
            <a:spLocks noGrp="1"/>
          </p:cNvSpPr>
          <p:nvPr>
            <p:ph type="sldNum" idx="12"/>
          </p:nvPr>
        </p:nvSpPr>
        <p:spPr>
          <a:xfrm>
            <a:off x="8460432" y="4786163"/>
            <a:ext cx="324000" cy="161700"/>
          </a:xfrm>
          <a:prstGeom prst="rect">
            <a:avLst/>
          </a:prstGeom>
          <a:noFill/>
          <a:ln>
            <a:noFill/>
          </a:ln>
        </p:spPr>
        <p:txBody>
          <a:bodyPr spcFirstLastPara="1" wrap="square" lIns="0" tIns="0" rIns="0" bIns="0" anchor="ctr" anchorCtr="0">
            <a:noAutofit/>
          </a:bodyPr>
          <a:lstStyle>
            <a:lvl1pPr marL="0" lvl="0" indent="0" algn="r" rtl="0">
              <a:spcBef>
                <a:spcPts val="0"/>
              </a:spcBef>
              <a:buNone/>
              <a:defRPr sz="700" b="0" i="0" cap="none">
                <a:solidFill>
                  <a:schemeClr val="lt1"/>
                </a:solidFill>
                <a:latin typeface="Aleo"/>
                <a:ea typeface="Aleo"/>
                <a:cs typeface="Aleo"/>
                <a:sym typeface="Aleo"/>
              </a:defRPr>
            </a:lvl1pPr>
            <a:lvl2pPr marL="0" lvl="1" indent="0" algn="r" rtl="0">
              <a:spcBef>
                <a:spcPts val="0"/>
              </a:spcBef>
              <a:buNone/>
              <a:defRPr sz="700" b="0" i="0" cap="none">
                <a:solidFill>
                  <a:schemeClr val="lt1"/>
                </a:solidFill>
                <a:latin typeface="Aleo"/>
                <a:ea typeface="Aleo"/>
                <a:cs typeface="Aleo"/>
                <a:sym typeface="Aleo"/>
              </a:defRPr>
            </a:lvl2pPr>
            <a:lvl3pPr marL="0" lvl="2" indent="0" algn="r" rtl="0">
              <a:spcBef>
                <a:spcPts val="0"/>
              </a:spcBef>
              <a:buNone/>
              <a:defRPr sz="700" b="0" i="0" cap="none">
                <a:solidFill>
                  <a:schemeClr val="lt1"/>
                </a:solidFill>
                <a:latin typeface="Aleo"/>
                <a:ea typeface="Aleo"/>
                <a:cs typeface="Aleo"/>
                <a:sym typeface="Aleo"/>
              </a:defRPr>
            </a:lvl3pPr>
            <a:lvl4pPr marL="0" lvl="3" indent="0" algn="r" rtl="0">
              <a:spcBef>
                <a:spcPts val="0"/>
              </a:spcBef>
              <a:buNone/>
              <a:defRPr sz="700" b="0" i="0" cap="none">
                <a:solidFill>
                  <a:schemeClr val="lt1"/>
                </a:solidFill>
                <a:latin typeface="Aleo"/>
                <a:ea typeface="Aleo"/>
                <a:cs typeface="Aleo"/>
                <a:sym typeface="Aleo"/>
              </a:defRPr>
            </a:lvl4pPr>
            <a:lvl5pPr marL="0" lvl="4" indent="0" algn="r" rtl="0">
              <a:spcBef>
                <a:spcPts val="0"/>
              </a:spcBef>
              <a:buNone/>
              <a:defRPr sz="700" b="0" i="0" cap="none">
                <a:solidFill>
                  <a:schemeClr val="lt1"/>
                </a:solidFill>
                <a:latin typeface="Aleo"/>
                <a:ea typeface="Aleo"/>
                <a:cs typeface="Aleo"/>
                <a:sym typeface="Aleo"/>
              </a:defRPr>
            </a:lvl5pPr>
            <a:lvl6pPr marL="0" lvl="5" indent="0" algn="r" rtl="0">
              <a:spcBef>
                <a:spcPts val="0"/>
              </a:spcBef>
              <a:buNone/>
              <a:defRPr sz="700" b="0" i="0" cap="none">
                <a:solidFill>
                  <a:schemeClr val="lt1"/>
                </a:solidFill>
                <a:latin typeface="Aleo"/>
                <a:ea typeface="Aleo"/>
                <a:cs typeface="Aleo"/>
                <a:sym typeface="Aleo"/>
              </a:defRPr>
            </a:lvl6pPr>
            <a:lvl7pPr marL="0" lvl="6" indent="0" algn="r" rtl="0">
              <a:spcBef>
                <a:spcPts val="0"/>
              </a:spcBef>
              <a:buNone/>
              <a:defRPr sz="700" b="0" i="0" cap="none">
                <a:solidFill>
                  <a:schemeClr val="lt1"/>
                </a:solidFill>
                <a:latin typeface="Aleo"/>
                <a:ea typeface="Aleo"/>
                <a:cs typeface="Aleo"/>
                <a:sym typeface="Aleo"/>
              </a:defRPr>
            </a:lvl7pPr>
            <a:lvl8pPr marL="0" lvl="7" indent="0" algn="r" rtl="0">
              <a:spcBef>
                <a:spcPts val="0"/>
              </a:spcBef>
              <a:buNone/>
              <a:defRPr sz="700" b="0" i="0" cap="none">
                <a:solidFill>
                  <a:schemeClr val="lt1"/>
                </a:solidFill>
                <a:latin typeface="Aleo"/>
                <a:ea typeface="Aleo"/>
                <a:cs typeface="Aleo"/>
                <a:sym typeface="Aleo"/>
              </a:defRPr>
            </a:lvl8pPr>
            <a:lvl9pPr marL="0" lvl="8" indent="0" algn="r" rtl="0">
              <a:spcBef>
                <a:spcPts val="0"/>
              </a:spcBef>
              <a:buNone/>
              <a:defRPr sz="700" b="0" i="0" cap="none">
                <a:solidFill>
                  <a:schemeClr val="lt1"/>
                </a:solidFill>
                <a:latin typeface="Aleo"/>
                <a:ea typeface="Aleo"/>
                <a:cs typeface="Aleo"/>
                <a:sym typeface="Aleo"/>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Picture ">
  <p:cSld name="Picture ">
    <p:spTree>
      <p:nvGrpSpPr>
        <p:cNvPr id="1" name="Shape 315"/>
        <p:cNvGrpSpPr/>
        <p:nvPr/>
      </p:nvGrpSpPr>
      <p:grpSpPr>
        <a:xfrm>
          <a:off x="0" y="0"/>
          <a:ext cx="0" cy="0"/>
          <a:chOff x="0" y="0"/>
          <a:chExt cx="0" cy="0"/>
        </a:xfrm>
      </p:grpSpPr>
      <p:sp>
        <p:nvSpPr>
          <p:cNvPr id="316" name="Google Shape;316;p40"/>
          <p:cNvSpPr>
            <a:spLocks noGrp="1"/>
          </p:cNvSpPr>
          <p:nvPr>
            <p:ph type="pic" idx="2"/>
          </p:nvPr>
        </p:nvSpPr>
        <p:spPr>
          <a:xfrm>
            <a:off x="0" y="0"/>
            <a:ext cx="9144000" cy="5001900"/>
          </a:xfrm>
          <a:prstGeom prst="rect">
            <a:avLst/>
          </a:prstGeom>
          <a:solidFill>
            <a:schemeClr val="lt2"/>
          </a:solidFill>
          <a:ln>
            <a:noFill/>
          </a:ln>
        </p:spPr>
      </p:sp>
      <p:sp>
        <p:nvSpPr>
          <p:cNvPr id="317" name="Google Shape;317;p40"/>
          <p:cNvSpPr txBox="1">
            <a:spLocks noGrp="1"/>
          </p:cNvSpPr>
          <p:nvPr>
            <p:ph type="title"/>
          </p:nvPr>
        </p:nvSpPr>
        <p:spPr>
          <a:xfrm>
            <a:off x="1007603" y="357188"/>
            <a:ext cx="7776900" cy="8106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lt1"/>
              </a:buClr>
              <a:buSzPts val="2400"/>
              <a:buFont typeface="Aleo"/>
              <a:buNone/>
              <a:defRPr>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18" name="Google Shape;318;p40"/>
          <p:cNvSpPr txBox="1">
            <a:spLocks noGrp="1"/>
          </p:cNvSpPr>
          <p:nvPr>
            <p:ph type="dt" idx="10"/>
          </p:nvPr>
        </p:nvSpPr>
        <p:spPr>
          <a:xfrm>
            <a:off x="7758354" y="4785996"/>
            <a:ext cx="702000" cy="1626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100"/>
              <a:buNone/>
              <a:defRPr>
                <a:solidFill>
                  <a:schemeClr val="lt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19" name="Google Shape;319;p40"/>
          <p:cNvSpPr txBox="1">
            <a:spLocks noGrp="1"/>
          </p:cNvSpPr>
          <p:nvPr>
            <p:ph type="ftr" idx="11"/>
          </p:nvPr>
        </p:nvSpPr>
        <p:spPr>
          <a:xfrm>
            <a:off x="4572000" y="4785996"/>
            <a:ext cx="3186600" cy="1626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100"/>
              <a:buNone/>
              <a:defRPr>
                <a:solidFill>
                  <a:schemeClr val="lt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20" name="Google Shape;320;p40"/>
          <p:cNvSpPr txBox="1">
            <a:spLocks noGrp="1"/>
          </p:cNvSpPr>
          <p:nvPr>
            <p:ph type="sldNum" idx="12"/>
          </p:nvPr>
        </p:nvSpPr>
        <p:spPr>
          <a:xfrm>
            <a:off x="8460432" y="4786163"/>
            <a:ext cx="324000" cy="161700"/>
          </a:xfrm>
          <a:prstGeom prst="rect">
            <a:avLst/>
          </a:prstGeom>
          <a:noFill/>
          <a:ln>
            <a:noFill/>
          </a:ln>
        </p:spPr>
        <p:txBody>
          <a:bodyPr spcFirstLastPara="1" wrap="square" lIns="0" tIns="0" rIns="0" bIns="0" anchor="ctr" anchorCtr="0">
            <a:noAutofit/>
          </a:bodyPr>
          <a:lstStyle>
            <a:lvl1pPr marL="0" lvl="0" indent="0" algn="r" rtl="0">
              <a:spcBef>
                <a:spcPts val="0"/>
              </a:spcBef>
              <a:buNone/>
              <a:defRPr sz="700" b="0" i="0" cap="none">
                <a:solidFill>
                  <a:schemeClr val="lt1"/>
                </a:solidFill>
                <a:latin typeface="Aleo"/>
                <a:ea typeface="Aleo"/>
                <a:cs typeface="Aleo"/>
                <a:sym typeface="Aleo"/>
              </a:defRPr>
            </a:lvl1pPr>
            <a:lvl2pPr marL="0" lvl="1" indent="0" algn="r" rtl="0">
              <a:spcBef>
                <a:spcPts val="0"/>
              </a:spcBef>
              <a:buNone/>
              <a:defRPr sz="700" b="0" i="0" cap="none">
                <a:solidFill>
                  <a:schemeClr val="lt1"/>
                </a:solidFill>
                <a:latin typeface="Aleo"/>
                <a:ea typeface="Aleo"/>
                <a:cs typeface="Aleo"/>
                <a:sym typeface="Aleo"/>
              </a:defRPr>
            </a:lvl2pPr>
            <a:lvl3pPr marL="0" lvl="2" indent="0" algn="r" rtl="0">
              <a:spcBef>
                <a:spcPts val="0"/>
              </a:spcBef>
              <a:buNone/>
              <a:defRPr sz="700" b="0" i="0" cap="none">
                <a:solidFill>
                  <a:schemeClr val="lt1"/>
                </a:solidFill>
                <a:latin typeface="Aleo"/>
                <a:ea typeface="Aleo"/>
                <a:cs typeface="Aleo"/>
                <a:sym typeface="Aleo"/>
              </a:defRPr>
            </a:lvl3pPr>
            <a:lvl4pPr marL="0" lvl="3" indent="0" algn="r" rtl="0">
              <a:spcBef>
                <a:spcPts val="0"/>
              </a:spcBef>
              <a:buNone/>
              <a:defRPr sz="700" b="0" i="0" cap="none">
                <a:solidFill>
                  <a:schemeClr val="lt1"/>
                </a:solidFill>
                <a:latin typeface="Aleo"/>
                <a:ea typeface="Aleo"/>
                <a:cs typeface="Aleo"/>
                <a:sym typeface="Aleo"/>
              </a:defRPr>
            </a:lvl4pPr>
            <a:lvl5pPr marL="0" lvl="4" indent="0" algn="r" rtl="0">
              <a:spcBef>
                <a:spcPts val="0"/>
              </a:spcBef>
              <a:buNone/>
              <a:defRPr sz="700" b="0" i="0" cap="none">
                <a:solidFill>
                  <a:schemeClr val="lt1"/>
                </a:solidFill>
                <a:latin typeface="Aleo"/>
                <a:ea typeface="Aleo"/>
                <a:cs typeface="Aleo"/>
                <a:sym typeface="Aleo"/>
              </a:defRPr>
            </a:lvl5pPr>
            <a:lvl6pPr marL="0" lvl="5" indent="0" algn="r" rtl="0">
              <a:spcBef>
                <a:spcPts val="0"/>
              </a:spcBef>
              <a:buNone/>
              <a:defRPr sz="700" b="0" i="0" cap="none">
                <a:solidFill>
                  <a:schemeClr val="lt1"/>
                </a:solidFill>
                <a:latin typeface="Aleo"/>
                <a:ea typeface="Aleo"/>
                <a:cs typeface="Aleo"/>
                <a:sym typeface="Aleo"/>
              </a:defRPr>
            </a:lvl6pPr>
            <a:lvl7pPr marL="0" lvl="6" indent="0" algn="r" rtl="0">
              <a:spcBef>
                <a:spcPts val="0"/>
              </a:spcBef>
              <a:buNone/>
              <a:defRPr sz="700" b="0" i="0" cap="none">
                <a:solidFill>
                  <a:schemeClr val="lt1"/>
                </a:solidFill>
                <a:latin typeface="Aleo"/>
                <a:ea typeface="Aleo"/>
                <a:cs typeface="Aleo"/>
                <a:sym typeface="Aleo"/>
              </a:defRPr>
            </a:lvl7pPr>
            <a:lvl8pPr marL="0" lvl="7" indent="0" algn="r" rtl="0">
              <a:spcBef>
                <a:spcPts val="0"/>
              </a:spcBef>
              <a:buNone/>
              <a:defRPr sz="700" b="0" i="0" cap="none">
                <a:solidFill>
                  <a:schemeClr val="lt1"/>
                </a:solidFill>
                <a:latin typeface="Aleo"/>
                <a:ea typeface="Aleo"/>
                <a:cs typeface="Aleo"/>
                <a:sym typeface="Aleo"/>
              </a:defRPr>
            </a:lvl8pPr>
            <a:lvl9pPr marL="0" lvl="8" indent="0" algn="r" rtl="0">
              <a:spcBef>
                <a:spcPts val="0"/>
              </a:spcBef>
              <a:buNone/>
              <a:defRPr sz="700" b="0" i="0" cap="none">
                <a:solidFill>
                  <a:schemeClr val="lt1"/>
                </a:solidFill>
                <a:latin typeface="Aleo"/>
                <a:ea typeface="Aleo"/>
                <a:cs typeface="Aleo"/>
                <a:sym typeface="Aleo"/>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ext and Picture ">
  <p:cSld name="Text and Picture ">
    <p:spTree>
      <p:nvGrpSpPr>
        <p:cNvPr id="1" name="Shape 321"/>
        <p:cNvGrpSpPr/>
        <p:nvPr/>
      </p:nvGrpSpPr>
      <p:grpSpPr>
        <a:xfrm>
          <a:off x="0" y="0"/>
          <a:ext cx="0" cy="0"/>
          <a:chOff x="0" y="0"/>
          <a:chExt cx="0" cy="0"/>
        </a:xfrm>
      </p:grpSpPr>
      <p:sp>
        <p:nvSpPr>
          <p:cNvPr id="322" name="Google Shape;322;p41"/>
          <p:cNvSpPr>
            <a:spLocks noGrp="1"/>
          </p:cNvSpPr>
          <p:nvPr>
            <p:ph type="pic" idx="2"/>
          </p:nvPr>
        </p:nvSpPr>
        <p:spPr>
          <a:xfrm>
            <a:off x="0" y="0"/>
            <a:ext cx="9144000" cy="5001900"/>
          </a:xfrm>
          <a:prstGeom prst="rect">
            <a:avLst/>
          </a:prstGeom>
          <a:solidFill>
            <a:schemeClr val="lt2"/>
          </a:solidFill>
          <a:ln>
            <a:noFill/>
          </a:ln>
        </p:spPr>
      </p:sp>
      <p:sp>
        <p:nvSpPr>
          <p:cNvPr id="323" name="Google Shape;323;p41"/>
          <p:cNvSpPr txBox="1">
            <a:spLocks noGrp="1"/>
          </p:cNvSpPr>
          <p:nvPr>
            <p:ph type="dt" idx="10"/>
          </p:nvPr>
        </p:nvSpPr>
        <p:spPr>
          <a:xfrm>
            <a:off x="7758354" y="4785996"/>
            <a:ext cx="702000" cy="1626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100"/>
              <a:buNone/>
              <a:defRPr>
                <a:solidFill>
                  <a:schemeClr val="lt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24" name="Google Shape;324;p41"/>
          <p:cNvSpPr txBox="1">
            <a:spLocks noGrp="1"/>
          </p:cNvSpPr>
          <p:nvPr>
            <p:ph type="ftr" idx="11"/>
          </p:nvPr>
        </p:nvSpPr>
        <p:spPr>
          <a:xfrm>
            <a:off x="4572000" y="4785996"/>
            <a:ext cx="3186600" cy="1626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100"/>
              <a:buNone/>
              <a:defRPr>
                <a:solidFill>
                  <a:schemeClr val="lt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25" name="Google Shape;325;p41"/>
          <p:cNvSpPr txBox="1">
            <a:spLocks noGrp="1"/>
          </p:cNvSpPr>
          <p:nvPr>
            <p:ph type="sldNum" idx="12"/>
          </p:nvPr>
        </p:nvSpPr>
        <p:spPr>
          <a:xfrm>
            <a:off x="8460432" y="4786163"/>
            <a:ext cx="324000" cy="161700"/>
          </a:xfrm>
          <a:prstGeom prst="rect">
            <a:avLst/>
          </a:prstGeom>
          <a:noFill/>
          <a:ln>
            <a:noFill/>
          </a:ln>
        </p:spPr>
        <p:txBody>
          <a:bodyPr spcFirstLastPara="1" wrap="square" lIns="0" tIns="0" rIns="0" bIns="0" anchor="ctr" anchorCtr="0">
            <a:noAutofit/>
          </a:bodyPr>
          <a:lstStyle>
            <a:lvl1pPr marL="0" lvl="0" indent="0" algn="r" rtl="0">
              <a:spcBef>
                <a:spcPts val="0"/>
              </a:spcBef>
              <a:buNone/>
              <a:defRPr sz="700" b="0" i="0" cap="none">
                <a:solidFill>
                  <a:schemeClr val="lt1"/>
                </a:solidFill>
                <a:latin typeface="Aleo"/>
                <a:ea typeface="Aleo"/>
                <a:cs typeface="Aleo"/>
                <a:sym typeface="Aleo"/>
              </a:defRPr>
            </a:lvl1pPr>
            <a:lvl2pPr marL="0" lvl="1" indent="0" algn="r" rtl="0">
              <a:spcBef>
                <a:spcPts val="0"/>
              </a:spcBef>
              <a:buNone/>
              <a:defRPr sz="700" b="0" i="0" cap="none">
                <a:solidFill>
                  <a:schemeClr val="lt1"/>
                </a:solidFill>
                <a:latin typeface="Aleo"/>
                <a:ea typeface="Aleo"/>
                <a:cs typeface="Aleo"/>
                <a:sym typeface="Aleo"/>
              </a:defRPr>
            </a:lvl2pPr>
            <a:lvl3pPr marL="0" lvl="2" indent="0" algn="r" rtl="0">
              <a:spcBef>
                <a:spcPts val="0"/>
              </a:spcBef>
              <a:buNone/>
              <a:defRPr sz="700" b="0" i="0" cap="none">
                <a:solidFill>
                  <a:schemeClr val="lt1"/>
                </a:solidFill>
                <a:latin typeface="Aleo"/>
                <a:ea typeface="Aleo"/>
                <a:cs typeface="Aleo"/>
                <a:sym typeface="Aleo"/>
              </a:defRPr>
            </a:lvl3pPr>
            <a:lvl4pPr marL="0" lvl="3" indent="0" algn="r" rtl="0">
              <a:spcBef>
                <a:spcPts val="0"/>
              </a:spcBef>
              <a:buNone/>
              <a:defRPr sz="700" b="0" i="0" cap="none">
                <a:solidFill>
                  <a:schemeClr val="lt1"/>
                </a:solidFill>
                <a:latin typeface="Aleo"/>
                <a:ea typeface="Aleo"/>
                <a:cs typeface="Aleo"/>
                <a:sym typeface="Aleo"/>
              </a:defRPr>
            </a:lvl4pPr>
            <a:lvl5pPr marL="0" lvl="4" indent="0" algn="r" rtl="0">
              <a:spcBef>
                <a:spcPts val="0"/>
              </a:spcBef>
              <a:buNone/>
              <a:defRPr sz="700" b="0" i="0" cap="none">
                <a:solidFill>
                  <a:schemeClr val="lt1"/>
                </a:solidFill>
                <a:latin typeface="Aleo"/>
                <a:ea typeface="Aleo"/>
                <a:cs typeface="Aleo"/>
                <a:sym typeface="Aleo"/>
              </a:defRPr>
            </a:lvl5pPr>
            <a:lvl6pPr marL="0" lvl="5" indent="0" algn="r" rtl="0">
              <a:spcBef>
                <a:spcPts val="0"/>
              </a:spcBef>
              <a:buNone/>
              <a:defRPr sz="700" b="0" i="0" cap="none">
                <a:solidFill>
                  <a:schemeClr val="lt1"/>
                </a:solidFill>
                <a:latin typeface="Aleo"/>
                <a:ea typeface="Aleo"/>
                <a:cs typeface="Aleo"/>
                <a:sym typeface="Aleo"/>
              </a:defRPr>
            </a:lvl6pPr>
            <a:lvl7pPr marL="0" lvl="6" indent="0" algn="r" rtl="0">
              <a:spcBef>
                <a:spcPts val="0"/>
              </a:spcBef>
              <a:buNone/>
              <a:defRPr sz="700" b="0" i="0" cap="none">
                <a:solidFill>
                  <a:schemeClr val="lt1"/>
                </a:solidFill>
                <a:latin typeface="Aleo"/>
                <a:ea typeface="Aleo"/>
                <a:cs typeface="Aleo"/>
                <a:sym typeface="Aleo"/>
              </a:defRPr>
            </a:lvl7pPr>
            <a:lvl8pPr marL="0" lvl="7" indent="0" algn="r" rtl="0">
              <a:spcBef>
                <a:spcPts val="0"/>
              </a:spcBef>
              <a:buNone/>
              <a:defRPr sz="700" b="0" i="0" cap="none">
                <a:solidFill>
                  <a:schemeClr val="lt1"/>
                </a:solidFill>
                <a:latin typeface="Aleo"/>
                <a:ea typeface="Aleo"/>
                <a:cs typeface="Aleo"/>
                <a:sym typeface="Aleo"/>
              </a:defRPr>
            </a:lvl8pPr>
            <a:lvl9pPr marL="0" lvl="8" indent="0" algn="r" rtl="0">
              <a:spcBef>
                <a:spcPts val="0"/>
              </a:spcBef>
              <a:buNone/>
              <a:defRPr sz="700" b="0" i="0" cap="none">
                <a:solidFill>
                  <a:schemeClr val="lt1"/>
                </a:solidFill>
                <a:latin typeface="Aleo"/>
                <a:ea typeface="Aleo"/>
                <a:cs typeface="Aleo"/>
                <a:sym typeface="Aleo"/>
              </a:defRPr>
            </a:lvl9pPr>
          </a:lstStyle>
          <a:p>
            <a:pPr marL="0" lvl="0" indent="0" algn="r" rtl="0">
              <a:spcBef>
                <a:spcPts val="0"/>
              </a:spcBef>
              <a:spcAft>
                <a:spcPts val="0"/>
              </a:spcAft>
              <a:buNone/>
            </a:pPr>
            <a:fld id="{00000000-1234-1234-1234-123412341234}" type="slidenum">
              <a:rPr lang="fi"/>
              <a:t>‹#›</a:t>
            </a:fld>
            <a:endParaRPr/>
          </a:p>
        </p:txBody>
      </p:sp>
      <p:sp>
        <p:nvSpPr>
          <p:cNvPr id="326" name="Google Shape;326;p41"/>
          <p:cNvSpPr txBox="1">
            <a:spLocks noGrp="1"/>
          </p:cNvSpPr>
          <p:nvPr>
            <p:ph type="ctrTitle"/>
          </p:nvPr>
        </p:nvSpPr>
        <p:spPr>
          <a:xfrm>
            <a:off x="359569" y="1762088"/>
            <a:ext cx="8424900" cy="1512300"/>
          </a:xfrm>
          <a:prstGeom prst="rect">
            <a:avLst/>
          </a:prstGeom>
          <a:noFill/>
          <a:ln>
            <a:noFill/>
          </a:ln>
        </p:spPr>
        <p:txBody>
          <a:bodyPr spcFirstLastPara="1" wrap="square" lIns="0" tIns="0" rIns="0" bIns="0" anchor="ctr" anchorCtr="0">
            <a:noAutofit/>
          </a:bodyPr>
          <a:lstStyle>
            <a:lvl1pPr lvl="0" algn="ctr" rtl="0">
              <a:lnSpc>
                <a:spcPct val="90000"/>
              </a:lnSpc>
              <a:spcBef>
                <a:spcPts val="0"/>
              </a:spcBef>
              <a:spcAft>
                <a:spcPts val="0"/>
              </a:spcAft>
              <a:buClr>
                <a:schemeClr val="accent2"/>
              </a:buClr>
              <a:buSzPts val="3000"/>
              <a:buFont typeface="Aleo"/>
              <a:buNone/>
              <a:defRPr sz="30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Text and Picture Nega">
  <p:cSld name="Text and Picture Nega">
    <p:spTree>
      <p:nvGrpSpPr>
        <p:cNvPr id="1" name="Shape 327"/>
        <p:cNvGrpSpPr/>
        <p:nvPr/>
      </p:nvGrpSpPr>
      <p:grpSpPr>
        <a:xfrm>
          <a:off x="0" y="0"/>
          <a:ext cx="0" cy="0"/>
          <a:chOff x="0" y="0"/>
          <a:chExt cx="0" cy="0"/>
        </a:xfrm>
      </p:grpSpPr>
      <p:sp>
        <p:nvSpPr>
          <p:cNvPr id="328" name="Google Shape;328;p42"/>
          <p:cNvSpPr>
            <a:spLocks noGrp="1"/>
          </p:cNvSpPr>
          <p:nvPr>
            <p:ph type="pic" idx="2"/>
          </p:nvPr>
        </p:nvSpPr>
        <p:spPr>
          <a:xfrm>
            <a:off x="0" y="0"/>
            <a:ext cx="9144000" cy="5001900"/>
          </a:xfrm>
          <a:prstGeom prst="rect">
            <a:avLst/>
          </a:prstGeom>
          <a:solidFill>
            <a:schemeClr val="lt2"/>
          </a:solidFill>
          <a:ln>
            <a:noFill/>
          </a:ln>
        </p:spPr>
      </p:sp>
      <p:sp>
        <p:nvSpPr>
          <p:cNvPr id="329" name="Google Shape;329;p42"/>
          <p:cNvSpPr txBox="1">
            <a:spLocks noGrp="1"/>
          </p:cNvSpPr>
          <p:nvPr>
            <p:ph type="dt" idx="10"/>
          </p:nvPr>
        </p:nvSpPr>
        <p:spPr>
          <a:xfrm>
            <a:off x="7758354" y="4785996"/>
            <a:ext cx="702000" cy="1626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100"/>
              <a:buNone/>
              <a:defRPr>
                <a:solidFill>
                  <a:schemeClr val="lt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30" name="Google Shape;330;p42"/>
          <p:cNvSpPr txBox="1">
            <a:spLocks noGrp="1"/>
          </p:cNvSpPr>
          <p:nvPr>
            <p:ph type="ftr" idx="11"/>
          </p:nvPr>
        </p:nvSpPr>
        <p:spPr>
          <a:xfrm>
            <a:off x="4572000" y="4785996"/>
            <a:ext cx="3186600" cy="1626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100"/>
              <a:buNone/>
              <a:defRPr>
                <a:solidFill>
                  <a:schemeClr val="lt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31" name="Google Shape;331;p42"/>
          <p:cNvSpPr txBox="1">
            <a:spLocks noGrp="1"/>
          </p:cNvSpPr>
          <p:nvPr>
            <p:ph type="sldNum" idx="12"/>
          </p:nvPr>
        </p:nvSpPr>
        <p:spPr>
          <a:xfrm>
            <a:off x="8460432" y="4786163"/>
            <a:ext cx="324000" cy="161700"/>
          </a:xfrm>
          <a:prstGeom prst="rect">
            <a:avLst/>
          </a:prstGeom>
          <a:noFill/>
          <a:ln>
            <a:noFill/>
          </a:ln>
        </p:spPr>
        <p:txBody>
          <a:bodyPr spcFirstLastPara="1" wrap="square" lIns="0" tIns="0" rIns="0" bIns="0" anchor="ctr" anchorCtr="0">
            <a:noAutofit/>
          </a:bodyPr>
          <a:lstStyle>
            <a:lvl1pPr marL="0" lvl="0" indent="0" algn="r" rtl="0">
              <a:spcBef>
                <a:spcPts val="0"/>
              </a:spcBef>
              <a:buNone/>
              <a:defRPr sz="700" b="0" i="0" cap="none">
                <a:solidFill>
                  <a:schemeClr val="lt1"/>
                </a:solidFill>
                <a:latin typeface="Aleo"/>
                <a:ea typeface="Aleo"/>
                <a:cs typeface="Aleo"/>
                <a:sym typeface="Aleo"/>
              </a:defRPr>
            </a:lvl1pPr>
            <a:lvl2pPr marL="0" lvl="1" indent="0" algn="r" rtl="0">
              <a:spcBef>
                <a:spcPts val="0"/>
              </a:spcBef>
              <a:buNone/>
              <a:defRPr sz="700" b="0" i="0" cap="none">
                <a:solidFill>
                  <a:schemeClr val="lt1"/>
                </a:solidFill>
                <a:latin typeface="Aleo"/>
                <a:ea typeface="Aleo"/>
                <a:cs typeface="Aleo"/>
                <a:sym typeface="Aleo"/>
              </a:defRPr>
            </a:lvl2pPr>
            <a:lvl3pPr marL="0" lvl="2" indent="0" algn="r" rtl="0">
              <a:spcBef>
                <a:spcPts val="0"/>
              </a:spcBef>
              <a:buNone/>
              <a:defRPr sz="700" b="0" i="0" cap="none">
                <a:solidFill>
                  <a:schemeClr val="lt1"/>
                </a:solidFill>
                <a:latin typeface="Aleo"/>
                <a:ea typeface="Aleo"/>
                <a:cs typeface="Aleo"/>
                <a:sym typeface="Aleo"/>
              </a:defRPr>
            </a:lvl3pPr>
            <a:lvl4pPr marL="0" lvl="3" indent="0" algn="r" rtl="0">
              <a:spcBef>
                <a:spcPts val="0"/>
              </a:spcBef>
              <a:buNone/>
              <a:defRPr sz="700" b="0" i="0" cap="none">
                <a:solidFill>
                  <a:schemeClr val="lt1"/>
                </a:solidFill>
                <a:latin typeface="Aleo"/>
                <a:ea typeface="Aleo"/>
                <a:cs typeface="Aleo"/>
                <a:sym typeface="Aleo"/>
              </a:defRPr>
            </a:lvl4pPr>
            <a:lvl5pPr marL="0" lvl="4" indent="0" algn="r" rtl="0">
              <a:spcBef>
                <a:spcPts val="0"/>
              </a:spcBef>
              <a:buNone/>
              <a:defRPr sz="700" b="0" i="0" cap="none">
                <a:solidFill>
                  <a:schemeClr val="lt1"/>
                </a:solidFill>
                <a:latin typeface="Aleo"/>
                <a:ea typeface="Aleo"/>
                <a:cs typeface="Aleo"/>
                <a:sym typeface="Aleo"/>
              </a:defRPr>
            </a:lvl5pPr>
            <a:lvl6pPr marL="0" lvl="5" indent="0" algn="r" rtl="0">
              <a:spcBef>
                <a:spcPts val="0"/>
              </a:spcBef>
              <a:buNone/>
              <a:defRPr sz="700" b="0" i="0" cap="none">
                <a:solidFill>
                  <a:schemeClr val="lt1"/>
                </a:solidFill>
                <a:latin typeface="Aleo"/>
                <a:ea typeface="Aleo"/>
                <a:cs typeface="Aleo"/>
                <a:sym typeface="Aleo"/>
              </a:defRPr>
            </a:lvl6pPr>
            <a:lvl7pPr marL="0" lvl="6" indent="0" algn="r" rtl="0">
              <a:spcBef>
                <a:spcPts val="0"/>
              </a:spcBef>
              <a:buNone/>
              <a:defRPr sz="700" b="0" i="0" cap="none">
                <a:solidFill>
                  <a:schemeClr val="lt1"/>
                </a:solidFill>
                <a:latin typeface="Aleo"/>
                <a:ea typeface="Aleo"/>
                <a:cs typeface="Aleo"/>
                <a:sym typeface="Aleo"/>
              </a:defRPr>
            </a:lvl7pPr>
            <a:lvl8pPr marL="0" lvl="7" indent="0" algn="r" rtl="0">
              <a:spcBef>
                <a:spcPts val="0"/>
              </a:spcBef>
              <a:buNone/>
              <a:defRPr sz="700" b="0" i="0" cap="none">
                <a:solidFill>
                  <a:schemeClr val="lt1"/>
                </a:solidFill>
                <a:latin typeface="Aleo"/>
                <a:ea typeface="Aleo"/>
                <a:cs typeface="Aleo"/>
                <a:sym typeface="Aleo"/>
              </a:defRPr>
            </a:lvl8pPr>
            <a:lvl9pPr marL="0" lvl="8" indent="0" algn="r" rtl="0">
              <a:spcBef>
                <a:spcPts val="0"/>
              </a:spcBef>
              <a:buNone/>
              <a:defRPr sz="700" b="0" i="0" cap="none">
                <a:solidFill>
                  <a:schemeClr val="lt1"/>
                </a:solidFill>
                <a:latin typeface="Aleo"/>
                <a:ea typeface="Aleo"/>
                <a:cs typeface="Aleo"/>
                <a:sym typeface="Aleo"/>
              </a:defRPr>
            </a:lvl9pPr>
          </a:lstStyle>
          <a:p>
            <a:pPr marL="0" lvl="0" indent="0" algn="r" rtl="0">
              <a:spcBef>
                <a:spcPts val="0"/>
              </a:spcBef>
              <a:spcAft>
                <a:spcPts val="0"/>
              </a:spcAft>
              <a:buNone/>
            </a:pPr>
            <a:fld id="{00000000-1234-1234-1234-123412341234}" type="slidenum">
              <a:rPr lang="fi"/>
              <a:t>‹#›</a:t>
            </a:fld>
            <a:endParaRPr/>
          </a:p>
        </p:txBody>
      </p:sp>
      <p:sp>
        <p:nvSpPr>
          <p:cNvPr id="332" name="Google Shape;332;p42"/>
          <p:cNvSpPr txBox="1">
            <a:spLocks noGrp="1"/>
          </p:cNvSpPr>
          <p:nvPr>
            <p:ph type="ctrTitle"/>
          </p:nvPr>
        </p:nvSpPr>
        <p:spPr>
          <a:xfrm>
            <a:off x="359569" y="1762088"/>
            <a:ext cx="8424900" cy="1512300"/>
          </a:xfrm>
          <a:prstGeom prst="rect">
            <a:avLst/>
          </a:prstGeom>
          <a:noFill/>
          <a:ln>
            <a:noFill/>
          </a:ln>
        </p:spPr>
        <p:txBody>
          <a:bodyPr spcFirstLastPara="1" wrap="square" lIns="0" tIns="0" rIns="0" bIns="0" anchor="ctr" anchorCtr="0">
            <a:noAutofit/>
          </a:bodyPr>
          <a:lstStyle>
            <a:lvl1pPr lvl="0" algn="ctr" rtl="0">
              <a:lnSpc>
                <a:spcPct val="90000"/>
              </a:lnSpc>
              <a:spcBef>
                <a:spcPts val="0"/>
              </a:spcBef>
              <a:spcAft>
                <a:spcPts val="0"/>
              </a:spcAft>
              <a:buClr>
                <a:schemeClr val="lt1"/>
              </a:buClr>
              <a:buSzPts val="3000"/>
              <a:buFont typeface="Aleo"/>
              <a:buNone/>
              <a:defRPr sz="30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33" name="Google Shape;333;p42"/>
          <p:cNvSpPr/>
          <p:nvPr/>
        </p:nvSpPr>
        <p:spPr>
          <a:xfrm>
            <a:off x="0" y="5002020"/>
            <a:ext cx="9144000" cy="141600"/>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ato"/>
              <a:ea typeface="Lato"/>
              <a:cs typeface="Lato"/>
              <a:sym typeface="Lato"/>
            </a:endParaRPr>
          </a:p>
        </p:txBody>
      </p:sp>
      <p:grpSp>
        <p:nvGrpSpPr>
          <p:cNvPr id="334" name="Google Shape;334;p42"/>
          <p:cNvGrpSpPr/>
          <p:nvPr/>
        </p:nvGrpSpPr>
        <p:grpSpPr>
          <a:xfrm>
            <a:off x="359722" y="66"/>
            <a:ext cx="432030" cy="951676"/>
            <a:chOff x="5372826" y="1844824"/>
            <a:chExt cx="1457100" cy="3209700"/>
          </a:xfrm>
        </p:grpSpPr>
        <p:sp>
          <p:nvSpPr>
            <p:cNvPr id="335" name="Google Shape;335;p42"/>
            <p:cNvSpPr/>
            <p:nvPr/>
          </p:nvSpPr>
          <p:spPr>
            <a:xfrm>
              <a:off x="5372826" y="1844824"/>
              <a:ext cx="1457100" cy="32097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ato"/>
                <a:ea typeface="Lato"/>
                <a:cs typeface="Lato"/>
                <a:sym typeface="Lato"/>
              </a:endParaRPr>
            </a:p>
          </p:txBody>
        </p:sp>
        <p:sp>
          <p:nvSpPr>
            <p:cNvPr id="336" name="Google Shape;336;p42"/>
            <p:cNvSpPr/>
            <p:nvPr/>
          </p:nvSpPr>
          <p:spPr>
            <a:xfrm>
              <a:off x="5760666" y="3050717"/>
              <a:ext cx="681407" cy="1548241"/>
            </a:xfrm>
            <a:custGeom>
              <a:avLst/>
              <a:gdLst/>
              <a:ahLst/>
              <a:cxnLst/>
              <a:rect l="l" t="t" r="r" b="b"/>
              <a:pathLst>
                <a:path w="3164" h="7179" extrusionOk="0">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ato"/>
                <a:ea typeface="Lato"/>
                <a:cs typeface="Lato"/>
                <a:sym typeface="Lato"/>
              </a:endParaRPr>
            </a:p>
          </p:txBody>
        </p:sp>
      </p:grpSp>
    </p:spTree>
  </p:cSld>
  <p:clrMapOvr>
    <a:masterClrMapping/>
  </p:clrMapOvr>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Logo Blue" type="blank">
  <p:cSld name="BLANK">
    <p:bg>
      <p:bgPr>
        <a:solidFill>
          <a:schemeClr val="accent2"/>
        </a:solidFill>
        <a:effectLst/>
      </p:bgPr>
    </p:bg>
    <p:spTree>
      <p:nvGrpSpPr>
        <p:cNvPr id="1" name="Shape 337"/>
        <p:cNvGrpSpPr/>
        <p:nvPr/>
      </p:nvGrpSpPr>
      <p:grpSpPr>
        <a:xfrm>
          <a:off x="0" y="0"/>
          <a:ext cx="0" cy="0"/>
          <a:chOff x="0" y="0"/>
          <a:chExt cx="0" cy="0"/>
        </a:xfrm>
      </p:grpSpPr>
      <p:sp>
        <p:nvSpPr>
          <p:cNvPr id="338" name="Google Shape;338;p43"/>
          <p:cNvSpPr txBox="1">
            <a:spLocks noGrp="1"/>
          </p:cNvSpPr>
          <p:nvPr>
            <p:ph type="dt" idx="10"/>
          </p:nvPr>
        </p:nvSpPr>
        <p:spPr>
          <a:xfrm>
            <a:off x="7758354" y="4785996"/>
            <a:ext cx="702000" cy="1626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39" name="Google Shape;339;p43"/>
          <p:cNvSpPr txBox="1">
            <a:spLocks noGrp="1"/>
          </p:cNvSpPr>
          <p:nvPr>
            <p:ph type="ftr" idx="11"/>
          </p:nvPr>
        </p:nvSpPr>
        <p:spPr>
          <a:xfrm>
            <a:off x="4572000" y="4785996"/>
            <a:ext cx="3186600" cy="1626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40" name="Google Shape;340;p43"/>
          <p:cNvSpPr txBox="1">
            <a:spLocks noGrp="1"/>
          </p:cNvSpPr>
          <p:nvPr>
            <p:ph type="sldNum" idx="12"/>
          </p:nvPr>
        </p:nvSpPr>
        <p:spPr>
          <a:xfrm>
            <a:off x="8460432" y="4786163"/>
            <a:ext cx="324000" cy="161700"/>
          </a:xfrm>
          <a:prstGeom prst="rect">
            <a:avLst/>
          </a:prstGeom>
          <a:noFill/>
          <a:ln>
            <a:noFill/>
          </a:ln>
        </p:spPr>
        <p:txBody>
          <a:bodyPr spcFirstLastPara="1" wrap="square" lIns="0" tIns="0" rIns="0" bIns="0" anchor="ctr" anchorCtr="0">
            <a:noAutofit/>
          </a:bodyPr>
          <a:lstStyle>
            <a:lvl1pPr marL="0" lvl="0" indent="0" algn="r" rtl="0">
              <a:spcBef>
                <a:spcPts val="0"/>
              </a:spcBef>
              <a:buNone/>
              <a:defRPr sz="700" b="0" i="0" cap="none">
                <a:latin typeface="Aleo"/>
                <a:ea typeface="Aleo"/>
                <a:cs typeface="Aleo"/>
                <a:sym typeface="Aleo"/>
              </a:defRPr>
            </a:lvl1pPr>
            <a:lvl2pPr marL="0" lvl="1" indent="0" algn="r" rtl="0">
              <a:spcBef>
                <a:spcPts val="0"/>
              </a:spcBef>
              <a:buNone/>
              <a:defRPr sz="700" b="0" i="0" cap="none">
                <a:latin typeface="Aleo"/>
                <a:ea typeface="Aleo"/>
                <a:cs typeface="Aleo"/>
                <a:sym typeface="Aleo"/>
              </a:defRPr>
            </a:lvl2pPr>
            <a:lvl3pPr marL="0" lvl="2" indent="0" algn="r" rtl="0">
              <a:spcBef>
                <a:spcPts val="0"/>
              </a:spcBef>
              <a:buNone/>
              <a:defRPr sz="700" b="0" i="0" cap="none">
                <a:latin typeface="Aleo"/>
                <a:ea typeface="Aleo"/>
                <a:cs typeface="Aleo"/>
                <a:sym typeface="Aleo"/>
              </a:defRPr>
            </a:lvl3pPr>
            <a:lvl4pPr marL="0" lvl="3" indent="0" algn="r" rtl="0">
              <a:spcBef>
                <a:spcPts val="0"/>
              </a:spcBef>
              <a:buNone/>
              <a:defRPr sz="700" b="0" i="0" cap="none">
                <a:latin typeface="Aleo"/>
                <a:ea typeface="Aleo"/>
                <a:cs typeface="Aleo"/>
                <a:sym typeface="Aleo"/>
              </a:defRPr>
            </a:lvl4pPr>
            <a:lvl5pPr marL="0" lvl="4" indent="0" algn="r" rtl="0">
              <a:spcBef>
                <a:spcPts val="0"/>
              </a:spcBef>
              <a:buNone/>
              <a:defRPr sz="700" b="0" i="0" cap="none">
                <a:latin typeface="Aleo"/>
                <a:ea typeface="Aleo"/>
                <a:cs typeface="Aleo"/>
                <a:sym typeface="Aleo"/>
              </a:defRPr>
            </a:lvl5pPr>
            <a:lvl6pPr marL="0" lvl="5" indent="0" algn="r" rtl="0">
              <a:spcBef>
                <a:spcPts val="0"/>
              </a:spcBef>
              <a:buNone/>
              <a:defRPr sz="700" b="0" i="0" cap="none">
                <a:latin typeface="Aleo"/>
                <a:ea typeface="Aleo"/>
                <a:cs typeface="Aleo"/>
                <a:sym typeface="Aleo"/>
              </a:defRPr>
            </a:lvl6pPr>
            <a:lvl7pPr marL="0" lvl="6" indent="0" algn="r" rtl="0">
              <a:spcBef>
                <a:spcPts val="0"/>
              </a:spcBef>
              <a:buNone/>
              <a:defRPr sz="700" b="0" i="0" cap="none">
                <a:latin typeface="Aleo"/>
                <a:ea typeface="Aleo"/>
                <a:cs typeface="Aleo"/>
                <a:sym typeface="Aleo"/>
              </a:defRPr>
            </a:lvl7pPr>
            <a:lvl8pPr marL="0" lvl="7" indent="0" algn="r" rtl="0">
              <a:spcBef>
                <a:spcPts val="0"/>
              </a:spcBef>
              <a:buNone/>
              <a:defRPr sz="700" b="0" i="0" cap="none">
                <a:latin typeface="Aleo"/>
                <a:ea typeface="Aleo"/>
                <a:cs typeface="Aleo"/>
                <a:sym typeface="Aleo"/>
              </a:defRPr>
            </a:lvl8pPr>
            <a:lvl9pPr marL="0" lvl="8" indent="0" algn="r" rtl="0">
              <a:spcBef>
                <a:spcPts val="0"/>
              </a:spcBef>
              <a:buNone/>
              <a:defRPr sz="700" b="0" i="0" cap="none">
                <a:latin typeface="Aleo"/>
                <a:ea typeface="Aleo"/>
                <a:cs typeface="Aleo"/>
                <a:sym typeface="Aleo"/>
              </a:defRPr>
            </a:lvl9pPr>
          </a:lstStyle>
          <a:p>
            <a:pPr marL="0" lvl="0" indent="0" algn="r" rtl="0">
              <a:spcBef>
                <a:spcPts val="0"/>
              </a:spcBef>
              <a:spcAft>
                <a:spcPts val="0"/>
              </a:spcAft>
              <a:buNone/>
            </a:pPr>
            <a:fld id="{00000000-1234-1234-1234-123412341234}" type="slidenum">
              <a:rPr lang="fi"/>
              <a:t>‹#›</a:t>
            </a:fld>
            <a:endParaRPr/>
          </a:p>
        </p:txBody>
      </p:sp>
      <p:grpSp>
        <p:nvGrpSpPr>
          <p:cNvPr id="341" name="Google Shape;341;p43"/>
          <p:cNvGrpSpPr/>
          <p:nvPr/>
        </p:nvGrpSpPr>
        <p:grpSpPr>
          <a:xfrm>
            <a:off x="3275947" y="1437595"/>
            <a:ext cx="2591951" cy="1679855"/>
            <a:chOff x="4527550" y="2341563"/>
            <a:chExt cx="3135298" cy="2032000"/>
          </a:xfrm>
        </p:grpSpPr>
        <p:sp>
          <p:nvSpPr>
            <p:cNvPr id="342" name="Google Shape;342;p43"/>
            <p:cNvSpPr/>
            <p:nvPr/>
          </p:nvSpPr>
          <p:spPr>
            <a:xfrm>
              <a:off x="5768975" y="2341563"/>
              <a:ext cx="644523" cy="1463669"/>
            </a:xfrm>
            <a:custGeom>
              <a:avLst/>
              <a:gdLst/>
              <a:ahLst/>
              <a:cxnLst/>
              <a:rect l="l" t="t" r="r" b="b"/>
              <a:pathLst>
                <a:path w="2436" h="5531" extrusionOk="0">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9525" cap="flat"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ato"/>
                <a:ea typeface="Lato"/>
                <a:cs typeface="Lato"/>
                <a:sym typeface="Lato"/>
              </a:endParaRPr>
            </a:p>
          </p:txBody>
        </p:sp>
        <p:sp>
          <p:nvSpPr>
            <p:cNvPr id="343" name="Google Shape;343;p43"/>
            <p:cNvSpPr/>
            <p:nvPr/>
          </p:nvSpPr>
          <p:spPr>
            <a:xfrm>
              <a:off x="4694238" y="3829051"/>
              <a:ext cx="2776526" cy="250824"/>
            </a:xfrm>
            <a:custGeom>
              <a:avLst/>
              <a:gdLst/>
              <a:ahLst/>
              <a:cxnLst/>
              <a:rect l="l" t="t" r="r" b="b"/>
              <a:pathLst>
                <a:path w="10493" h="945" extrusionOk="0">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ato"/>
                <a:ea typeface="Lato"/>
                <a:cs typeface="Lato"/>
                <a:sym typeface="Lato"/>
              </a:endParaRPr>
            </a:p>
          </p:txBody>
        </p:sp>
        <p:sp>
          <p:nvSpPr>
            <p:cNvPr id="344" name="Google Shape;344;p43"/>
            <p:cNvSpPr/>
            <p:nvPr/>
          </p:nvSpPr>
          <p:spPr>
            <a:xfrm>
              <a:off x="4527550" y="4124326"/>
              <a:ext cx="3135298" cy="249237"/>
            </a:xfrm>
            <a:custGeom>
              <a:avLst/>
              <a:gdLst/>
              <a:ahLst/>
              <a:cxnLst/>
              <a:rect l="l" t="t" r="r" b="b"/>
              <a:pathLst>
                <a:path w="11852" h="944" extrusionOk="0">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ato"/>
                <a:ea typeface="Lato"/>
                <a:cs typeface="Lato"/>
                <a:sym typeface="Lato"/>
              </a:endParaRPr>
            </a:p>
          </p:txBody>
        </p:sp>
      </p:grpSp>
      <p:grpSp>
        <p:nvGrpSpPr>
          <p:cNvPr id="345" name="Google Shape;345;p43"/>
          <p:cNvGrpSpPr/>
          <p:nvPr/>
        </p:nvGrpSpPr>
        <p:grpSpPr>
          <a:xfrm>
            <a:off x="-20" y="5002023"/>
            <a:ext cx="9143726" cy="141466"/>
            <a:chOff x="2207568" y="692696"/>
            <a:chExt cx="2304192" cy="576000"/>
          </a:xfrm>
        </p:grpSpPr>
        <p:sp>
          <p:nvSpPr>
            <p:cNvPr id="346" name="Google Shape;346;p43"/>
            <p:cNvSpPr/>
            <p:nvPr/>
          </p:nvSpPr>
          <p:spPr>
            <a:xfrm>
              <a:off x="2783632" y="692696"/>
              <a:ext cx="576000" cy="5760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ato"/>
                <a:ea typeface="Lato"/>
                <a:cs typeface="Lato"/>
                <a:sym typeface="Lato"/>
              </a:endParaRPr>
            </a:p>
          </p:txBody>
        </p:sp>
        <p:sp>
          <p:nvSpPr>
            <p:cNvPr id="347" name="Google Shape;347;p43"/>
            <p:cNvSpPr/>
            <p:nvPr/>
          </p:nvSpPr>
          <p:spPr>
            <a:xfrm>
              <a:off x="3359696" y="692696"/>
              <a:ext cx="576000" cy="5760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ato"/>
                <a:ea typeface="Lato"/>
                <a:cs typeface="Lato"/>
                <a:sym typeface="Lato"/>
              </a:endParaRPr>
            </a:p>
          </p:txBody>
        </p:sp>
        <p:sp>
          <p:nvSpPr>
            <p:cNvPr id="348" name="Google Shape;348;p43"/>
            <p:cNvSpPr/>
            <p:nvPr/>
          </p:nvSpPr>
          <p:spPr>
            <a:xfrm>
              <a:off x="3935760" y="692696"/>
              <a:ext cx="576000" cy="576000"/>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ato"/>
                <a:ea typeface="Lato"/>
                <a:cs typeface="Lato"/>
                <a:sym typeface="Lato"/>
              </a:endParaRPr>
            </a:p>
          </p:txBody>
        </p:sp>
        <p:sp>
          <p:nvSpPr>
            <p:cNvPr id="349" name="Google Shape;349;p43"/>
            <p:cNvSpPr/>
            <p:nvPr/>
          </p:nvSpPr>
          <p:spPr>
            <a:xfrm>
              <a:off x="2207568" y="692696"/>
              <a:ext cx="576000" cy="5760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ato"/>
                <a:ea typeface="Lato"/>
                <a:cs typeface="Lato"/>
                <a:sym typeface="Lato"/>
              </a:endParaRPr>
            </a:p>
          </p:txBody>
        </p:sp>
      </p:grpSp>
      <p:sp>
        <p:nvSpPr>
          <p:cNvPr id="350" name="Google Shape;350;p43">
            <a:hlinkClick r:id="rId2"/>
          </p:cNvPr>
          <p:cNvSpPr/>
          <p:nvPr/>
        </p:nvSpPr>
        <p:spPr>
          <a:xfrm>
            <a:off x="4734018" y="3759882"/>
            <a:ext cx="215999" cy="215999"/>
          </a:xfrm>
          <a:custGeom>
            <a:avLst/>
            <a:gdLst/>
            <a:ahLst/>
            <a:cxnLst/>
            <a:rect l="l" t="t" r="r" b="b"/>
            <a:pathLst>
              <a:path w="2806" h="2806" extrusionOk="0">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l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ato"/>
              <a:ea typeface="Lato"/>
              <a:cs typeface="Lato"/>
              <a:sym typeface="Lato"/>
            </a:endParaRPr>
          </a:p>
        </p:txBody>
      </p:sp>
      <p:sp>
        <p:nvSpPr>
          <p:cNvPr id="351" name="Google Shape;351;p43">
            <a:hlinkClick r:id="rId3"/>
          </p:cNvPr>
          <p:cNvSpPr/>
          <p:nvPr/>
        </p:nvSpPr>
        <p:spPr>
          <a:xfrm>
            <a:off x="3923566" y="3759473"/>
            <a:ext cx="216385" cy="215999"/>
          </a:xfrm>
          <a:custGeom>
            <a:avLst/>
            <a:gdLst/>
            <a:ahLst/>
            <a:cxnLst/>
            <a:rect l="l" t="t" r="r" b="b"/>
            <a:pathLst>
              <a:path w="2807" h="2806" extrusionOk="0">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l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ato"/>
              <a:ea typeface="Lato"/>
              <a:cs typeface="Lato"/>
              <a:sym typeface="Lato"/>
            </a:endParaRPr>
          </a:p>
        </p:txBody>
      </p:sp>
      <p:sp>
        <p:nvSpPr>
          <p:cNvPr id="352" name="Google Shape;352;p43">
            <a:hlinkClick r:id="rId4"/>
          </p:cNvPr>
          <p:cNvSpPr/>
          <p:nvPr/>
        </p:nvSpPr>
        <p:spPr>
          <a:xfrm>
            <a:off x="4464012" y="3759473"/>
            <a:ext cx="215999" cy="215999"/>
          </a:xfrm>
          <a:custGeom>
            <a:avLst/>
            <a:gdLst/>
            <a:ahLst/>
            <a:cxnLst/>
            <a:rect l="l" t="t" r="r" b="b"/>
            <a:pathLst>
              <a:path w="2804" h="2806" extrusionOk="0">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l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ato"/>
              <a:ea typeface="Lato"/>
              <a:cs typeface="Lato"/>
              <a:sym typeface="Lato"/>
            </a:endParaRPr>
          </a:p>
        </p:txBody>
      </p:sp>
      <p:sp>
        <p:nvSpPr>
          <p:cNvPr id="353" name="Google Shape;353;p43">
            <a:hlinkClick r:id="rId5"/>
          </p:cNvPr>
          <p:cNvSpPr/>
          <p:nvPr/>
        </p:nvSpPr>
        <p:spPr>
          <a:xfrm>
            <a:off x="5004048" y="3759882"/>
            <a:ext cx="215720" cy="216003"/>
          </a:xfrm>
          <a:custGeom>
            <a:avLst/>
            <a:gdLst/>
            <a:ahLst/>
            <a:cxnLst/>
            <a:rect l="l" t="t" r="r" b="b"/>
            <a:pathLst>
              <a:path w="2281" h="2282" extrusionOk="0">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l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ato"/>
              <a:ea typeface="Lato"/>
              <a:cs typeface="Lato"/>
              <a:sym typeface="Lato"/>
            </a:endParaRPr>
          </a:p>
        </p:txBody>
      </p:sp>
      <p:sp>
        <p:nvSpPr>
          <p:cNvPr id="354" name="Google Shape;354;p43">
            <a:hlinkClick r:id="rId6"/>
          </p:cNvPr>
          <p:cNvSpPr/>
          <p:nvPr/>
        </p:nvSpPr>
        <p:spPr>
          <a:xfrm>
            <a:off x="4193887" y="3759473"/>
            <a:ext cx="216093" cy="215997"/>
          </a:xfrm>
          <a:custGeom>
            <a:avLst/>
            <a:gdLst/>
            <a:ahLst/>
            <a:cxnLst/>
            <a:rect l="l" t="t" r="r" b="b"/>
            <a:pathLst>
              <a:path w="2270" h="2269" extrusionOk="0">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l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ato"/>
              <a:ea typeface="Lato"/>
              <a:cs typeface="Lato"/>
              <a:sym typeface="Lato"/>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Logo Gray">
  <p:cSld name="Logo Gray">
    <p:bg>
      <p:bgPr>
        <a:solidFill>
          <a:schemeClr val="accent4"/>
        </a:solidFill>
        <a:effectLst/>
      </p:bgPr>
    </p:bg>
    <p:spTree>
      <p:nvGrpSpPr>
        <p:cNvPr id="1" name="Shape 355"/>
        <p:cNvGrpSpPr/>
        <p:nvPr/>
      </p:nvGrpSpPr>
      <p:grpSpPr>
        <a:xfrm>
          <a:off x="0" y="0"/>
          <a:ext cx="0" cy="0"/>
          <a:chOff x="0" y="0"/>
          <a:chExt cx="0" cy="0"/>
        </a:xfrm>
      </p:grpSpPr>
      <p:sp>
        <p:nvSpPr>
          <p:cNvPr id="356" name="Google Shape;356;p44"/>
          <p:cNvSpPr txBox="1">
            <a:spLocks noGrp="1"/>
          </p:cNvSpPr>
          <p:nvPr>
            <p:ph type="dt" idx="10"/>
          </p:nvPr>
        </p:nvSpPr>
        <p:spPr>
          <a:xfrm>
            <a:off x="7758354" y="4785996"/>
            <a:ext cx="702000" cy="1626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57" name="Google Shape;357;p44"/>
          <p:cNvSpPr txBox="1">
            <a:spLocks noGrp="1"/>
          </p:cNvSpPr>
          <p:nvPr>
            <p:ph type="ftr" idx="11"/>
          </p:nvPr>
        </p:nvSpPr>
        <p:spPr>
          <a:xfrm>
            <a:off x="4572000" y="4785996"/>
            <a:ext cx="3186600" cy="1626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58" name="Google Shape;358;p44"/>
          <p:cNvSpPr txBox="1">
            <a:spLocks noGrp="1"/>
          </p:cNvSpPr>
          <p:nvPr>
            <p:ph type="sldNum" idx="12"/>
          </p:nvPr>
        </p:nvSpPr>
        <p:spPr>
          <a:xfrm>
            <a:off x="8460432" y="4786163"/>
            <a:ext cx="324000" cy="161700"/>
          </a:xfrm>
          <a:prstGeom prst="rect">
            <a:avLst/>
          </a:prstGeom>
          <a:noFill/>
          <a:ln>
            <a:noFill/>
          </a:ln>
        </p:spPr>
        <p:txBody>
          <a:bodyPr spcFirstLastPara="1" wrap="square" lIns="0" tIns="0" rIns="0" bIns="0" anchor="ctr" anchorCtr="0">
            <a:noAutofit/>
          </a:bodyPr>
          <a:lstStyle>
            <a:lvl1pPr marL="0" lvl="0" indent="0" algn="r" rtl="0">
              <a:spcBef>
                <a:spcPts val="0"/>
              </a:spcBef>
              <a:buNone/>
              <a:defRPr sz="700" b="0" i="0" cap="none">
                <a:latin typeface="Aleo"/>
                <a:ea typeface="Aleo"/>
                <a:cs typeface="Aleo"/>
                <a:sym typeface="Aleo"/>
              </a:defRPr>
            </a:lvl1pPr>
            <a:lvl2pPr marL="0" lvl="1" indent="0" algn="r" rtl="0">
              <a:spcBef>
                <a:spcPts val="0"/>
              </a:spcBef>
              <a:buNone/>
              <a:defRPr sz="700" b="0" i="0" cap="none">
                <a:latin typeface="Aleo"/>
                <a:ea typeface="Aleo"/>
                <a:cs typeface="Aleo"/>
                <a:sym typeface="Aleo"/>
              </a:defRPr>
            </a:lvl2pPr>
            <a:lvl3pPr marL="0" lvl="2" indent="0" algn="r" rtl="0">
              <a:spcBef>
                <a:spcPts val="0"/>
              </a:spcBef>
              <a:buNone/>
              <a:defRPr sz="700" b="0" i="0" cap="none">
                <a:latin typeface="Aleo"/>
                <a:ea typeface="Aleo"/>
                <a:cs typeface="Aleo"/>
                <a:sym typeface="Aleo"/>
              </a:defRPr>
            </a:lvl3pPr>
            <a:lvl4pPr marL="0" lvl="3" indent="0" algn="r" rtl="0">
              <a:spcBef>
                <a:spcPts val="0"/>
              </a:spcBef>
              <a:buNone/>
              <a:defRPr sz="700" b="0" i="0" cap="none">
                <a:latin typeface="Aleo"/>
                <a:ea typeface="Aleo"/>
                <a:cs typeface="Aleo"/>
                <a:sym typeface="Aleo"/>
              </a:defRPr>
            </a:lvl4pPr>
            <a:lvl5pPr marL="0" lvl="4" indent="0" algn="r" rtl="0">
              <a:spcBef>
                <a:spcPts val="0"/>
              </a:spcBef>
              <a:buNone/>
              <a:defRPr sz="700" b="0" i="0" cap="none">
                <a:latin typeface="Aleo"/>
                <a:ea typeface="Aleo"/>
                <a:cs typeface="Aleo"/>
                <a:sym typeface="Aleo"/>
              </a:defRPr>
            </a:lvl5pPr>
            <a:lvl6pPr marL="0" lvl="5" indent="0" algn="r" rtl="0">
              <a:spcBef>
                <a:spcPts val="0"/>
              </a:spcBef>
              <a:buNone/>
              <a:defRPr sz="700" b="0" i="0" cap="none">
                <a:latin typeface="Aleo"/>
                <a:ea typeface="Aleo"/>
                <a:cs typeface="Aleo"/>
                <a:sym typeface="Aleo"/>
              </a:defRPr>
            </a:lvl6pPr>
            <a:lvl7pPr marL="0" lvl="6" indent="0" algn="r" rtl="0">
              <a:spcBef>
                <a:spcPts val="0"/>
              </a:spcBef>
              <a:buNone/>
              <a:defRPr sz="700" b="0" i="0" cap="none">
                <a:latin typeface="Aleo"/>
                <a:ea typeface="Aleo"/>
                <a:cs typeface="Aleo"/>
                <a:sym typeface="Aleo"/>
              </a:defRPr>
            </a:lvl7pPr>
            <a:lvl8pPr marL="0" lvl="7" indent="0" algn="r" rtl="0">
              <a:spcBef>
                <a:spcPts val="0"/>
              </a:spcBef>
              <a:buNone/>
              <a:defRPr sz="700" b="0" i="0" cap="none">
                <a:latin typeface="Aleo"/>
                <a:ea typeface="Aleo"/>
                <a:cs typeface="Aleo"/>
                <a:sym typeface="Aleo"/>
              </a:defRPr>
            </a:lvl8pPr>
            <a:lvl9pPr marL="0" lvl="8" indent="0" algn="r" rtl="0">
              <a:spcBef>
                <a:spcPts val="0"/>
              </a:spcBef>
              <a:buNone/>
              <a:defRPr sz="700" b="0" i="0" cap="none">
                <a:latin typeface="Aleo"/>
                <a:ea typeface="Aleo"/>
                <a:cs typeface="Aleo"/>
                <a:sym typeface="Aleo"/>
              </a:defRPr>
            </a:lvl9pPr>
          </a:lstStyle>
          <a:p>
            <a:pPr marL="0" lvl="0" indent="0" algn="r" rtl="0">
              <a:spcBef>
                <a:spcPts val="0"/>
              </a:spcBef>
              <a:spcAft>
                <a:spcPts val="0"/>
              </a:spcAft>
              <a:buNone/>
            </a:pPr>
            <a:fld id="{00000000-1234-1234-1234-123412341234}" type="slidenum">
              <a:rPr lang="fi"/>
              <a:t>‹#›</a:t>
            </a:fld>
            <a:endParaRPr/>
          </a:p>
        </p:txBody>
      </p:sp>
      <p:grpSp>
        <p:nvGrpSpPr>
          <p:cNvPr id="359" name="Google Shape;359;p44"/>
          <p:cNvGrpSpPr/>
          <p:nvPr/>
        </p:nvGrpSpPr>
        <p:grpSpPr>
          <a:xfrm>
            <a:off x="3275947" y="1437595"/>
            <a:ext cx="2591951" cy="1679855"/>
            <a:chOff x="4527550" y="2341563"/>
            <a:chExt cx="3135298" cy="2032000"/>
          </a:xfrm>
        </p:grpSpPr>
        <p:sp>
          <p:nvSpPr>
            <p:cNvPr id="360" name="Google Shape;360;p44"/>
            <p:cNvSpPr/>
            <p:nvPr/>
          </p:nvSpPr>
          <p:spPr>
            <a:xfrm>
              <a:off x="5768975" y="2341563"/>
              <a:ext cx="644523" cy="1463669"/>
            </a:xfrm>
            <a:custGeom>
              <a:avLst/>
              <a:gdLst/>
              <a:ahLst/>
              <a:cxnLst/>
              <a:rect l="l" t="t" r="r" b="b"/>
              <a:pathLst>
                <a:path w="2436" h="5531" extrusionOk="0">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9525" cap="flat" cmpd="sng">
              <a:solidFill>
                <a:schemeClr val="accent2"/>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ato"/>
                <a:ea typeface="Lato"/>
                <a:cs typeface="Lato"/>
                <a:sym typeface="Lato"/>
              </a:endParaRPr>
            </a:p>
          </p:txBody>
        </p:sp>
        <p:sp>
          <p:nvSpPr>
            <p:cNvPr id="361" name="Google Shape;361;p44"/>
            <p:cNvSpPr/>
            <p:nvPr/>
          </p:nvSpPr>
          <p:spPr>
            <a:xfrm>
              <a:off x="4694238" y="3829051"/>
              <a:ext cx="2776526" cy="250824"/>
            </a:xfrm>
            <a:custGeom>
              <a:avLst/>
              <a:gdLst/>
              <a:ahLst/>
              <a:cxnLst/>
              <a:rect l="l" t="t" r="r" b="b"/>
              <a:pathLst>
                <a:path w="10493" h="945" extrusionOk="0">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ato"/>
                <a:ea typeface="Lato"/>
                <a:cs typeface="Lato"/>
                <a:sym typeface="Lato"/>
              </a:endParaRPr>
            </a:p>
          </p:txBody>
        </p:sp>
        <p:sp>
          <p:nvSpPr>
            <p:cNvPr id="362" name="Google Shape;362;p44"/>
            <p:cNvSpPr/>
            <p:nvPr/>
          </p:nvSpPr>
          <p:spPr>
            <a:xfrm>
              <a:off x="4527550" y="4124326"/>
              <a:ext cx="3135298" cy="249237"/>
            </a:xfrm>
            <a:custGeom>
              <a:avLst/>
              <a:gdLst/>
              <a:ahLst/>
              <a:cxnLst/>
              <a:rect l="l" t="t" r="r" b="b"/>
              <a:pathLst>
                <a:path w="11852" h="944" extrusionOk="0">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ato"/>
                <a:ea typeface="Lato"/>
                <a:cs typeface="Lato"/>
                <a:sym typeface="Lato"/>
              </a:endParaRPr>
            </a:p>
          </p:txBody>
        </p:sp>
      </p:grpSp>
      <p:grpSp>
        <p:nvGrpSpPr>
          <p:cNvPr id="363" name="Google Shape;363;p44"/>
          <p:cNvGrpSpPr/>
          <p:nvPr/>
        </p:nvGrpSpPr>
        <p:grpSpPr>
          <a:xfrm>
            <a:off x="-20" y="5002023"/>
            <a:ext cx="9143726" cy="141466"/>
            <a:chOff x="2207568" y="692696"/>
            <a:chExt cx="2304192" cy="576000"/>
          </a:xfrm>
        </p:grpSpPr>
        <p:sp>
          <p:nvSpPr>
            <p:cNvPr id="364" name="Google Shape;364;p44"/>
            <p:cNvSpPr/>
            <p:nvPr/>
          </p:nvSpPr>
          <p:spPr>
            <a:xfrm>
              <a:off x="2783632" y="692696"/>
              <a:ext cx="576000" cy="5760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ato"/>
                <a:ea typeface="Lato"/>
                <a:cs typeface="Lato"/>
                <a:sym typeface="Lato"/>
              </a:endParaRPr>
            </a:p>
          </p:txBody>
        </p:sp>
        <p:sp>
          <p:nvSpPr>
            <p:cNvPr id="365" name="Google Shape;365;p44"/>
            <p:cNvSpPr/>
            <p:nvPr/>
          </p:nvSpPr>
          <p:spPr>
            <a:xfrm>
              <a:off x="3359696" y="692696"/>
              <a:ext cx="576000" cy="5760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ato"/>
                <a:ea typeface="Lato"/>
                <a:cs typeface="Lato"/>
                <a:sym typeface="Lato"/>
              </a:endParaRPr>
            </a:p>
          </p:txBody>
        </p:sp>
        <p:sp>
          <p:nvSpPr>
            <p:cNvPr id="366" name="Google Shape;366;p44"/>
            <p:cNvSpPr/>
            <p:nvPr/>
          </p:nvSpPr>
          <p:spPr>
            <a:xfrm>
              <a:off x="3935760" y="692696"/>
              <a:ext cx="576000" cy="576000"/>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ato"/>
                <a:ea typeface="Lato"/>
                <a:cs typeface="Lato"/>
                <a:sym typeface="Lato"/>
              </a:endParaRPr>
            </a:p>
          </p:txBody>
        </p:sp>
        <p:sp>
          <p:nvSpPr>
            <p:cNvPr id="367" name="Google Shape;367;p44"/>
            <p:cNvSpPr/>
            <p:nvPr/>
          </p:nvSpPr>
          <p:spPr>
            <a:xfrm>
              <a:off x="2207568" y="692696"/>
              <a:ext cx="576000" cy="5760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ato"/>
                <a:ea typeface="Lato"/>
                <a:cs typeface="Lato"/>
                <a:sym typeface="Lato"/>
              </a:endParaRPr>
            </a:p>
          </p:txBody>
        </p:sp>
      </p:grpSp>
      <p:sp>
        <p:nvSpPr>
          <p:cNvPr id="368" name="Google Shape;368;p44">
            <a:hlinkClick r:id="rId2"/>
          </p:cNvPr>
          <p:cNvSpPr/>
          <p:nvPr/>
        </p:nvSpPr>
        <p:spPr>
          <a:xfrm>
            <a:off x="4734018" y="3759882"/>
            <a:ext cx="215999" cy="215999"/>
          </a:xfrm>
          <a:custGeom>
            <a:avLst/>
            <a:gdLst/>
            <a:ahLst/>
            <a:cxnLst/>
            <a:rect l="l" t="t" r="r" b="b"/>
            <a:pathLst>
              <a:path w="2806" h="2806" extrusionOk="0">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ato"/>
              <a:ea typeface="Lato"/>
              <a:cs typeface="Lato"/>
              <a:sym typeface="Lato"/>
            </a:endParaRPr>
          </a:p>
        </p:txBody>
      </p:sp>
      <p:sp>
        <p:nvSpPr>
          <p:cNvPr id="369" name="Google Shape;369;p44">
            <a:hlinkClick r:id="rId3"/>
          </p:cNvPr>
          <p:cNvSpPr/>
          <p:nvPr/>
        </p:nvSpPr>
        <p:spPr>
          <a:xfrm>
            <a:off x="3923566" y="3759473"/>
            <a:ext cx="216385" cy="215999"/>
          </a:xfrm>
          <a:custGeom>
            <a:avLst/>
            <a:gdLst/>
            <a:ahLst/>
            <a:cxnLst/>
            <a:rect l="l" t="t" r="r" b="b"/>
            <a:pathLst>
              <a:path w="2807" h="2806" extrusionOk="0">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ato"/>
              <a:ea typeface="Lato"/>
              <a:cs typeface="Lato"/>
              <a:sym typeface="Lato"/>
            </a:endParaRPr>
          </a:p>
        </p:txBody>
      </p:sp>
      <p:sp>
        <p:nvSpPr>
          <p:cNvPr id="370" name="Google Shape;370;p44">
            <a:hlinkClick r:id="rId4"/>
          </p:cNvPr>
          <p:cNvSpPr/>
          <p:nvPr/>
        </p:nvSpPr>
        <p:spPr>
          <a:xfrm>
            <a:off x="4464012" y="3759473"/>
            <a:ext cx="215999" cy="215999"/>
          </a:xfrm>
          <a:custGeom>
            <a:avLst/>
            <a:gdLst/>
            <a:ahLst/>
            <a:cxnLst/>
            <a:rect l="l" t="t" r="r" b="b"/>
            <a:pathLst>
              <a:path w="2804" h="2806" extrusionOk="0">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ato"/>
              <a:ea typeface="Lato"/>
              <a:cs typeface="Lato"/>
              <a:sym typeface="Lato"/>
            </a:endParaRPr>
          </a:p>
        </p:txBody>
      </p:sp>
      <p:sp>
        <p:nvSpPr>
          <p:cNvPr id="371" name="Google Shape;371;p44">
            <a:hlinkClick r:id="rId5"/>
          </p:cNvPr>
          <p:cNvSpPr/>
          <p:nvPr/>
        </p:nvSpPr>
        <p:spPr>
          <a:xfrm>
            <a:off x="5004048" y="3759882"/>
            <a:ext cx="215720" cy="216003"/>
          </a:xfrm>
          <a:custGeom>
            <a:avLst/>
            <a:gdLst/>
            <a:ahLst/>
            <a:cxnLst/>
            <a:rect l="l" t="t" r="r" b="b"/>
            <a:pathLst>
              <a:path w="2281" h="2282" extrusionOk="0">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ato"/>
              <a:ea typeface="Lato"/>
              <a:cs typeface="Lato"/>
              <a:sym typeface="Lato"/>
            </a:endParaRPr>
          </a:p>
        </p:txBody>
      </p:sp>
      <p:sp>
        <p:nvSpPr>
          <p:cNvPr id="372" name="Google Shape;372;p44">
            <a:hlinkClick r:id="rId6"/>
          </p:cNvPr>
          <p:cNvSpPr/>
          <p:nvPr/>
        </p:nvSpPr>
        <p:spPr>
          <a:xfrm>
            <a:off x="4193887" y="3759473"/>
            <a:ext cx="216093" cy="215997"/>
          </a:xfrm>
          <a:custGeom>
            <a:avLst/>
            <a:gdLst/>
            <a:ahLst/>
            <a:cxnLst/>
            <a:rect l="l" t="t" r="r" b="b"/>
            <a:pathLst>
              <a:path w="2270" h="2269" extrusionOk="0">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ato"/>
              <a:ea typeface="Lato"/>
              <a:cs typeface="Lato"/>
              <a:sym typeface="Lato"/>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Logo Red">
  <p:cSld name="Logo Red">
    <p:bg>
      <p:bgPr>
        <a:solidFill>
          <a:schemeClr val="accent1"/>
        </a:solidFill>
        <a:effectLst/>
      </p:bgPr>
    </p:bg>
    <p:spTree>
      <p:nvGrpSpPr>
        <p:cNvPr id="1" name="Shape 373"/>
        <p:cNvGrpSpPr/>
        <p:nvPr/>
      </p:nvGrpSpPr>
      <p:grpSpPr>
        <a:xfrm>
          <a:off x="0" y="0"/>
          <a:ext cx="0" cy="0"/>
          <a:chOff x="0" y="0"/>
          <a:chExt cx="0" cy="0"/>
        </a:xfrm>
      </p:grpSpPr>
      <p:sp>
        <p:nvSpPr>
          <p:cNvPr id="374" name="Google Shape;374;p45"/>
          <p:cNvSpPr txBox="1">
            <a:spLocks noGrp="1"/>
          </p:cNvSpPr>
          <p:nvPr>
            <p:ph type="dt" idx="10"/>
          </p:nvPr>
        </p:nvSpPr>
        <p:spPr>
          <a:xfrm>
            <a:off x="7758354" y="4785996"/>
            <a:ext cx="702000" cy="1626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75" name="Google Shape;375;p45"/>
          <p:cNvSpPr txBox="1">
            <a:spLocks noGrp="1"/>
          </p:cNvSpPr>
          <p:nvPr>
            <p:ph type="ftr" idx="11"/>
          </p:nvPr>
        </p:nvSpPr>
        <p:spPr>
          <a:xfrm>
            <a:off x="4572000" y="4785996"/>
            <a:ext cx="3186600" cy="1626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76" name="Google Shape;376;p45"/>
          <p:cNvSpPr txBox="1">
            <a:spLocks noGrp="1"/>
          </p:cNvSpPr>
          <p:nvPr>
            <p:ph type="sldNum" idx="12"/>
          </p:nvPr>
        </p:nvSpPr>
        <p:spPr>
          <a:xfrm>
            <a:off x="8460432" y="4786163"/>
            <a:ext cx="324000" cy="161700"/>
          </a:xfrm>
          <a:prstGeom prst="rect">
            <a:avLst/>
          </a:prstGeom>
          <a:noFill/>
          <a:ln>
            <a:noFill/>
          </a:ln>
        </p:spPr>
        <p:txBody>
          <a:bodyPr spcFirstLastPara="1" wrap="square" lIns="0" tIns="0" rIns="0" bIns="0" anchor="ctr" anchorCtr="0">
            <a:noAutofit/>
          </a:bodyPr>
          <a:lstStyle>
            <a:lvl1pPr marL="0" lvl="0" indent="0" algn="r" rtl="0">
              <a:spcBef>
                <a:spcPts val="0"/>
              </a:spcBef>
              <a:buNone/>
              <a:defRPr sz="700" b="0" i="0" cap="none">
                <a:latin typeface="Aleo"/>
                <a:ea typeface="Aleo"/>
                <a:cs typeface="Aleo"/>
                <a:sym typeface="Aleo"/>
              </a:defRPr>
            </a:lvl1pPr>
            <a:lvl2pPr marL="0" lvl="1" indent="0" algn="r" rtl="0">
              <a:spcBef>
                <a:spcPts val="0"/>
              </a:spcBef>
              <a:buNone/>
              <a:defRPr sz="700" b="0" i="0" cap="none">
                <a:latin typeface="Aleo"/>
                <a:ea typeface="Aleo"/>
                <a:cs typeface="Aleo"/>
                <a:sym typeface="Aleo"/>
              </a:defRPr>
            </a:lvl2pPr>
            <a:lvl3pPr marL="0" lvl="2" indent="0" algn="r" rtl="0">
              <a:spcBef>
                <a:spcPts val="0"/>
              </a:spcBef>
              <a:buNone/>
              <a:defRPr sz="700" b="0" i="0" cap="none">
                <a:latin typeface="Aleo"/>
                <a:ea typeface="Aleo"/>
                <a:cs typeface="Aleo"/>
                <a:sym typeface="Aleo"/>
              </a:defRPr>
            </a:lvl3pPr>
            <a:lvl4pPr marL="0" lvl="3" indent="0" algn="r" rtl="0">
              <a:spcBef>
                <a:spcPts val="0"/>
              </a:spcBef>
              <a:buNone/>
              <a:defRPr sz="700" b="0" i="0" cap="none">
                <a:latin typeface="Aleo"/>
                <a:ea typeface="Aleo"/>
                <a:cs typeface="Aleo"/>
                <a:sym typeface="Aleo"/>
              </a:defRPr>
            </a:lvl4pPr>
            <a:lvl5pPr marL="0" lvl="4" indent="0" algn="r" rtl="0">
              <a:spcBef>
                <a:spcPts val="0"/>
              </a:spcBef>
              <a:buNone/>
              <a:defRPr sz="700" b="0" i="0" cap="none">
                <a:latin typeface="Aleo"/>
                <a:ea typeface="Aleo"/>
                <a:cs typeface="Aleo"/>
                <a:sym typeface="Aleo"/>
              </a:defRPr>
            </a:lvl5pPr>
            <a:lvl6pPr marL="0" lvl="5" indent="0" algn="r" rtl="0">
              <a:spcBef>
                <a:spcPts val="0"/>
              </a:spcBef>
              <a:buNone/>
              <a:defRPr sz="700" b="0" i="0" cap="none">
                <a:latin typeface="Aleo"/>
                <a:ea typeface="Aleo"/>
                <a:cs typeface="Aleo"/>
                <a:sym typeface="Aleo"/>
              </a:defRPr>
            </a:lvl6pPr>
            <a:lvl7pPr marL="0" lvl="6" indent="0" algn="r" rtl="0">
              <a:spcBef>
                <a:spcPts val="0"/>
              </a:spcBef>
              <a:buNone/>
              <a:defRPr sz="700" b="0" i="0" cap="none">
                <a:latin typeface="Aleo"/>
                <a:ea typeface="Aleo"/>
                <a:cs typeface="Aleo"/>
                <a:sym typeface="Aleo"/>
              </a:defRPr>
            </a:lvl7pPr>
            <a:lvl8pPr marL="0" lvl="7" indent="0" algn="r" rtl="0">
              <a:spcBef>
                <a:spcPts val="0"/>
              </a:spcBef>
              <a:buNone/>
              <a:defRPr sz="700" b="0" i="0" cap="none">
                <a:latin typeface="Aleo"/>
                <a:ea typeface="Aleo"/>
                <a:cs typeface="Aleo"/>
                <a:sym typeface="Aleo"/>
              </a:defRPr>
            </a:lvl8pPr>
            <a:lvl9pPr marL="0" lvl="8" indent="0" algn="r" rtl="0">
              <a:spcBef>
                <a:spcPts val="0"/>
              </a:spcBef>
              <a:buNone/>
              <a:defRPr sz="700" b="0" i="0" cap="none">
                <a:latin typeface="Aleo"/>
                <a:ea typeface="Aleo"/>
                <a:cs typeface="Aleo"/>
                <a:sym typeface="Aleo"/>
              </a:defRPr>
            </a:lvl9pPr>
          </a:lstStyle>
          <a:p>
            <a:pPr marL="0" lvl="0" indent="0" algn="r" rtl="0">
              <a:spcBef>
                <a:spcPts val="0"/>
              </a:spcBef>
              <a:spcAft>
                <a:spcPts val="0"/>
              </a:spcAft>
              <a:buNone/>
            </a:pPr>
            <a:fld id="{00000000-1234-1234-1234-123412341234}" type="slidenum">
              <a:rPr lang="fi"/>
              <a:t>‹#›</a:t>
            </a:fld>
            <a:endParaRPr/>
          </a:p>
        </p:txBody>
      </p:sp>
      <p:grpSp>
        <p:nvGrpSpPr>
          <p:cNvPr id="377" name="Google Shape;377;p45"/>
          <p:cNvGrpSpPr/>
          <p:nvPr/>
        </p:nvGrpSpPr>
        <p:grpSpPr>
          <a:xfrm>
            <a:off x="3275947" y="1437595"/>
            <a:ext cx="2591951" cy="1679855"/>
            <a:chOff x="4527550" y="2341563"/>
            <a:chExt cx="3135298" cy="2032000"/>
          </a:xfrm>
        </p:grpSpPr>
        <p:sp>
          <p:nvSpPr>
            <p:cNvPr id="378" name="Google Shape;378;p45"/>
            <p:cNvSpPr/>
            <p:nvPr/>
          </p:nvSpPr>
          <p:spPr>
            <a:xfrm>
              <a:off x="5768975" y="2341563"/>
              <a:ext cx="644523" cy="1463669"/>
            </a:xfrm>
            <a:custGeom>
              <a:avLst/>
              <a:gdLst/>
              <a:ahLst/>
              <a:cxnLst/>
              <a:rect l="l" t="t" r="r" b="b"/>
              <a:pathLst>
                <a:path w="2436" h="5531" extrusionOk="0">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9525" cap="flat"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ato"/>
                <a:ea typeface="Lato"/>
                <a:cs typeface="Lato"/>
                <a:sym typeface="Lato"/>
              </a:endParaRPr>
            </a:p>
          </p:txBody>
        </p:sp>
        <p:sp>
          <p:nvSpPr>
            <p:cNvPr id="379" name="Google Shape;379;p45"/>
            <p:cNvSpPr/>
            <p:nvPr/>
          </p:nvSpPr>
          <p:spPr>
            <a:xfrm>
              <a:off x="4694238" y="3829051"/>
              <a:ext cx="2776526" cy="250824"/>
            </a:xfrm>
            <a:custGeom>
              <a:avLst/>
              <a:gdLst/>
              <a:ahLst/>
              <a:cxnLst/>
              <a:rect l="l" t="t" r="r" b="b"/>
              <a:pathLst>
                <a:path w="10493" h="945" extrusionOk="0">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ato"/>
                <a:ea typeface="Lato"/>
                <a:cs typeface="Lato"/>
                <a:sym typeface="Lato"/>
              </a:endParaRPr>
            </a:p>
          </p:txBody>
        </p:sp>
        <p:sp>
          <p:nvSpPr>
            <p:cNvPr id="380" name="Google Shape;380;p45"/>
            <p:cNvSpPr/>
            <p:nvPr/>
          </p:nvSpPr>
          <p:spPr>
            <a:xfrm>
              <a:off x="4527550" y="4124326"/>
              <a:ext cx="3135298" cy="249237"/>
            </a:xfrm>
            <a:custGeom>
              <a:avLst/>
              <a:gdLst/>
              <a:ahLst/>
              <a:cxnLst/>
              <a:rect l="l" t="t" r="r" b="b"/>
              <a:pathLst>
                <a:path w="11852" h="944" extrusionOk="0">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ato"/>
                <a:ea typeface="Lato"/>
                <a:cs typeface="Lato"/>
                <a:sym typeface="Lato"/>
              </a:endParaRPr>
            </a:p>
          </p:txBody>
        </p:sp>
      </p:grpSp>
      <p:grpSp>
        <p:nvGrpSpPr>
          <p:cNvPr id="381" name="Google Shape;381;p45"/>
          <p:cNvGrpSpPr/>
          <p:nvPr/>
        </p:nvGrpSpPr>
        <p:grpSpPr>
          <a:xfrm>
            <a:off x="-20" y="5002023"/>
            <a:ext cx="9143726" cy="141466"/>
            <a:chOff x="2207568" y="692696"/>
            <a:chExt cx="2304192" cy="576000"/>
          </a:xfrm>
        </p:grpSpPr>
        <p:sp>
          <p:nvSpPr>
            <p:cNvPr id="382" name="Google Shape;382;p45"/>
            <p:cNvSpPr/>
            <p:nvPr/>
          </p:nvSpPr>
          <p:spPr>
            <a:xfrm>
              <a:off x="2783632" y="692696"/>
              <a:ext cx="576000" cy="5760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ato"/>
                <a:ea typeface="Lato"/>
                <a:cs typeface="Lato"/>
                <a:sym typeface="Lato"/>
              </a:endParaRPr>
            </a:p>
          </p:txBody>
        </p:sp>
        <p:sp>
          <p:nvSpPr>
            <p:cNvPr id="383" name="Google Shape;383;p45"/>
            <p:cNvSpPr/>
            <p:nvPr/>
          </p:nvSpPr>
          <p:spPr>
            <a:xfrm>
              <a:off x="3359696" y="692696"/>
              <a:ext cx="576000" cy="5760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ato"/>
                <a:ea typeface="Lato"/>
                <a:cs typeface="Lato"/>
                <a:sym typeface="Lato"/>
              </a:endParaRPr>
            </a:p>
          </p:txBody>
        </p:sp>
        <p:sp>
          <p:nvSpPr>
            <p:cNvPr id="384" name="Google Shape;384;p45"/>
            <p:cNvSpPr/>
            <p:nvPr/>
          </p:nvSpPr>
          <p:spPr>
            <a:xfrm>
              <a:off x="3935760" y="692696"/>
              <a:ext cx="576000" cy="576000"/>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ato"/>
                <a:ea typeface="Lato"/>
                <a:cs typeface="Lato"/>
                <a:sym typeface="Lato"/>
              </a:endParaRPr>
            </a:p>
          </p:txBody>
        </p:sp>
        <p:sp>
          <p:nvSpPr>
            <p:cNvPr id="385" name="Google Shape;385;p45"/>
            <p:cNvSpPr/>
            <p:nvPr/>
          </p:nvSpPr>
          <p:spPr>
            <a:xfrm>
              <a:off x="2207568" y="692696"/>
              <a:ext cx="576000" cy="5760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ato"/>
                <a:ea typeface="Lato"/>
                <a:cs typeface="Lato"/>
                <a:sym typeface="Lato"/>
              </a:endParaRPr>
            </a:p>
          </p:txBody>
        </p:sp>
      </p:grpSp>
      <p:sp>
        <p:nvSpPr>
          <p:cNvPr id="386" name="Google Shape;386;p45">
            <a:hlinkClick r:id="rId2"/>
          </p:cNvPr>
          <p:cNvSpPr/>
          <p:nvPr/>
        </p:nvSpPr>
        <p:spPr>
          <a:xfrm>
            <a:off x="4734018" y="3759882"/>
            <a:ext cx="215999" cy="215999"/>
          </a:xfrm>
          <a:custGeom>
            <a:avLst/>
            <a:gdLst/>
            <a:ahLst/>
            <a:cxnLst/>
            <a:rect l="l" t="t" r="r" b="b"/>
            <a:pathLst>
              <a:path w="2806" h="2806" extrusionOk="0">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ato"/>
              <a:ea typeface="Lato"/>
              <a:cs typeface="Lato"/>
              <a:sym typeface="Lato"/>
            </a:endParaRPr>
          </a:p>
        </p:txBody>
      </p:sp>
      <p:sp>
        <p:nvSpPr>
          <p:cNvPr id="387" name="Google Shape;387;p45">
            <a:hlinkClick r:id="rId3"/>
          </p:cNvPr>
          <p:cNvSpPr/>
          <p:nvPr/>
        </p:nvSpPr>
        <p:spPr>
          <a:xfrm>
            <a:off x="3923566" y="3759473"/>
            <a:ext cx="216385" cy="215999"/>
          </a:xfrm>
          <a:custGeom>
            <a:avLst/>
            <a:gdLst/>
            <a:ahLst/>
            <a:cxnLst/>
            <a:rect l="l" t="t" r="r" b="b"/>
            <a:pathLst>
              <a:path w="2807" h="2806" extrusionOk="0">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ato"/>
              <a:ea typeface="Lato"/>
              <a:cs typeface="Lato"/>
              <a:sym typeface="Lato"/>
            </a:endParaRPr>
          </a:p>
        </p:txBody>
      </p:sp>
      <p:sp>
        <p:nvSpPr>
          <p:cNvPr id="388" name="Google Shape;388;p45">
            <a:hlinkClick r:id="rId4"/>
          </p:cNvPr>
          <p:cNvSpPr/>
          <p:nvPr/>
        </p:nvSpPr>
        <p:spPr>
          <a:xfrm>
            <a:off x="4464012" y="3759473"/>
            <a:ext cx="215999" cy="215999"/>
          </a:xfrm>
          <a:custGeom>
            <a:avLst/>
            <a:gdLst/>
            <a:ahLst/>
            <a:cxnLst/>
            <a:rect l="l" t="t" r="r" b="b"/>
            <a:pathLst>
              <a:path w="2804" h="2806" extrusionOk="0">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ato"/>
              <a:ea typeface="Lato"/>
              <a:cs typeface="Lato"/>
              <a:sym typeface="Lato"/>
            </a:endParaRPr>
          </a:p>
        </p:txBody>
      </p:sp>
      <p:sp>
        <p:nvSpPr>
          <p:cNvPr id="389" name="Google Shape;389;p45">
            <a:hlinkClick r:id="rId5"/>
          </p:cNvPr>
          <p:cNvSpPr/>
          <p:nvPr/>
        </p:nvSpPr>
        <p:spPr>
          <a:xfrm>
            <a:off x="5004048" y="3759882"/>
            <a:ext cx="215720" cy="216003"/>
          </a:xfrm>
          <a:custGeom>
            <a:avLst/>
            <a:gdLst/>
            <a:ahLst/>
            <a:cxnLst/>
            <a:rect l="l" t="t" r="r" b="b"/>
            <a:pathLst>
              <a:path w="2281" h="2282" extrusionOk="0">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ato"/>
              <a:ea typeface="Lato"/>
              <a:cs typeface="Lato"/>
              <a:sym typeface="Lato"/>
            </a:endParaRPr>
          </a:p>
        </p:txBody>
      </p:sp>
      <p:sp>
        <p:nvSpPr>
          <p:cNvPr id="390" name="Google Shape;390;p45">
            <a:hlinkClick r:id="rId6"/>
          </p:cNvPr>
          <p:cNvSpPr/>
          <p:nvPr/>
        </p:nvSpPr>
        <p:spPr>
          <a:xfrm>
            <a:off x="4193887" y="3759473"/>
            <a:ext cx="216093" cy="215997"/>
          </a:xfrm>
          <a:custGeom>
            <a:avLst/>
            <a:gdLst/>
            <a:ahLst/>
            <a:cxnLst/>
            <a:rect l="l" t="t" r="r" b="b"/>
            <a:pathLst>
              <a:path w="2270" h="2269" extrusionOk="0">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ato"/>
              <a:ea typeface="Lato"/>
              <a:cs typeface="Lato"/>
              <a:sym typeface="Lato"/>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Logo Gold">
  <p:cSld name="Logo Gold">
    <p:bg>
      <p:bgPr>
        <a:solidFill>
          <a:schemeClr val="accent3"/>
        </a:solidFill>
        <a:effectLst/>
      </p:bgPr>
    </p:bg>
    <p:spTree>
      <p:nvGrpSpPr>
        <p:cNvPr id="1" name="Shape 391"/>
        <p:cNvGrpSpPr/>
        <p:nvPr/>
      </p:nvGrpSpPr>
      <p:grpSpPr>
        <a:xfrm>
          <a:off x="0" y="0"/>
          <a:ext cx="0" cy="0"/>
          <a:chOff x="0" y="0"/>
          <a:chExt cx="0" cy="0"/>
        </a:xfrm>
      </p:grpSpPr>
      <p:sp>
        <p:nvSpPr>
          <p:cNvPr id="392" name="Google Shape;392;p46"/>
          <p:cNvSpPr txBox="1">
            <a:spLocks noGrp="1"/>
          </p:cNvSpPr>
          <p:nvPr>
            <p:ph type="dt" idx="10"/>
          </p:nvPr>
        </p:nvSpPr>
        <p:spPr>
          <a:xfrm>
            <a:off x="7758354" y="4785996"/>
            <a:ext cx="702000" cy="1626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93" name="Google Shape;393;p46"/>
          <p:cNvSpPr txBox="1">
            <a:spLocks noGrp="1"/>
          </p:cNvSpPr>
          <p:nvPr>
            <p:ph type="ftr" idx="11"/>
          </p:nvPr>
        </p:nvSpPr>
        <p:spPr>
          <a:xfrm>
            <a:off x="4572000" y="4785996"/>
            <a:ext cx="3186600" cy="1626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94" name="Google Shape;394;p46"/>
          <p:cNvSpPr txBox="1">
            <a:spLocks noGrp="1"/>
          </p:cNvSpPr>
          <p:nvPr>
            <p:ph type="sldNum" idx="12"/>
          </p:nvPr>
        </p:nvSpPr>
        <p:spPr>
          <a:xfrm>
            <a:off x="8460432" y="4786163"/>
            <a:ext cx="324000" cy="161700"/>
          </a:xfrm>
          <a:prstGeom prst="rect">
            <a:avLst/>
          </a:prstGeom>
          <a:noFill/>
          <a:ln>
            <a:noFill/>
          </a:ln>
        </p:spPr>
        <p:txBody>
          <a:bodyPr spcFirstLastPara="1" wrap="square" lIns="0" tIns="0" rIns="0" bIns="0" anchor="ctr" anchorCtr="0">
            <a:noAutofit/>
          </a:bodyPr>
          <a:lstStyle>
            <a:lvl1pPr marL="0" lvl="0" indent="0" algn="r" rtl="0">
              <a:spcBef>
                <a:spcPts val="0"/>
              </a:spcBef>
              <a:buNone/>
              <a:defRPr sz="700" b="0" i="0" cap="none">
                <a:latin typeface="Aleo"/>
                <a:ea typeface="Aleo"/>
                <a:cs typeface="Aleo"/>
                <a:sym typeface="Aleo"/>
              </a:defRPr>
            </a:lvl1pPr>
            <a:lvl2pPr marL="0" lvl="1" indent="0" algn="r" rtl="0">
              <a:spcBef>
                <a:spcPts val="0"/>
              </a:spcBef>
              <a:buNone/>
              <a:defRPr sz="700" b="0" i="0" cap="none">
                <a:latin typeface="Aleo"/>
                <a:ea typeface="Aleo"/>
                <a:cs typeface="Aleo"/>
                <a:sym typeface="Aleo"/>
              </a:defRPr>
            </a:lvl2pPr>
            <a:lvl3pPr marL="0" lvl="2" indent="0" algn="r" rtl="0">
              <a:spcBef>
                <a:spcPts val="0"/>
              </a:spcBef>
              <a:buNone/>
              <a:defRPr sz="700" b="0" i="0" cap="none">
                <a:latin typeface="Aleo"/>
                <a:ea typeface="Aleo"/>
                <a:cs typeface="Aleo"/>
                <a:sym typeface="Aleo"/>
              </a:defRPr>
            </a:lvl3pPr>
            <a:lvl4pPr marL="0" lvl="3" indent="0" algn="r" rtl="0">
              <a:spcBef>
                <a:spcPts val="0"/>
              </a:spcBef>
              <a:buNone/>
              <a:defRPr sz="700" b="0" i="0" cap="none">
                <a:latin typeface="Aleo"/>
                <a:ea typeface="Aleo"/>
                <a:cs typeface="Aleo"/>
                <a:sym typeface="Aleo"/>
              </a:defRPr>
            </a:lvl4pPr>
            <a:lvl5pPr marL="0" lvl="4" indent="0" algn="r" rtl="0">
              <a:spcBef>
                <a:spcPts val="0"/>
              </a:spcBef>
              <a:buNone/>
              <a:defRPr sz="700" b="0" i="0" cap="none">
                <a:latin typeface="Aleo"/>
                <a:ea typeface="Aleo"/>
                <a:cs typeface="Aleo"/>
                <a:sym typeface="Aleo"/>
              </a:defRPr>
            </a:lvl5pPr>
            <a:lvl6pPr marL="0" lvl="5" indent="0" algn="r" rtl="0">
              <a:spcBef>
                <a:spcPts val="0"/>
              </a:spcBef>
              <a:buNone/>
              <a:defRPr sz="700" b="0" i="0" cap="none">
                <a:latin typeface="Aleo"/>
                <a:ea typeface="Aleo"/>
                <a:cs typeface="Aleo"/>
                <a:sym typeface="Aleo"/>
              </a:defRPr>
            </a:lvl6pPr>
            <a:lvl7pPr marL="0" lvl="6" indent="0" algn="r" rtl="0">
              <a:spcBef>
                <a:spcPts val="0"/>
              </a:spcBef>
              <a:buNone/>
              <a:defRPr sz="700" b="0" i="0" cap="none">
                <a:latin typeface="Aleo"/>
                <a:ea typeface="Aleo"/>
                <a:cs typeface="Aleo"/>
                <a:sym typeface="Aleo"/>
              </a:defRPr>
            </a:lvl7pPr>
            <a:lvl8pPr marL="0" lvl="7" indent="0" algn="r" rtl="0">
              <a:spcBef>
                <a:spcPts val="0"/>
              </a:spcBef>
              <a:buNone/>
              <a:defRPr sz="700" b="0" i="0" cap="none">
                <a:latin typeface="Aleo"/>
                <a:ea typeface="Aleo"/>
                <a:cs typeface="Aleo"/>
                <a:sym typeface="Aleo"/>
              </a:defRPr>
            </a:lvl8pPr>
            <a:lvl9pPr marL="0" lvl="8" indent="0" algn="r" rtl="0">
              <a:spcBef>
                <a:spcPts val="0"/>
              </a:spcBef>
              <a:buNone/>
              <a:defRPr sz="700" b="0" i="0" cap="none">
                <a:latin typeface="Aleo"/>
                <a:ea typeface="Aleo"/>
                <a:cs typeface="Aleo"/>
                <a:sym typeface="Aleo"/>
              </a:defRPr>
            </a:lvl9pPr>
          </a:lstStyle>
          <a:p>
            <a:pPr marL="0" lvl="0" indent="0" algn="r" rtl="0">
              <a:spcBef>
                <a:spcPts val="0"/>
              </a:spcBef>
              <a:spcAft>
                <a:spcPts val="0"/>
              </a:spcAft>
              <a:buNone/>
            </a:pPr>
            <a:fld id="{00000000-1234-1234-1234-123412341234}" type="slidenum">
              <a:rPr lang="fi"/>
              <a:t>‹#›</a:t>
            </a:fld>
            <a:endParaRPr/>
          </a:p>
        </p:txBody>
      </p:sp>
      <p:grpSp>
        <p:nvGrpSpPr>
          <p:cNvPr id="395" name="Google Shape;395;p46"/>
          <p:cNvGrpSpPr/>
          <p:nvPr/>
        </p:nvGrpSpPr>
        <p:grpSpPr>
          <a:xfrm>
            <a:off x="3275947" y="1437595"/>
            <a:ext cx="2591951" cy="1679855"/>
            <a:chOff x="4527550" y="2341563"/>
            <a:chExt cx="3135298" cy="2032000"/>
          </a:xfrm>
        </p:grpSpPr>
        <p:sp>
          <p:nvSpPr>
            <p:cNvPr id="396" name="Google Shape;396;p46"/>
            <p:cNvSpPr/>
            <p:nvPr/>
          </p:nvSpPr>
          <p:spPr>
            <a:xfrm>
              <a:off x="5768975" y="2341563"/>
              <a:ext cx="644523" cy="1463669"/>
            </a:xfrm>
            <a:custGeom>
              <a:avLst/>
              <a:gdLst/>
              <a:ahLst/>
              <a:cxnLst/>
              <a:rect l="l" t="t" r="r" b="b"/>
              <a:pathLst>
                <a:path w="2436" h="5531" extrusionOk="0">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9525" cap="flat" cmpd="sng">
              <a:solidFill>
                <a:schemeClr val="dk2"/>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ato"/>
                <a:ea typeface="Lato"/>
                <a:cs typeface="Lato"/>
                <a:sym typeface="Lato"/>
              </a:endParaRPr>
            </a:p>
          </p:txBody>
        </p:sp>
        <p:sp>
          <p:nvSpPr>
            <p:cNvPr id="397" name="Google Shape;397;p46"/>
            <p:cNvSpPr/>
            <p:nvPr/>
          </p:nvSpPr>
          <p:spPr>
            <a:xfrm>
              <a:off x="4694238" y="3829051"/>
              <a:ext cx="2776526" cy="250824"/>
            </a:xfrm>
            <a:custGeom>
              <a:avLst/>
              <a:gdLst/>
              <a:ahLst/>
              <a:cxnLst/>
              <a:rect l="l" t="t" r="r" b="b"/>
              <a:pathLst>
                <a:path w="10493" h="945" extrusionOk="0">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solidFill>
              <a:schemeClr val="dk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ato"/>
                <a:ea typeface="Lato"/>
                <a:cs typeface="Lato"/>
                <a:sym typeface="Lato"/>
              </a:endParaRPr>
            </a:p>
          </p:txBody>
        </p:sp>
        <p:sp>
          <p:nvSpPr>
            <p:cNvPr id="398" name="Google Shape;398;p46"/>
            <p:cNvSpPr/>
            <p:nvPr/>
          </p:nvSpPr>
          <p:spPr>
            <a:xfrm>
              <a:off x="4527550" y="4124326"/>
              <a:ext cx="3135298" cy="249237"/>
            </a:xfrm>
            <a:custGeom>
              <a:avLst/>
              <a:gdLst/>
              <a:ahLst/>
              <a:cxnLst/>
              <a:rect l="l" t="t" r="r" b="b"/>
              <a:pathLst>
                <a:path w="11852" h="944" extrusionOk="0">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solidFill>
              <a:schemeClr val="dk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ato"/>
                <a:ea typeface="Lato"/>
                <a:cs typeface="Lato"/>
                <a:sym typeface="Lato"/>
              </a:endParaRPr>
            </a:p>
          </p:txBody>
        </p:sp>
      </p:grpSp>
      <p:grpSp>
        <p:nvGrpSpPr>
          <p:cNvPr id="399" name="Google Shape;399;p46"/>
          <p:cNvGrpSpPr/>
          <p:nvPr/>
        </p:nvGrpSpPr>
        <p:grpSpPr>
          <a:xfrm>
            <a:off x="-20" y="5002023"/>
            <a:ext cx="9143726" cy="141466"/>
            <a:chOff x="2207568" y="692696"/>
            <a:chExt cx="2304192" cy="576000"/>
          </a:xfrm>
        </p:grpSpPr>
        <p:sp>
          <p:nvSpPr>
            <p:cNvPr id="400" name="Google Shape;400;p46"/>
            <p:cNvSpPr/>
            <p:nvPr/>
          </p:nvSpPr>
          <p:spPr>
            <a:xfrm>
              <a:off x="2783632" y="692696"/>
              <a:ext cx="576000" cy="5760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ato"/>
                <a:ea typeface="Lato"/>
                <a:cs typeface="Lato"/>
                <a:sym typeface="Lato"/>
              </a:endParaRPr>
            </a:p>
          </p:txBody>
        </p:sp>
        <p:sp>
          <p:nvSpPr>
            <p:cNvPr id="401" name="Google Shape;401;p46"/>
            <p:cNvSpPr/>
            <p:nvPr/>
          </p:nvSpPr>
          <p:spPr>
            <a:xfrm>
              <a:off x="3359696" y="692696"/>
              <a:ext cx="576000" cy="5760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ato"/>
                <a:ea typeface="Lato"/>
                <a:cs typeface="Lato"/>
                <a:sym typeface="Lato"/>
              </a:endParaRPr>
            </a:p>
          </p:txBody>
        </p:sp>
        <p:sp>
          <p:nvSpPr>
            <p:cNvPr id="402" name="Google Shape;402;p46"/>
            <p:cNvSpPr/>
            <p:nvPr/>
          </p:nvSpPr>
          <p:spPr>
            <a:xfrm>
              <a:off x="3935760" y="692696"/>
              <a:ext cx="576000" cy="576000"/>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ato"/>
                <a:ea typeface="Lato"/>
                <a:cs typeface="Lato"/>
                <a:sym typeface="Lato"/>
              </a:endParaRPr>
            </a:p>
          </p:txBody>
        </p:sp>
        <p:sp>
          <p:nvSpPr>
            <p:cNvPr id="403" name="Google Shape;403;p46"/>
            <p:cNvSpPr/>
            <p:nvPr/>
          </p:nvSpPr>
          <p:spPr>
            <a:xfrm>
              <a:off x="2207568" y="692696"/>
              <a:ext cx="576000" cy="5760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ato"/>
                <a:ea typeface="Lato"/>
                <a:cs typeface="Lato"/>
                <a:sym typeface="Lato"/>
              </a:endParaRPr>
            </a:p>
          </p:txBody>
        </p:sp>
      </p:grpSp>
      <p:sp>
        <p:nvSpPr>
          <p:cNvPr id="404" name="Google Shape;404;p46">
            <a:hlinkClick r:id="rId2"/>
          </p:cNvPr>
          <p:cNvSpPr/>
          <p:nvPr/>
        </p:nvSpPr>
        <p:spPr>
          <a:xfrm>
            <a:off x="4734018" y="3759882"/>
            <a:ext cx="215999" cy="215999"/>
          </a:xfrm>
          <a:custGeom>
            <a:avLst/>
            <a:gdLst/>
            <a:ahLst/>
            <a:cxnLst/>
            <a:rect l="l" t="t" r="r" b="b"/>
            <a:pathLst>
              <a:path w="2806" h="2806" extrusionOk="0">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dk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ato"/>
              <a:ea typeface="Lato"/>
              <a:cs typeface="Lato"/>
              <a:sym typeface="Lato"/>
            </a:endParaRPr>
          </a:p>
        </p:txBody>
      </p:sp>
      <p:sp>
        <p:nvSpPr>
          <p:cNvPr id="405" name="Google Shape;405;p46">
            <a:hlinkClick r:id="rId3"/>
          </p:cNvPr>
          <p:cNvSpPr/>
          <p:nvPr/>
        </p:nvSpPr>
        <p:spPr>
          <a:xfrm>
            <a:off x="3923566" y="3759473"/>
            <a:ext cx="216385" cy="215999"/>
          </a:xfrm>
          <a:custGeom>
            <a:avLst/>
            <a:gdLst/>
            <a:ahLst/>
            <a:cxnLst/>
            <a:rect l="l" t="t" r="r" b="b"/>
            <a:pathLst>
              <a:path w="2807" h="2806" extrusionOk="0">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dk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ato"/>
              <a:ea typeface="Lato"/>
              <a:cs typeface="Lato"/>
              <a:sym typeface="Lato"/>
            </a:endParaRPr>
          </a:p>
        </p:txBody>
      </p:sp>
      <p:sp>
        <p:nvSpPr>
          <p:cNvPr id="406" name="Google Shape;406;p46">
            <a:hlinkClick r:id="rId4"/>
          </p:cNvPr>
          <p:cNvSpPr/>
          <p:nvPr/>
        </p:nvSpPr>
        <p:spPr>
          <a:xfrm>
            <a:off x="4464012" y="3759473"/>
            <a:ext cx="215999" cy="215999"/>
          </a:xfrm>
          <a:custGeom>
            <a:avLst/>
            <a:gdLst/>
            <a:ahLst/>
            <a:cxnLst/>
            <a:rect l="l" t="t" r="r" b="b"/>
            <a:pathLst>
              <a:path w="2804" h="2806" extrusionOk="0">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dk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ato"/>
              <a:ea typeface="Lato"/>
              <a:cs typeface="Lato"/>
              <a:sym typeface="Lato"/>
            </a:endParaRPr>
          </a:p>
        </p:txBody>
      </p:sp>
      <p:sp>
        <p:nvSpPr>
          <p:cNvPr id="407" name="Google Shape;407;p46">
            <a:hlinkClick r:id="rId5"/>
          </p:cNvPr>
          <p:cNvSpPr/>
          <p:nvPr/>
        </p:nvSpPr>
        <p:spPr>
          <a:xfrm>
            <a:off x="5004048" y="3759882"/>
            <a:ext cx="215720" cy="216003"/>
          </a:xfrm>
          <a:custGeom>
            <a:avLst/>
            <a:gdLst/>
            <a:ahLst/>
            <a:cxnLst/>
            <a:rect l="l" t="t" r="r" b="b"/>
            <a:pathLst>
              <a:path w="2281" h="2282" extrusionOk="0">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dk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ato"/>
              <a:ea typeface="Lato"/>
              <a:cs typeface="Lato"/>
              <a:sym typeface="Lato"/>
            </a:endParaRPr>
          </a:p>
        </p:txBody>
      </p:sp>
      <p:sp>
        <p:nvSpPr>
          <p:cNvPr id="408" name="Google Shape;408;p46">
            <a:hlinkClick r:id="rId6"/>
          </p:cNvPr>
          <p:cNvSpPr/>
          <p:nvPr/>
        </p:nvSpPr>
        <p:spPr>
          <a:xfrm>
            <a:off x="4193887" y="3759473"/>
            <a:ext cx="216093" cy="215997"/>
          </a:xfrm>
          <a:custGeom>
            <a:avLst/>
            <a:gdLst/>
            <a:ahLst/>
            <a:cxnLst/>
            <a:rect l="l" t="t" r="r" b="b"/>
            <a:pathLst>
              <a:path w="2270" h="2269" extrusionOk="0">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dk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ato"/>
              <a:ea typeface="Lato"/>
              <a:cs typeface="Lato"/>
              <a:sym typeface="Lato"/>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Content " type="obj">
  <p:cSld name="OBJECT">
    <p:spTree>
      <p:nvGrpSpPr>
        <p:cNvPr id="1" name="Shape 409"/>
        <p:cNvGrpSpPr/>
        <p:nvPr/>
      </p:nvGrpSpPr>
      <p:grpSpPr>
        <a:xfrm>
          <a:off x="0" y="0"/>
          <a:ext cx="0" cy="0"/>
          <a:chOff x="0" y="0"/>
          <a:chExt cx="0" cy="0"/>
        </a:xfrm>
      </p:grpSpPr>
      <p:sp>
        <p:nvSpPr>
          <p:cNvPr id="410" name="Google Shape;410;p47"/>
          <p:cNvSpPr txBox="1">
            <a:spLocks noGrp="1"/>
          </p:cNvSpPr>
          <p:nvPr>
            <p:ph type="title"/>
          </p:nvPr>
        </p:nvSpPr>
        <p:spPr>
          <a:xfrm>
            <a:off x="1007603" y="357188"/>
            <a:ext cx="7776900" cy="8106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11" name="Google Shape;411;p47"/>
          <p:cNvSpPr txBox="1">
            <a:spLocks noGrp="1"/>
          </p:cNvSpPr>
          <p:nvPr>
            <p:ph type="body" idx="1"/>
          </p:nvPr>
        </p:nvSpPr>
        <p:spPr>
          <a:xfrm>
            <a:off x="359569" y="1329929"/>
            <a:ext cx="8421900" cy="3294600"/>
          </a:xfrm>
          <a:prstGeom prst="rect">
            <a:avLst/>
          </a:prstGeom>
          <a:noFill/>
          <a:ln>
            <a:noFill/>
          </a:ln>
        </p:spPr>
        <p:txBody>
          <a:bodyPr spcFirstLastPara="1" wrap="square" lIns="0" tIns="0" rIns="0" bIns="0" anchor="t" anchorCtr="0">
            <a:noAutofit/>
          </a:bodyPr>
          <a:lstStyle>
            <a:lvl1pPr marL="457200" lvl="0" indent="-317500" algn="l" rtl="0">
              <a:lnSpc>
                <a:spcPct val="120000"/>
              </a:lnSpc>
              <a:spcBef>
                <a:spcPts val="300"/>
              </a:spcBef>
              <a:spcAft>
                <a:spcPts val="0"/>
              </a:spcAft>
              <a:buSzPts val="1400"/>
              <a:buChar char="•"/>
              <a:defRPr/>
            </a:lvl1pPr>
            <a:lvl2pPr marL="914400" lvl="1" indent="-317500" algn="l" rtl="0">
              <a:lnSpc>
                <a:spcPct val="120000"/>
              </a:lnSpc>
              <a:spcBef>
                <a:spcPts val="300"/>
              </a:spcBef>
              <a:spcAft>
                <a:spcPts val="0"/>
              </a:spcAft>
              <a:buSzPts val="1400"/>
              <a:buChar char="–"/>
              <a:defRPr/>
            </a:lvl2pPr>
            <a:lvl3pPr marL="1371600" lvl="2" indent="-317500" algn="l" rtl="0">
              <a:lnSpc>
                <a:spcPct val="120000"/>
              </a:lnSpc>
              <a:spcBef>
                <a:spcPts val="300"/>
              </a:spcBef>
              <a:spcAft>
                <a:spcPts val="0"/>
              </a:spcAft>
              <a:buSzPts val="1400"/>
              <a:buChar char="•"/>
              <a:defRPr/>
            </a:lvl3pPr>
            <a:lvl4pPr marL="1828800" lvl="3" indent="-317500" algn="l" rtl="0">
              <a:lnSpc>
                <a:spcPct val="120000"/>
              </a:lnSpc>
              <a:spcBef>
                <a:spcPts val="300"/>
              </a:spcBef>
              <a:spcAft>
                <a:spcPts val="0"/>
              </a:spcAft>
              <a:buSzPts val="1400"/>
              <a:buChar char="•"/>
              <a:defRPr/>
            </a:lvl4pPr>
            <a:lvl5pPr marL="2286000" lvl="4" indent="-317500" algn="l" rtl="0">
              <a:lnSpc>
                <a:spcPct val="120000"/>
              </a:lnSpc>
              <a:spcBef>
                <a:spcPts val="300"/>
              </a:spcBef>
              <a:spcAft>
                <a:spcPts val="0"/>
              </a:spcAft>
              <a:buSzPts val="1400"/>
              <a:buChar char="•"/>
              <a:defRPr/>
            </a:lvl5pPr>
            <a:lvl6pPr marL="2743200" lvl="5" indent="-317500" algn="l" rtl="0">
              <a:lnSpc>
                <a:spcPct val="120000"/>
              </a:lnSpc>
              <a:spcBef>
                <a:spcPts val="300"/>
              </a:spcBef>
              <a:spcAft>
                <a:spcPts val="0"/>
              </a:spcAft>
              <a:buSzPts val="1400"/>
              <a:buChar char="•"/>
              <a:defRPr/>
            </a:lvl6pPr>
            <a:lvl7pPr marL="3200400" lvl="6" indent="-317500" algn="l" rtl="0">
              <a:lnSpc>
                <a:spcPct val="120000"/>
              </a:lnSpc>
              <a:spcBef>
                <a:spcPts val="300"/>
              </a:spcBef>
              <a:spcAft>
                <a:spcPts val="0"/>
              </a:spcAft>
              <a:buSzPts val="1400"/>
              <a:buChar char="•"/>
              <a:defRPr/>
            </a:lvl7pPr>
            <a:lvl8pPr marL="3657600" lvl="7" indent="-317500" algn="l" rtl="0">
              <a:lnSpc>
                <a:spcPct val="120000"/>
              </a:lnSpc>
              <a:spcBef>
                <a:spcPts val="300"/>
              </a:spcBef>
              <a:spcAft>
                <a:spcPts val="0"/>
              </a:spcAft>
              <a:buSzPts val="1400"/>
              <a:buChar char="•"/>
              <a:defRPr/>
            </a:lvl8pPr>
            <a:lvl9pPr marL="4114800" lvl="8" indent="-317500" algn="l" rtl="0">
              <a:lnSpc>
                <a:spcPct val="120000"/>
              </a:lnSpc>
              <a:spcBef>
                <a:spcPts val="300"/>
              </a:spcBef>
              <a:spcAft>
                <a:spcPts val="0"/>
              </a:spcAft>
              <a:buSzPts val="1400"/>
              <a:buChar char="•"/>
              <a:defRPr/>
            </a:lvl9pPr>
          </a:lstStyle>
          <a:p>
            <a:endParaRPr/>
          </a:p>
        </p:txBody>
      </p:sp>
      <p:sp>
        <p:nvSpPr>
          <p:cNvPr id="412" name="Google Shape;412;p47"/>
          <p:cNvSpPr txBox="1">
            <a:spLocks noGrp="1"/>
          </p:cNvSpPr>
          <p:nvPr>
            <p:ph type="dt" idx="10"/>
          </p:nvPr>
        </p:nvSpPr>
        <p:spPr>
          <a:xfrm>
            <a:off x="7758354" y="4785996"/>
            <a:ext cx="702000" cy="1626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13" name="Google Shape;413;p47"/>
          <p:cNvSpPr txBox="1">
            <a:spLocks noGrp="1"/>
          </p:cNvSpPr>
          <p:nvPr>
            <p:ph type="ftr" idx="11"/>
          </p:nvPr>
        </p:nvSpPr>
        <p:spPr>
          <a:xfrm>
            <a:off x="4572000" y="4785996"/>
            <a:ext cx="3186600" cy="1626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14" name="Google Shape;414;p47"/>
          <p:cNvSpPr txBox="1">
            <a:spLocks noGrp="1"/>
          </p:cNvSpPr>
          <p:nvPr>
            <p:ph type="sldNum" idx="12"/>
          </p:nvPr>
        </p:nvSpPr>
        <p:spPr>
          <a:xfrm>
            <a:off x="8460432" y="4786163"/>
            <a:ext cx="324000" cy="161700"/>
          </a:xfrm>
          <a:prstGeom prst="rect">
            <a:avLst/>
          </a:prstGeom>
          <a:noFill/>
          <a:ln>
            <a:noFill/>
          </a:ln>
        </p:spPr>
        <p:txBody>
          <a:bodyPr spcFirstLastPara="1" wrap="square" lIns="0" tIns="0" rIns="0" bIns="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Only " type="titleOnly">
  <p:cSld name="TITLE_ONLY">
    <p:spTree>
      <p:nvGrpSpPr>
        <p:cNvPr id="1" name="Shape 415"/>
        <p:cNvGrpSpPr/>
        <p:nvPr/>
      </p:nvGrpSpPr>
      <p:grpSpPr>
        <a:xfrm>
          <a:off x="0" y="0"/>
          <a:ext cx="0" cy="0"/>
          <a:chOff x="0" y="0"/>
          <a:chExt cx="0" cy="0"/>
        </a:xfrm>
      </p:grpSpPr>
      <p:sp>
        <p:nvSpPr>
          <p:cNvPr id="416" name="Google Shape;416;p48"/>
          <p:cNvSpPr txBox="1">
            <a:spLocks noGrp="1"/>
          </p:cNvSpPr>
          <p:nvPr>
            <p:ph type="title"/>
          </p:nvPr>
        </p:nvSpPr>
        <p:spPr>
          <a:xfrm>
            <a:off x="1007603" y="357188"/>
            <a:ext cx="7776900" cy="8106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17" name="Google Shape;417;p48"/>
          <p:cNvSpPr txBox="1">
            <a:spLocks noGrp="1"/>
          </p:cNvSpPr>
          <p:nvPr>
            <p:ph type="dt" idx="10"/>
          </p:nvPr>
        </p:nvSpPr>
        <p:spPr>
          <a:xfrm>
            <a:off x="7758354" y="4785996"/>
            <a:ext cx="702000" cy="1626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18" name="Google Shape;418;p48"/>
          <p:cNvSpPr txBox="1">
            <a:spLocks noGrp="1"/>
          </p:cNvSpPr>
          <p:nvPr>
            <p:ph type="ftr" idx="11"/>
          </p:nvPr>
        </p:nvSpPr>
        <p:spPr>
          <a:xfrm>
            <a:off x="4572000" y="4785996"/>
            <a:ext cx="3186600" cy="1626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19" name="Google Shape;419;p48"/>
          <p:cNvSpPr txBox="1">
            <a:spLocks noGrp="1"/>
          </p:cNvSpPr>
          <p:nvPr>
            <p:ph type="sldNum" idx="12"/>
          </p:nvPr>
        </p:nvSpPr>
        <p:spPr>
          <a:xfrm>
            <a:off x="8460432" y="4786163"/>
            <a:ext cx="324000" cy="161700"/>
          </a:xfrm>
          <a:prstGeom prst="rect">
            <a:avLst/>
          </a:prstGeom>
          <a:noFill/>
          <a:ln>
            <a:noFill/>
          </a:ln>
        </p:spPr>
        <p:txBody>
          <a:bodyPr spcFirstLastPara="1" wrap="square" lIns="0" tIns="0" rIns="0" bIns="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fi"/>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1007603" y="357188"/>
            <a:ext cx="7776900" cy="8106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accent2"/>
              </a:buClr>
              <a:buSzPts val="2400"/>
              <a:buFont typeface="Aleo"/>
              <a:buNone/>
              <a:defRPr sz="2400" b="1" i="0" u="none" strike="noStrike" cap="none">
                <a:solidFill>
                  <a:schemeClr val="accent2"/>
                </a:solidFill>
                <a:latin typeface="Aleo"/>
                <a:ea typeface="Aleo"/>
                <a:cs typeface="Aleo"/>
                <a:sym typeface="Aleo"/>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356728" y="1329929"/>
            <a:ext cx="8424900" cy="3294600"/>
          </a:xfrm>
          <a:prstGeom prst="rect">
            <a:avLst/>
          </a:prstGeom>
          <a:noFill/>
          <a:ln>
            <a:noFill/>
          </a:ln>
        </p:spPr>
        <p:txBody>
          <a:bodyPr spcFirstLastPara="1" wrap="square" lIns="0" tIns="0" rIns="0" bIns="0" anchor="t" anchorCtr="0">
            <a:noAutofit/>
          </a:bodyPr>
          <a:lstStyle>
            <a:lvl1pPr marL="457200" marR="0" lvl="0" indent="-317500" algn="l" rtl="0">
              <a:lnSpc>
                <a:spcPct val="120000"/>
              </a:lnSpc>
              <a:spcBef>
                <a:spcPts val="300"/>
              </a:spcBef>
              <a:spcAft>
                <a:spcPts val="0"/>
              </a:spcAft>
              <a:buClr>
                <a:schemeClr val="accent1"/>
              </a:buClr>
              <a:buSzPts val="1400"/>
              <a:buFont typeface="Noto Sans Symbols"/>
              <a:buChar char="•"/>
              <a:defRPr sz="1400" b="0" i="0" u="none" strike="noStrike" cap="none">
                <a:solidFill>
                  <a:schemeClr val="dk1"/>
                </a:solidFill>
                <a:latin typeface="Lato"/>
                <a:ea typeface="Lato"/>
                <a:cs typeface="Lato"/>
                <a:sym typeface="Lato"/>
              </a:defRPr>
            </a:lvl1pPr>
            <a:lvl2pPr marL="914400" marR="0" lvl="1" indent="-317500" algn="l" rtl="0">
              <a:lnSpc>
                <a:spcPct val="120000"/>
              </a:lnSpc>
              <a:spcBef>
                <a:spcPts val="300"/>
              </a:spcBef>
              <a:spcAft>
                <a:spcPts val="0"/>
              </a:spcAft>
              <a:buClr>
                <a:schemeClr val="accent1"/>
              </a:buClr>
              <a:buSzPts val="1400"/>
              <a:buFont typeface="Lato"/>
              <a:buChar char="–"/>
              <a:defRPr sz="1400" b="0" i="0" u="none" strike="noStrike" cap="none">
                <a:solidFill>
                  <a:schemeClr val="dk1"/>
                </a:solidFill>
                <a:latin typeface="Lato"/>
                <a:ea typeface="Lato"/>
                <a:cs typeface="Lato"/>
                <a:sym typeface="Lato"/>
              </a:defRPr>
            </a:lvl2pPr>
            <a:lvl3pPr marL="1371600" marR="0" lvl="2" indent="-317500" algn="l" rtl="0">
              <a:lnSpc>
                <a:spcPct val="120000"/>
              </a:lnSpc>
              <a:spcBef>
                <a:spcPts val="300"/>
              </a:spcBef>
              <a:spcAft>
                <a:spcPts val="0"/>
              </a:spcAft>
              <a:buClr>
                <a:schemeClr val="accent1"/>
              </a:buClr>
              <a:buSzPts val="1400"/>
              <a:buFont typeface="Noto Sans Symbols"/>
              <a:buChar char="•"/>
              <a:defRPr sz="1400" b="0" i="0" u="none" strike="noStrike" cap="none">
                <a:solidFill>
                  <a:schemeClr val="dk1"/>
                </a:solidFill>
                <a:latin typeface="Lato"/>
                <a:ea typeface="Lato"/>
                <a:cs typeface="Lato"/>
                <a:sym typeface="Lato"/>
              </a:defRPr>
            </a:lvl3pPr>
            <a:lvl4pPr marL="1828800" marR="0" lvl="3" indent="-317500" algn="l" rtl="0">
              <a:lnSpc>
                <a:spcPct val="120000"/>
              </a:lnSpc>
              <a:spcBef>
                <a:spcPts val="300"/>
              </a:spcBef>
              <a:spcAft>
                <a:spcPts val="0"/>
              </a:spcAft>
              <a:buClr>
                <a:schemeClr val="accent1"/>
              </a:buClr>
              <a:buSzPts val="1400"/>
              <a:buFont typeface="Noto Sans Symbols"/>
              <a:buChar char="•"/>
              <a:defRPr sz="1400" b="0" i="0" u="none" strike="noStrike" cap="none">
                <a:solidFill>
                  <a:schemeClr val="dk1"/>
                </a:solidFill>
                <a:latin typeface="Lato"/>
                <a:ea typeface="Lato"/>
                <a:cs typeface="Lato"/>
                <a:sym typeface="Lato"/>
              </a:defRPr>
            </a:lvl4pPr>
            <a:lvl5pPr marL="2286000" marR="0" lvl="4" indent="-317500" algn="l" rtl="0">
              <a:lnSpc>
                <a:spcPct val="120000"/>
              </a:lnSpc>
              <a:spcBef>
                <a:spcPts val="300"/>
              </a:spcBef>
              <a:spcAft>
                <a:spcPts val="0"/>
              </a:spcAft>
              <a:buClr>
                <a:schemeClr val="accent1"/>
              </a:buClr>
              <a:buSzPts val="1400"/>
              <a:buFont typeface="Noto Sans Symbols"/>
              <a:buChar char="•"/>
              <a:defRPr sz="1400" b="0" i="0" u="none" strike="noStrike" cap="none">
                <a:solidFill>
                  <a:schemeClr val="dk1"/>
                </a:solidFill>
                <a:latin typeface="Lato"/>
                <a:ea typeface="Lato"/>
                <a:cs typeface="Lato"/>
                <a:sym typeface="Lato"/>
              </a:defRPr>
            </a:lvl5pPr>
            <a:lvl6pPr marL="2743200" marR="0" lvl="5" indent="-317500" algn="l" rtl="0">
              <a:lnSpc>
                <a:spcPct val="120000"/>
              </a:lnSpc>
              <a:spcBef>
                <a:spcPts val="300"/>
              </a:spcBef>
              <a:spcAft>
                <a:spcPts val="0"/>
              </a:spcAft>
              <a:buClr>
                <a:schemeClr val="accent1"/>
              </a:buClr>
              <a:buSzPts val="1400"/>
              <a:buFont typeface="Noto Sans Symbols"/>
              <a:buChar char="•"/>
              <a:defRPr sz="1400" b="0" i="0" u="none" strike="noStrike" cap="none">
                <a:solidFill>
                  <a:schemeClr val="dk1"/>
                </a:solidFill>
                <a:latin typeface="Lato"/>
                <a:ea typeface="Lato"/>
                <a:cs typeface="Lato"/>
                <a:sym typeface="Lato"/>
              </a:defRPr>
            </a:lvl6pPr>
            <a:lvl7pPr marL="3200400" marR="0" lvl="6" indent="-317500" algn="l" rtl="0">
              <a:lnSpc>
                <a:spcPct val="120000"/>
              </a:lnSpc>
              <a:spcBef>
                <a:spcPts val="300"/>
              </a:spcBef>
              <a:spcAft>
                <a:spcPts val="0"/>
              </a:spcAft>
              <a:buClr>
                <a:schemeClr val="accent1"/>
              </a:buClr>
              <a:buSzPts val="1400"/>
              <a:buFont typeface="Noto Sans Symbols"/>
              <a:buChar char="•"/>
              <a:defRPr sz="1400" b="0" i="0" u="none" strike="noStrike" cap="none">
                <a:solidFill>
                  <a:schemeClr val="dk1"/>
                </a:solidFill>
                <a:latin typeface="Lato"/>
                <a:ea typeface="Lato"/>
                <a:cs typeface="Lato"/>
                <a:sym typeface="Lato"/>
              </a:defRPr>
            </a:lvl7pPr>
            <a:lvl8pPr marL="3657600" marR="0" lvl="7" indent="-317500" algn="l" rtl="0">
              <a:lnSpc>
                <a:spcPct val="120000"/>
              </a:lnSpc>
              <a:spcBef>
                <a:spcPts val="300"/>
              </a:spcBef>
              <a:spcAft>
                <a:spcPts val="0"/>
              </a:spcAft>
              <a:buClr>
                <a:schemeClr val="accent1"/>
              </a:buClr>
              <a:buSzPts val="1400"/>
              <a:buFont typeface="Noto Sans Symbols"/>
              <a:buChar char="•"/>
              <a:defRPr sz="1400" b="0" i="0" u="none" strike="noStrike" cap="none">
                <a:solidFill>
                  <a:schemeClr val="dk1"/>
                </a:solidFill>
                <a:latin typeface="Lato"/>
                <a:ea typeface="Lato"/>
                <a:cs typeface="Lato"/>
                <a:sym typeface="Lato"/>
              </a:defRPr>
            </a:lvl8pPr>
            <a:lvl9pPr marL="4114800" marR="0" lvl="8" indent="-317500" algn="l" rtl="0">
              <a:lnSpc>
                <a:spcPct val="120000"/>
              </a:lnSpc>
              <a:spcBef>
                <a:spcPts val="300"/>
              </a:spcBef>
              <a:spcAft>
                <a:spcPts val="0"/>
              </a:spcAft>
              <a:buClr>
                <a:schemeClr val="accent1"/>
              </a:buClr>
              <a:buSzPts val="1400"/>
              <a:buFont typeface="Noto Sans Symbols"/>
              <a:buChar char="•"/>
              <a:defRPr sz="1400" b="0" i="0" u="none" strike="noStrike" cap="none">
                <a:solidFill>
                  <a:schemeClr val="dk1"/>
                </a:solidFill>
                <a:latin typeface="Lato"/>
                <a:ea typeface="Lato"/>
                <a:cs typeface="Lato"/>
                <a:sym typeface="Lato"/>
              </a:defRPr>
            </a:lvl9pPr>
          </a:lstStyle>
          <a:p>
            <a:endParaRPr/>
          </a:p>
        </p:txBody>
      </p:sp>
      <p:sp>
        <p:nvSpPr>
          <p:cNvPr id="53" name="Google Shape;53;p13"/>
          <p:cNvSpPr txBox="1">
            <a:spLocks noGrp="1"/>
          </p:cNvSpPr>
          <p:nvPr>
            <p:ph type="dt" idx="10"/>
          </p:nvPr>
        </p:nvSpPr>
        <p:spPr>
          <a:xfrm>
            <a:off x="7758354" y="4785996"/>
            <a:ext cx="702000" cy="162600"/>
          </a:xfrm>
          <a:prstGeom prst="rect">
            <a:avLst/>
          </a:prstGeom>
          <a:noFill/>
          <a:ln>
            <a:noFill/>
          </a:ln>
        </p:spPr>
        <p:txBody>
          <a:bodyPr spcFirstLastPara="1" wrap="square" lIns="0" tIns="0" rIns="0" bIns="0" anchor="ctr" anchorCtr="0">
            <a:noAutofit/>
          </a:bodyPr>
          <a:lstStyle>
            <a:lvl1pPr marR="0" lvl="0" algn="r" rtl="0">
              <a:spcBef>
                <a:spcPts val="0"/>
              </a:spcBef>
              <a:spcAft>
                <a:spcPts val="0"/>
              </a:spcAft>
              <a:buSzPts val="1100"/>
              <a:buNone/>
              <a:defRPr sz="700" b="0" i="0" u="none" strike="noStrike" cap="none">
                <a:solidFill>
                  <a:schemeClr val="dk2"/>
                </a:solidFill>
                <a:latin typeface="Aleo"/>
                <a:ea typeface="Aleo"/>
                <a:cs typeface="Aleo"/>
                <a:sym typeface="Aleo"/>
              </a:defRPr>
            </a:lvl1pPr>
            <a:lvl2pPr marR="0" lvl="1" algn="l" rtl="0">
              <a:spcBef>
                <a:spcPts val="0"/>
              </a:spcBef>
              <a:spcAft>
                <a:spcPts val="0"/>
              </a:spcAft>
              <a:buSzPts val="1100"/>
              <a:buNone/>
              <a:defRPr sz="1400" b="0" i="0" u="none" strike="noStrike" cap="none">
                <a:solidFill>
                  <a:schemeClr val="dk1"/>
                </a:solidFill>
                <a:latin typeface="Lato"/>
                <a:ea typeface="Lato"/>
                <a:cs typeface="Lato"/>
                <a:sym typeface="Lato"/>
              </a:defRPr>
            </a:lvl2pPr>
            <a:lvl3pPr marR="0" lvl="2" algn="l" rtl="0">
              <a:spcBef>
                <a:spcPts val="0"/>
              </a:spcBef>
              <a:spcAft>
                <a:spcPts val="0"/>
              </a:spcAft>
              <a:buSzPts val="1100"/>
              <a:buNone/>
              <a:defRPr sz="1400" b="0" i="0" u="none" strike="noStrike" cap="none">
                <a:solidFill>
                  <a:schemeClr val="dk1"/>
                </a:solidFill>
                <a:latin typeface="Lato"/>
                <a:ea typeface="Lato"/>
                <a:cs typeface="Lato"/>
                <a:sym typeface="Lato"/>
              </a:defRPr>
            </a:lvl3pPr>
            <a:lvl4pPr marR="0" lvl="3" algn="l" rtl="0">
              <a:spcBef>
                <a:spcPts val="0"/>
              </a:spcBef>
              <a:spcAft>
                <a:spcPts val="0"/>
              </a:spcAft>
              <a:buSzPts val="1100"/>
              <a:buNone/>
              <a:defRPr sz="1400" b="0" i="0" u="none" strike="noStrike" cap="none">
                <a:solidFill>
                  <a:schemeClr val="dk1"/>
                </a:solidFill>
                <a:latin typeface="Lato"/>
                <a:ea typeface="Lato"/>
                <a:cs typeface="Lato"/>
                <a:sym typeface="Lato"/>
              </a:defRPr>
            </a:lvl4pPr>
            <a:lvl5pPr marR="0" lvl="4" algn="l" rtl="0">
              <a:spcBef>
                <a:spcPts val="0"/>
              </a:spcBef>
              <a:spcAft>
                <a:spcPts val="0"/>
              </a:spcAft>
              <a:buSzPts val="1100"/>
              <a:buNone/>
              <a:defRPr sz="1400" b="0" i="0" u="none" strike="noStrike" cap="none">
                <a:solidFill>
                  <a:schemeClr val="dk1"/>
                </a:solidFill>
                <a:latin typeface="Lato"/>
                <a:ea typeface="Lato"/>
                <a:cs typeface="Lato"/>
                <a:sym typeface="Lato"/>
              </a:defRPr>
            </a:lvl5pPr>
            <a:lvl6pPr marR="0" lvl="5" algn="l" rtl="0">
              <a:spcBef>
                <a:spcPts val="0"/>
              </a:spcBef>
              <a:spcAft>
                <a:spcPts val="0"/>
              </a:spcAft>
              <a:buSzPts val="1100"/>
              <a:buNone/>
              <a:defRPr sz="1400" b="0" i="0" u="none" strike="noStrike" cap="none">
                <a:solidFill>
                  <a:schemeClr val="dk1"/>
                </a:solidFill>
                <a:latin typeface="Lato"/>
                <a:ea typeface="Lato"/>
                <a:cs typeface="Lato"/>
                <a:sym typeface="Lato"/>
              </a:defRPr>
            </a:lvl6pPr>
            <a:lvl7pPr marR="0" lvl="6" algn="l" rtl="0">
              <a:spcBef>
                <a:spcPts val="0"/>
              </a:spcBef>
              <a:spcAft>
                <a:spcPts val="0"/>
              </a:spcAft>
              <a:buSzPts val="1100"/>
              <a:buNone/>
              <a:defRPr sz="1400" b="0" i="0" u="none" strike="noStrike" cap="none">
                <a:solidFill>
                  <a:schemeClr val="dk1"/>
                </a:solidFill>
                <a:latin typeface="Lato"/>
                <a:ea typeface="Lato"/>
                <a:cs typeface="Lato"/>
                <a:sym typeface="Lato"/>
              </a:defRPr>
            </a:lvl7pPr>
            <a:lvl8pPr marR="0" lvl="7" algn="l" rtl="0">
              <a:spcBef>
                <a:spcPts val="0"/>
              </a:spcBef>
              <a:spcAft>
                <a:spcPts val="0"/>
              </a:spcAft>
              <a:buSzPts val="1100"/>
              <a:buNone/>
              <a:defRPr sz="1400" b="0" i="0" u="none" strike="noStrike" cap="none">
                <a:solidFill>
                  <a:schemeClr val="dk1"/>
                </a:solidFill>
                <a:latin typeface="Lato"/>
                <a:ea typeface="Lato"/>
                <a:cs typeface="Lato"/>
                <a:sym typeface="Lato"/>
              </a:defRPr>
            </a:lvl8pPr>
            <a:lvl9pPr marR="0" lvl="8" algn="l" rtl="0">
              <a:spcBef>
                <a:spcPts val="0"/>
              </a:spcBef>
              <a:spcAft>
                <a:spcPts val="0"/>
              </a:spcAft>
              <a:buSzPts val="1100"/>
              <a:buNone/>
              <a:defRPr sz="1400" b="0" i="0" u="none" strike="noStrike" cap="none">
                <a:solidFill>
                  <a:schemeClr val="dk1"/>
                </a:solidFill>
                <a:latin typeface="Lato"/>
                <a:ea typeface="Lato"/>
                <a:cs typeface="Lato"/>
                <a:sym typeface="Lato"/>
              </a:defRPr>
            </a:lvl9pPr>
          </a:lstStyle>
          <a:p>
            <a:endParaRPr/>
          </a:p>
        </p:txBody>
      </p:sp>
      <p:sp>
        <p:nvSpPr>
          <p:cNvPr id="54" name="Google Shape;54;p13"/>
          <p:cNvSpPr txBox="1">
            <a:spLocks noGrp="1"/>
          </p:cNvSpPr>
          <p:nvPr>
            <p:ph type="ftr" idx="11"/>
          </p:nvPr>
        </p:nvSpPr>
        <p:spPr>
          <a:xfrm>
            <a:off x="4572000" y="4785996"/>
            <a:ext cx="3186600" cy="162600"/>
          </a:xfrm>
          <a:prstGeom prst="rect">
            <a:avLst/>
          </a:prstGeom>
          <a:noFill/>
          <a:ln>
            <a:noFill/>
          </a:ln>
        </p:spPr>
        <p:txBody>
          <a:bodyPr spcFirstLastPara="1" wrap="square" lIns="0" tIns="0" rIns="0" bIns="0" anchor="ctr" anchorCtr="0">
            <a:noAutofit/>
          </a:bodyPr>
          <a:lstStyle>
            <a:lvl1pPr marR="0" lvl="0" algn="r" rtl="0">
              <a:spcBef>
                <a:spcPts val="0"/>
              </a:spcBef>
              <a:spcAft>
                <a:spcPts val="0"/>
              </a:spcAft>
              <a:buSzPts val="1100"/>
              <a:buNone/>
              <a:defRPr sz="700" b="0" i="0" u="none" strike="noStrike" cap="none">
                <a:solidFill>
                  <a:schemeClr val="dk2"/>
                </a:solidFill>
                <a:latin typeface="Aleo"/>
                <a:ea typeface="Aleo"/>
                <a:cs typeface="Aleo"/>
                <a:sym typeface="Aleo"/>
              </a:defRPr>
            </a:lvl1pPr>
            <a:lvl2pPr marR="0" lvl="1" algn="l" rtl="0">
              <a:spcBef>
                <a:spcPts val="0"/>
              </a:spcBef>
              <a:spcAft>
                <a:spcPts val="0"/>
              </a:spcAft>
              <a:buSzPts val="1100"/>
              <a:buNone/>
              <a:defRPr sz="1400" b="0" i="0" u="none" strike="noStrike" cap="none">
                <a:solidFill>
                  <a:schemeClr val="dk1"/>
                </a:solidFill>
                <a:latin typeface="Lato"/>
                <a:ea typeface="Lato"/>
                <a:cs typeface="Lato"/>
                <a:sym typeface="Lato"/>
              </a:defRPr>
            </a:lvl2pPr>
            <a:lvl3pPr marR="0" lvl="2" algn="l" rtl="0">
              <a:spcBef>
                <a:spcPts val="0"/>
              </a:spcBef>
              <a:spcAft>
                <a:spcPts val="0"/>
              </a:spcAft>
              <a:buSzPts val="1100"/>
              <a:buNone/>
              <a:defRPr sz="1400" b="0" i="0" u="none" strike="noStrike" cap="none">
                <a:solidFill>
                  <a:schemeClr val="dk1"/>
                </a:solidFill>
                <a:latin typeface="Lato"/>
                <a:ea typeface="Lato"/>
                <a:cs typeface="Lato"/>
                <a:sym typeface="Lato"/>
              </a:defRPr>
            </a:lvl3pPr>
            <a:lvl4pPr marR="0" lvl="3" algn="l" rtl="0">
              <a:spcBef>
                <a:spcPts val="0"/>
              </a:spcBef>
              <a:spcAft>
                <a:spcPts val="0"/>
              </a:spcAft>
              <a:buSzPts val="1100"/>
              <a:buNone/>
              <a:defRPr sz="1400" b="0" i="0" u="none" strike="noStrike" cap="none">
                <a:solidFill>
                  <a:schemeClr val="dk1"/>
                </a:solidFill>
                <a:latin typeface="Lato"/>
                <a:ea typeface="Lato"/>
                <a:cs typeface="Lato"/>
                <a:sym typeface="Lato"/>
              </a:defRPr>
            </a:lvl4pPr>
            <a:lvl5pPr marR="0" lvl="4" algn="l" rtl="0">
              <a:spcBef>
                <a:spcPts val="0"/>
              </a:spcBef>
              <a:spcAft>
                <a:spcPts val="0"/>
              </a:spcAft>
              <a:buSzPts val="1100"/>
              <a:buNone/>
              <a:defRPr sz="1400" b="0" i="0" u="none" strike="noStrike" cap="none">
                <a:solidFill>
                  <a:schemeClr val="dk1"/>
                </a:solidFill>
                <a:latin typeface="Lato"/>
                <a:ea typeface="Lato"/>
                <a:cs typeface="Lato"/>
                <a:sym typeface="Lato"/>
              </a:defRPr>
            </a:lvl5pPr>
            <a:lvl6pPr marR="0" lvl="5" algn="l" rtl="0">
              <a:spcBef>
                <a:spcPts val="0"/>
              </a:spcBef>
              <a:spcAft>
                <a:spcPts val="0"/>
              </a:spcAft>
              <a:buSzPts val="1100"/>
              <a:buNone/>
              <a:defRPr sz="1400" b="0" i="0" u="none" strike="noStrike" cap="none">
                <a:solidFill>
                  <a:schemeClr val="dk1"/>
                </a:solidFill>
                <a:latin typeface="Lato"/>
                <a:ea typeface="Lato"/>
                <a:cs typeface="Lato"/>
                <a:sym typeface="Lato"/>
              </a:defRPr>
            </a:lvl6pPr>
            <a:lvl7pPr marR="0" lvl="6" algn="l" rtl="0">
              <a:spcBef>
                <a:spcPts val="0"/>
              </a:spcBef>
              <a:spcAft>
                <a:spcPts val="0"/>
              </a:spcAft>
              <a:buSzPts val="1100"/>
              <a:buNone/>
              <a:defRPr sz="1400" b="0" i="0" u="none" strike="noStrike" cap="none">
                <a:solidFill>
                  <a:schemeClr val="dk1"/>
                </a:solidFill>
                <a:latin typeface="Lato"/>
                <a:ea typeface="Lato"/>
                <a:cs typeface="Lato"/>
                <a:sym typeface="Lato"/>
              </a:defRPr>
            </a:lvl7pPr>
            <a:lvl8pPr marR="0" lvl="7" algn="l" rtl="0">
              <a:spcBef>
                <a:spcPts val="0"/>
              </a:spcBef>
              <a:spcAft>
                <a:spcPts val="0"/>
              </a:spcAft>
              <a:buSzPts val="1100"/>
              <a:buNone/>
              <a:defRPr sz="1400" b="0" i="0" u="none" strike="noStrike" cap="none">
                <a:solidFill>
                  <a:schemeClr val="dk1"/>
                </a:solidFill>
                <a:latin typeface="Lato"/>
                <a:ea typeface="Lato"/>
                <a:cs typeface="Lato"/>
                <a:sym typeface="Lato"/>
              </a:defRPr>
            </a:lvl8pPr>
            <a:lvl9pPr marR="0" lvl="8" algn="l" rtl="0">
              <a:spcBef>
                <a:spcPts val="0"/>
              </a:spcBef>
              <a:spcAft>
                <a:spcPts val="0"/>
              </a:spcAft>
              <a:buSzPts val="1100"/>
              <a:buNone/>
              <a:defRPr sz="1400" b="0" i="0" u="none" strike="noStrike" cap="none">
                <a:solidFill>
                  <a:schemeClr val="dk1"/>
                </a:solidFill>
                <a:latin typeface="Lato"/>
                <a:ea typeface="Lato"/>
                <a:cs typeface="Lato"/>
                <a:sym typeface="Lato"/>
              </a:defRPr>
            </a:lvl9pPr>
          </a:lstStyle>
          <a:p>
            <a:endParaRPr/>
          </a:p>
        </p:txBody>
      </p:sp>
      <p:sp>
        <p:nvSpPr>
          <p:cNvPr id="55" name="Google Shape;55;p13"/>
          <p:cNvSpPr txBox="1">
            <a:spLocks noGrp="1"/>
          </p:cNvSpPr>
          <p:nvPr>
            <p:ph type="sldNum" idx="12"/>
          </p:nvPr>
        </p:nvSpPr>
        <p:spPr>
          <a:xfrm>
            <a:off x="8460432" y="4786163"/>
            <a:ext cx="324000" cy="161700"/>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700" b="0" i="0" u="none" strike="noStrike" cap="none">
                <a:solidFill>
                  <a:schemeClr val="dk2"/>
                </a:solidFill>
                <a:latin typeface="Aleo"/>
                <a:ea typeface="Aleo"/>
                <a:cs typeface="Aleo"/>
                <a:sym typeface="Aleo"/>
              </a:defRPr>
            </a:lvl1pPr>
            <a:lvl2pPr marL="0" marR="0" lvl="1" indent="0" algn="r" rtl="0">
              <a:spcBef>
                <a:spcPts val="0"/>
              </a:spcBef>
              <a:buNone/>
              <a:defRPr sz="700" b="0" i="0" u="none" strike="noStrike" cap="none">
                <a:solidFill>
                  <a:schemeClr val="dk2"/>
                </a:solidFill>
                <a:latin typeface="Aleo"/>
                <a:ea typeface="Aleo"/>
                <a:cs typeface="Aleo"/>
                <a:sym typeface="Aleo"/>
              </a:defRPr>
            </a:lvl2pPr>
            <a:lvl3pPr marL="0" marR="0" lvl="2" indent="0" algn="r" rtl="0">
              <a:spcBef>
                <a:spcPts val="0"/>
              </a:spcBef>
              <a:buNone/>
              <a:defRPr sz="700" b="0" i="0" u="none" strike="noStrike" cap="none">
                <a:solidFill>
                  <a:schemeClr val="dk2"/>
                </a:solidFill>
                <a:latin typeface="Aleo"/>
                <a:ea typeface="Aleo"/>
                <a:cs typeface="Aleo"/>
                <a:sym typeface="Aleo"/>
              </a:defRPr>
            </a:lvl3pPr>
            <a:lvl4pPr marL="0" marR="0" lvl="3" indent="0" algn="r" rtl="0">
              <a:spcBef>
                <a:spcPts val="0"/>
              </a:spcBef>
              <a:buNone/>
              <a:defRPr sz="700" b="0" i="0" u="none" strike="noStrike" cap="none">
                <a:solidFill>
                  <a:schemeClr val="dk2"/>
                </a:solidFill>
                <a:latin typeface="Aleo"/>
                <a:ea typeface="Aleo"/>
                <a:cs typeface="Aleo"/>
                <a:sym typeface="Aleo"/>
              </a:defRPr>
            </a:lvl4pPr>
            <a:lvl5pPr marL="0" marR="0" lvl="4" indent="0" algn="r" rtl="0">
              <a:spcBef>
                <a:spcPts val="0"/>
              </a:spcBef>
              <a:buNone/>
              <a:defRPr sz="700" b="0" i="0" u="none" strike="noStrike" cap="none">
                <a:solidFill>
                  <a:schemeClr val="dk2"/>
                </a:solidFill>
                <a:latin typeface="Aleo"/>
                <a:ea typeface="Aleo"/>
                <a:cs typeface="Aleo"/>
                <a:sym typeface="Aleo"/>
              </a:defRPr>
            </a:lvl5pPr>
            <a:lvl6pPr marL="0" marR="0" lvl="5" indent="0" algn="r" rtl="0">
              <a:spcBef>
                <a:spcPts val="0"/>
              </a:spcBef>
              <a:buNone/>
              <a:defRPr sz="700" b="0" i="0" u="none" strike="noStrike" cap="none">
                <a:solidFill>
                  <a:schemeClr val="dk2"/>
                </a:solidFill>
                <a:latin typeface="Aleo"/>
                <a:ea typeface="Aleo"/>
                <a:cs typeface="Aleo"/>
                <a:sym typeface="Aleo"/>
              </a:defRPr>
            </a:lvl6pPr>
            <a:lvl7pPr marL="0" marR="0" lvl="6" indent="0" algn="r" rtl="0">
              <a:spcBef>
                <a:spcPts val="0"/>
              </a:spcBef>
              <a:buNone/>
              <a:defRPr sz="700" b="0" i="0" u="none" strike="noStrike" cap="none">
                <a:solidFill>
                  <a:schemeClr val="dk2"/>
                </a:solidFill>
                <a:latin typeface="Aleo"/>
                <a:ea typeface="Aleo"/>
                <a:cs typeface="Aleo"/>
                <a:sym typeface="Aleo"/>
              </a:defRPr>
            </a:lvl7pPr>
            <a:lvl8pPr marL="0" marR="0" lvl="7" indent="0" algn="r" rtl="0">
              <a:spcBef>
                <a:spcPts val="0"/>
              </a:spcBef>
              <a:buNone/>
              <a:defRPr sz="700" b="0" i="0" u="none" strike="noStrike" cap="none">
                <a:solidFill>
                  <a:schemeClr val="dk2"/>
                </a:solidFill>
                <a:latin typeface="Aleo"/>
                <a:ea typeface="Aleo"/>
                <a:cs typeface="Aleo"/>
                <a:sym typeface="Aleo"/>
              </a:defRPr>
            </a:lvl8pPr>
            <a:lvl9pPr marL="0" marR="0" lvl="8" indent="0" algn="r" rtl="0">
              <a:spcBef>
                <a:spcPts val="0"/>
              </a:spcBef>
              <a:buNone/>
              <a:defRPr sz="700" b="0" i="0" u="none" strike="noStrike" cap="none">
                <a:solidFill>
                  <a:schemeClr val="dk2"/>
                </a:solidFill>
                <a:latin typeface="Aleo"/>
                <a:ea typeface="Aleo"/>
                <a:cs typeface="Aleo"/>
                <a:sym typeface="Aleo"/>
              </a:defRPr>
            </a:lvl9pPr>
          </a:lstStyle>
          <a:p>
            <a:pPr marL="0" lvl="0" indent="0" algn="r" rtl="0">
              <a:spcBef>
                <a:spcPts val="0"/>
              </a:spcBef>
              <a:spcAft>
                <a:spcPts val="0"/>
              </a:spcAft>
              <a:buNone/>
            </a:pPr>
            <a:fld id="{00000000-1234-1234-1234-123412341234}" type="slidenum">
              <a:rPr lang="fi"/>
              <a:t>‹#›</a:t>
            </a:fld>
            <a:endParaRPr/>
          </a:p>
        </p:txBody>
      </p:sp>
      <p:sp>
        <p:nvSpPr>
          <p:cNvPr id="56" name="Google Shape;56;p13"/>
          <p:cNvSpPr/>
          <p:nvPr/>
        </p:nvSpPr>
        <p:spPr>
          <a:xfrm>
            <a:off x="0" y="5002020"/>
            <a:ext cx="9144000" cy="141600"/>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Lato"/>
              <a:ea typeface="Lato"/>
              <a:cs typeface="Lato"/>
              <a:sym typeface="Lato"/>
            </a:endParaRPr>
          </a:p>
        </p:txBody>
      </p:sp>
      <p:grpSp>
        <p:nvGrpSpPr>
          <p:cNvPr id="57" name="Google Shape;57;p13"/>
          <p:cNvGrpSpPr/>
          <p:nvPr/>
        </p:nvGrpSpPr>
        <p:grpSpPr>
          <a:xfrm>
            <a:off x="359722" y="66"/>
            <a:ext cx="432030" cy="951676"/>
            <a:chOff x="5372826" y="1844824"/>
            <a:chExt cx="1457100" cy="3209700"/>
          </a:xfrm>
        </p:grpSpPr>
        <p:sp>
          <p:nvSpPr>
            <p:cNvPr id="58" name="Google Shape;58;p13"/>
            <p:cNvSpPr/>
            <p:nvPr/>
          </p:nvSpPr>
          <p:spPr>
            <a:xfrm>
              <a:off x="5372826" y="1844824"/>
              <a:ext cx="1457100" cy="32097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Lato"/>
                <a:ea typeface="Lato"/>
                <a:cs typeface="Lato"/>
                <a:sym typeface="Lato"/>
              </a:endParaRPr>
            </a:p>
          </p:txBody>
        </p:sp>
        <p:sp>
          <p:nvSpPr>
            <p:cNvPr id="59" name="Google Shape;59;p13"/>
            <p:cNvSpPr/>
            <p:nvPr/>
          </p:nvSpPr>
          <p:spPr>
            <a:xfrm>
              <a:off x="5760666" y="3050717"/>
              <a:ext cx="681407" cy="1548241"/>
            </a:xfrm>
            <a:custGeom>
              <a:avLst/>
              <a:gdLst/>
              <a:ahLst/>
              <a:cxnLst/>
              <a:rect l="l" t="t" r="r" b="b"/>
              <a:pathLst>
                <a:path w="3164" h="7179" extrusionOk="0">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ato"/>
                <a:ea typeface="Lato"/>
                <a:cs typeface="Lato"/>
                <a:sym typeface="Lato"/>
              </a:endParaRPr>
            </a:p>
          </p:txBody>
        </p:sp>
      </p:gr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Lst>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3" Type="http://schemas.openxmlformats.org/officeDocument/2006/relationships/hyperlink" Target="https://www.terveysportti.fi/apps/dtk/tmi/article/tmm00147?toc=249488" TargetMode="External"/><Relationship Id="rId2" Type="http://schemas.openxmlformats.org/officeDocument/2006/relationships/notesSlide" Target="../notesSlides/notesSlide20.xml"/><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3" Type="http://schemas.openxmlformats.org/officeDocument/2006/relationships/hyperlink" Target="https://www.kaypahoito.fi/nix02620" TargetMode="External"/><Relationship Id="rId2" Type="http://schemas.openxmlformats.org/officeDocument/2006/relationships/notesSlide" Target="../notesSlides/notesSlide21.xml"/><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8" Type="http://schemas.openxmlformats.org/officeDocument/2006/relationships/hyperlink" Target="http://www.theseus.fi/bitstream/handle/10024/64015/Lahtinen_Anu.pdf?sequence=1" TargetMode="External"/><Relationship Id="rId3" Type="http://schemas.openxmlformats.org/officeDocument/2006/relationships/hyperlink" Target="http://www.mieli.fi" TargetMode="External"/><Relationship Id="rId7" Type="http://schemas.openxmlformats.org/officeDocument/2006/relationships/hyperlink" Target="http://www.oph.fi/download/163777_perusopetuksen_opetussuunnitelman_perusteet_2014.pdf" TargetMode="External"/><Relationship Id="rId2" Type="http://schemas.openxmlformats.org/officeDocument/2006/relationships/notesSlide" Target="../notesSlides/notesSlide23.xml"/><Relationship Id="rId1" Type="http://schemas.openxmlformats.org/officeDocument/2006/relationships/slideLayout" Target="../slideLayouts/slideLayout43.xml"/><Relationship Id="rId6" Type="http://schemas.openxmlformats.org/officeDocument/2006/relationships/hyperlink" Target="https://jyx.jyu.fi/dspace/bitstream/handle/123456789/41260/URN-NBN-fi-jyu-201304251504.pdf?sequence=4" TargetMode="External"/><Relationship Id="rId5" Type="http://schemas.openxmlformats.org/officeDocument/2006/relationships/hyperlink" Target="https://yle.fi/uutiset/3-8751001" TargetMode="External"/><Relationship Id="rId4" Type="http://schemas.openxmlformats.org/officeDocument/2006/relationships/hyperlink" Target="http://www.mielenterveystalo.fi"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oph.fi/fi/oppimateriaali/kouluikaisten-terveyden-polku/henkinen-ja-sosiaalinen-hyvinvointi" TargetMode="External"/><Relationship Id="rId2" Type="http://schemas.openxmlformats.org/officeDocument/2006/relationships/notesSlide" Target="../notesSlides/notesSlide24.xml"/><Relationship Id="rId1" Type="http://schemas.openxmlformats.org/officeDocument/2006/relationships/slideLayout" Target="../slideLayouts/slideLayout43.xml"/><Relationship Id="rId4" Type="http://schemas.openxmlformats.org/officeDocument/2006/relationships/hyperlink" Target="http://www.mielenterveystalo.fi"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50"/>
          <p:cNvSpPr txBox="1">
            <a:spLocks noGrp="1"/>
          </p:cNvSpPr>
          <p:nvPr>
            <p:ph type="dt" idx="10"/>
          </p:nvPr>
        </p:nvSpPr>
        <p:spPr>
          <a:xfrm>
            <a:off x="7758354" y="4785996"/>
            <a:ext cx="702000" cy="1626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fi"/>
              <a:t>9.7.2020</a:t>
            </a:r>
            <a:endParaRPr/>
          </a:p>
        </p:txBody>
      </p:sp>
      <p:sp>
        <p:nvSpPr>
          <p:cNvPr id="429" name="Google Shape;429;p50"/>
          <p:cNvSpPr txBox="1">
            <a:spLocks noGrp="1"/>
          </p:cNvSpPr>
          <p:nvPr>
            <p:ph type="ftr" idx="11"/>
          </p:nvPr>
        </p:nvSpPr>
        <p:spPr>
          <a:xfrm>
            <a:off x="4572000" y="4785996"/>
            <a:ext cx="3186600" cy="1626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fi"/>
              <a:t>JYU SINCE 1863.</a:t>
            </a:r>
            <a:endParaRPr/>
          </a:p>
        </p:txBody>
      </p:sp>
      <p:sp>
        <p:nvSpPr>
          <p:cNvPr id="430" name="Google Shape;430;p50"/>
          <p:cNvSpPr txBox="1">
            <a:spLocks noGrp="1"/>
          </p:cNvSpPr>
          <p:nvPr>
            <p:ph type="sldNum" idx="12"/>
          </p:nvPr>
        </p:nvSpPr>
        <p:spPr>
          <a:xfrm>
            <a:off x="8460432" y="4786163"/>
            <a:ext cx="324000" cy="1617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fi"/>
              <a:t>1</a:t>
            </a:fld>
            <a:endParaRPr/>
          </a:p>
        </p:txBody>
      </p:sp>
      <p:sp>
        <p:nvSpPr>
          <p:cNvPr id="431" name="Google Shape;431;p50"/>
          <p:cNvSpPr txBox="1">
            <a:spLocks noGrp="1"/>
          </p:cNvSpPr>
          <p:nvPr>
            <p:ph type="ctrTitle"/>
          </p:nvPr>
        </p:nvSpPr>
        <p:spPr>
          <a:xfrm>
            <a:off x="359544" y="2449834"/>
            <a:ext cx="8424900" cy="15123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Clr>
                <a:schemeClr val="dk1"/>
              </a:buClr>
              <a:buSzPts val="1100"/>
              <a:buFont typeface="Arial"/>
              <a:buNone/>
            </a:pPr>
            <a:r>
              <a:rPr lang="fi" sz="3600" dirty="0">
                <a:solidFill>
                  <a:srgbClr val="0B5394"/>
                </a:solidFill>
              </a:rPr>
              <a:t>OKL POMM1053</a:t>
            </a:r>
            <a:br>
              <a:rPr lang="fi" sz="3600" dirty="0">
                <a:solidFill>
                  <a:srgbClr val="0B5394"/>
                </a:solidFill>
              </a:rPr>
            </a:br>
            <a:r>
              <a:rPr lang="fi" sz="3600" dirty="0">
                <a:solidFill>
                  <a:srgbClr val="0B5394"/>
                </a:solidFill>
              </a:rPr>
              <a:t>Liikunta- ja terveyskasvatus Terveyskasvatus</a:t>
            </a:r>
            <a:endParaRPr sz="3200" dirty="0"/>
          </a:p>
          <a:p>
            <a:pPr marL="0" lvl="0" indent="0" algn="ctr" rtl="0">
              <a:lnSpc>
                <a:spcPct val="100000"/>
              </a:lnSpc>
              <a:spcBef>
                <a:spcPts val="0"/>
              </a:spcBef>
              <a:spcAft>
                <a:spcPts val="0"/>
              </a:spcAft>
              <a:buClr>
                <a:schemeClr val="dk1"/>
              </a:buClr>
              <a:buSzPts val="1100"/>
              <a:buFont typeface="Arial"/>
              <a:buNone/>
            </a:pPr>
            <a:endParaRPr sz="4000" dirty="0">
              <a:solidFill>
                <a:srgbClr val="0B5394"/>
              </a:solidFill>
            </a:endParaRPr>
          </a:p>
          <a:p>
            <a:pPr marL="0" lvl="0" indent="0" algn="ctr" rtl="0">
              <a:lnSpc>
                <a:spcPct val="90000"/>
              </a:lnSpc>
              <a:spcBef>
                <a:spcPts val="0"/>
              </a:spcBef>
              <a:spcAft>
                <a:spcPts val="0"/>
              </a:spcAft>
              <a:buClr>
                <a:schemeClr val="lt1"/>
              </a:buClr>
              <a:buSzPts val="3000"/>
              <a:buFont typeface="Aleo"/>
              <a:buNone/>
            </a:pPr>
            <a:endParaRPr dirty="0"/>
          </a:p>
        </p:txBody>
      </p:sp>
      <p:sp>
        <p:nvSpPr>
          <p:cNvPr id="432" name="Google Shape;432;p50"/>
          <p:cNvSpPr txBox="1">
            <a:spLocks noGrp="1"/>
          </p:cNvSpPr>
          <p:nvPr>
            <p:ph type="subTitle" idx="1"/>
          </p:nvPr>
        </p:nvSpPr>
        <p:spPr>
          <a:xfrm>
            <a:off x="359569" y="3705876"/>
            <a:ext cx="8424900" cy="4320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800"/>
              <a:buNone/>
            </a:pPr>
            <a:r>
              <a:rPr lang="fi" sz="2100" dirty="0">
                <a:solidFill>
                  <a:srgbClr val="595959"/>
                </a:solidFill>
                <a:latin typeface="Arial"/>
                <a:ea typeface="Arial"/>
                <a:cs typeface="Arial"/>
                <a:sym typeface="Arial"/>
              </a:rPr>
              <a:t>Demo 2.</a:t>
            </a:r>
            <a:endParaRPr sz="2100" dirty="0">
              <a:solidFill>
                <a:srgbClr val="595959"/>
              </a:solidFill>
              <a:latin typeface="Arial"/>
              <a:ea typeface="Arial"/>
              <a:cs typeface="Arial"/>
              <a:sym typeface="Arial"/>
            </a:endParaRPr>
          </a:p>
          <a:p>
            <a:pPr marL="0" lvl="0" indent="0" algn="ctr" rtl="0">
              <a:lnSpc>
                <a:spcPct val="100000"/>
              </a:lnSpc>
              <a:spcBef>
                <a:spcPts val="0"/>
              </a:spcBef>
              <a:spcAft>
                <a:spcPts val="0"/>
              </a:spcAft>
              <a:buSzPts val="800"/>
              <a:buNone/>
            </a:pPr>
            <a:endParaRPr dirty="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71"/>
          <p:cNvSpPr txBox="1">
            <a:spLocks noGrp="1"/>
          </p:cNvSpPr>
          <p:nvPr>
            <p:ph type="title"/>
          </p:nvPr>
        </p:nvSpPr>
        <p:spPr>
          <a:xfrm>
            <a:off x="1007603" y="357188"/>
            <a:ext cx="7776900" cy="8106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567" name="Google Shape;567;p71"/>
          <p:cNvSpPr txBox="1">
            <a:spLocks noGrp="1"/>
          </p:cNvSpPr>
          <p:nvPr>
            <p:ph type="body" idx="1"/>
          </p:nvPr>
        </p:nvSpPr>
        <p:spPr>
          <a:xfrm>
            <a:off x="359569" y="1329929"/>
            <a:ext cx="8421900" cy="3294600"/>
          </a:xfrm>
          <a:prstGeom prst="rect">
            <a:avLst/>
          </a:prstGeom>
        </p:spPr>
        <p:txBody>
          <a:bodyPr spcFirstLastPara="1" wrap="square" lIns="0" tIns="0" rIns="0" bIns="0" anchor="t" anchorCtr="0">
            <a:noAutofit/>
          </a:bodyPr>
          <a:lstStyle/>
          <a:p>
            <a:pPr marL="0" lvl="0" indent="0" algn="l" rtl="0">
              <a:spcBef>
                <a:spcPts val="300"/>
              </a:spcBef>
              <a:spcAft>
                <a:spcPts val="0"/>
              </a:spcAft>
              <a:buNone/>
            </a:pPr>
            <a:endParaRPr/>
          </a:p>
        </p:txBody>
      </p:sp>
      <p:pic>
        <p:nvPicPr>
          <p:cNvPr id="568" name="Google Shape;568;p71"/>
          <p:cNvPicPr preferRelativeResize="0"/>
          <p:nvPr/>
        </p:nvPicPr>
        <p:blipFill>
          <a:blip r:embed="rId3">
            <a:alphaModFix/>
          </a:blip>
          <a:stretch>
            <a:fillRect/>
          </a:stretch>
        </p:blipFill>
        <p:spPr>
          <a:xfrm>
            <a:off x="0" y="29789"/>
            <a:ext cx="9144001" cy="508392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22335"/>
            <a:ext cx="9144000" cy="5347370"/>
          </a:xfrm>
          <a:prstGeom prst="rect">
            <a:avLst/>
          </a:prstGeom>
          <a:noFill/>
          <a:ln w="9525">
            <a:noFill/>
            <a:miter lim="800000"/>
            <a:headEnd/>
            <a:tailEnd/>
          </a:ln>
        </p:spPr>
      </p:pic>
      <p:pic>
        <p:nvPicPr>
          <p:cNvPr id="5" name="Picture 2" descr="C:\Users\sillaan\Desktop\mieli_seura_green_rgb_smal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1727" y="4731990"/>
            <a:ext cx="808830" cy="411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96138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72"/>
          <p:cNvSpPr txBox="1">
            <a:spLocks noGrp="1"/>
          </p:cNvSpPr>
          <p:nvPr>
            <p:ph type="title"/>
          </p:nvPr>
        </p:nvSpPr>
        <p:spPr>
          <a:xfrm>
            <a:off x="1007603" y="357188"/>
            <a:ext cx="7776900" cy="810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fi"/>
              <a:t>Itsetunto</a:t>
            </a:r>
            <a:endParaRPr/>
          </a:p>
        </p:txBody>
      </p:sp>
      <p:sp>
        <p:nvSpPr>
          <p:cNvPr id="574" name="Google Shape;574;p72"/>
          <p:cNvSpPr txBox="1">
            <a:spLocks noGrp="1"/>
          </p:cNvSpPr>
          <p:nvPr>
            <p:ph type="body" idx="1"/>
          </p:nvPr>
        </p:nvSpPr>
        <p:spPr>
          <a:xfrm>
            <a:off x="359569" y="1329929"/>
            <a:ext cx="8421900" cy="3294600"/>
          </a:xfrm>
          <a:prstGeom prst="rect">
            <a:avLst/>
          </a:prstGeom>
        </p:spPr>
        <p:txBody>
          <a:bodyPr spcFirstLastPara="1" wrap="square" lIns="0" tIns="0" rIns="0" bIns="0" anchor="t" anchorCtr="0">
            <a:noAutofit/>
          </a:bodyPr>
          <a:lstStyle/>
          <a:p>
            <a:pPr marL="0" lvl="0" indent="0" algn="l" rtl="0">
              <a:lnSpc>
                <a:spcPct val="150000"/>
              </a:lnSpc>
              <a:spcBef>
                <a:spcPts val="300"/>
              </a:spcBef>
              <a:spcAft>
                <a:spcPts val="0"/>
              </a:spcAft>
              <a:buNone/>
            </a:pPr>
            <a:r>
              <a:rPr lang="fi" sz="1600"/>
              <a:t>Jos kerran meidät on varustettu niskalla, niin on taatusti </a:t>
            </a:r>
            <a:endParaRPr sz="1600"/>
          </a:p>
          <a:p>
            <a:pPr marL="0" lvl="0" indent="0" algn="l" rtl="0">
              <a:lnSpc>
                <a:spcPct val="150000"/>
              </a:lnSpc>
              <a:spcBef>
                <a:spcPts val="300"/>
              </a:spcBef>
              <a:spcAft>
                <a:spcPts val="0"/>
              </a:spcAft>
              <a:buNone/>
            </a:pPr>
            <a:r>
              <a:rPr lang="fi" sz="1600"/>
              <a:t>tarkoitettu, että pidämme sen pystyssä. Arthur Koestler</a:t>
            </a:r>
            <a:endParaRPr sz="1600"/>
          </a:p>
          <a:p>
            <a:pPr marL="457200" lvl="0" indent="-330200" algn="l" rtl="0">
              <a:lnSpc>
                <a:spcPct val="150000"/>
              </a:lnSpc>
              <a:spcBef>
                <a:spcPts val="300"/>
              </a:spcBef>
              <a:spcAft>
                <a:spcPts val="0"/>
              </a:spcAft>
              <a:buSzPts val="1600"/>
              <a:buChar char="●"/>
            </a:pPr>
            <a:r>
              <a:rPr lang="fi" sz="1600"/>
              <a:t>Vahva luottamus ja usko omiin kykyihin ”Minä pystyn </a:t>
            </a:r>
            <a:endParaRPr sz="1600"/>
          </a:p>
          <a:p>
            <a:pPr marL="457200" lvl="0" indent="0" algn="l" rtl="0">
              <a:lnSpc>
                <a:spcPct val="150000"/>
              </a:lnSpc>
              <a:spcBef>
                <a:spcPts val="300"/>
              </a:spcBef>
              <a:spcAft>
                <a:spcPts val="0"/>
              </a:spcAft>
              <a:buNone/>
            </a:pPr>
            <a:r>
              <a:rPr lang="fi" sz="1600"/>
              <a:t>kohtamaan ongelmia ja haasteita, joista selvittyäni tulen vahvemmaksi ja taitavammaksi.”</a:t>
            </a:r>
            <a:endParaRPr sz="1600"/>
          </a:p>
          <a:p>
            <a:pPr marL="457200" lvl="0" indent="-330200" algn="l" rtl="0">
              <a:lnSpc>
                <a:spcPct val="150000"/>
              </a:lnSpc>
              <a:spcBef>
                <a:spcPts val="300"/>
              </a:spcBef>
              <a:spcAft>
                <a:spcPts val="0"/>
              </a:spcAft>
              <a:buSzPts val="1600"/>
              <a:buChar char="●"/>
            </a:pPr>
            <a:r>
              <a:rPr lang="fi" sz="1600"/>
              <a:t>Vahva näkemys omasta tärkeydestä läheisille ihmisille . ”Minä olen arvokas, samoin se , mitä minulla on elämässä annettavana.”</a:t>
            </a:r>
            <a:endParaRPr sz="1600"/>
          </a:p>
          <a:p>
            <a:pPr marL="457200" lvl="0" indent="-330200" algn="l" rtl="0">
              <a:lnSpc>
                <a:spcPct val="150000"/>
              </a:lnSpc>
              <a:spcBef>
                <a:spcPts val="0"/>
              </a:spcBef>
              <a:spcAft>
                <a:spcPts val="0"/>
              </a:spcAft>
              <a:buSzPts val="1600"/>
              <a:buChar char="●"/>
            </a:pPr>
            <a:r>
              <a:rPr lang="fi" sz="1600"/>
              <a:t>Vahva luottamus omiin mahdollisuuksiin vaikuttaa elämään ”Minä voin vaikuttaa siihen, mitä elämässäni teen. Minä vastaan itse tekemisistäni ja valinnoistani.”</a:t>
            </a:r>
            <a:endParaRPr sz="1600"/>
          </a:p>
          <a:p>
            <a:pPr marL="0" lvl="0" indent="0" algn="l" rtl="0">
              <a:spcBef>
                <a:spcPts val="300"/>
              </a:spcBef>
              <a:spcAft>
                <a:spcPts val="0"/>
              </a:spcAft>
              <a:buNone/>
            </a:pPr>
            <a:endParaRPr/>
          </a:p>
        </p:txBody>
      </p:sp>
      <p:pic>
        <p:nvPicPr>
          <p:cNvPr id="575" name="Google Shape;575;p72"/>
          <p:cNvPicPr preferRelativeResize="0"/>
          <p:nvPr/>
        </p:nvPicPr>
        <p:blipFill>
          <a:blip r:embed="rId3">
            <a:alphaModFix/>
          </a:blip>
          <a:stretch>
            <a:fillRect/>
          </a:stretch>
        </p:blipFill>
        <p:spPr>
          <a:xfrm>
            <a:off x="5533654" y="75925"/>
            <a:ext cx="2998971" cy="19954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73"/>
          <p:cNvSpPr txBox="1">
            <a:spLocks noGrp="1"/>
          </p:cNvSpPr>
          <p:nvPr>
            <p:ph type="title"/>
          </p:nvPr>
        </p:nvSpPr>
        <p:spPr>
          <a:xfrm>
            <a:off x="1007603" y="357188"/>
            <a:ext cx="7776900" cy="810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fi"/>
              <a:t>Itsetunto rakentuu..</a:t>
            </a:r>
            <a:endParaRPr/>
          </a:p>
        </p:txBody>
      </p:sp>
      <p:sp>
        <p:nvSpPr>
          <p:cNvPr id="581" name="Google Shape;581;p73"/>
          <p:cNvSpPr txBox="1">
            <a:spLocks noGrp="1"/>
          </p:cNvSpPr>
          <p:nvPr>
            <p:ph type="body" idx="1"/>
          </p:nvPr>
        </p:nvSpPr>
        <p:spPr>
          <a:xfrm>
            <a:off x="359569" y="1329929"/>
            <a:ext cx="8421900" cy="3294600"/>
          </a:xfrm>
          <a:prstGeom prst="rect">
            <a:avLst/>
          </a:prstGeom>
        </p:spPr>
        <p:txBody>
          <a:bodyPr spcFirstLastPara="1" wrap="square" lIns="0" tIns="0" rIns="0" bIns="0" anchor="t" anchorCtr="0">
            <a:noAutofit/>
          </a:bodyPr>
          <a:lstStyle/>
          <a:p>
            <a:pPr marL="457200" lvl="0" indent="-330200" algn="l" rtl="0">
              <a:lnSpc>
                <a:spcPct val="150000"/>
              </a:lnSpc>
              <a:spcBef>
                <a:spcPts val="300"/>
              </a:spcBef>
              <a:spcAft>
                <a:spcPts val="0"/>
              </a:spcAft>
              <a:buSzPts val="1600"/>
              <a:buChar char="•"/>
            </a:pPr>
            <a:r>
              <a:rPr lang="fi" sz="1600" b="1"/>
              <a:t>turvallisuudesta</a:t>
            </a:r>
            <a:r>
              <a:rPr lang="fi" sz="1600"/>
              <a:t>, joka merkitsee ihmisen hyvän olon </a:t>
            </a:r>
            <a:endParaRPr sz="1600"/>
          </a:p>
          <a:p>
            <a:pPr marL="457200" lvl="0" indent="0" algn="l" rtl="0">
              <a:lnSpc>
                <a:spcPct val="150000"/>
              </a:lnSpc>
              <a:spcBef>
                <a:spcPts val="300"/>
              </a:spcBef>
              <a:spcAft>
                <a:spcPts val="0"/>
              </a:spcAft>
              <a:buNone/>
            </a:pPr>
            <a:r>
              <a:rPr lang="fi" sz="1600"/>
              <a:t>tunnetta ja luottamusta toisiin ihmisiin</a:t>
            </a:r>
            <a:endParaRPr sz="1600"/>
          </a:p>
          <a:p>
            <a:pPr marL="457200" lvl="0" indent="-330200" algn="l" rtl="0">
              <a:lnSpc>
                <a:spcPct val="150000"/>
              </a:lnSpc>
              <a:spcBef>
                <a:spcPts val="300"/>
              </a:spcBef>
              <a:spcAft>
                <a:spcPts val="0"/>
              </a:spcAft>
              <a:buSzPts val="1600"/>
              <a:buChar char="•"/>
            </a:pPr>
            <a:r>
              <a:rPr lang="fi" sz="1600" b="1"/>
              <a:t>itseydestä</a:t>
            </a:r>
            <a:r>
              <a:rPr lang="fi" sz="1600"/>
              <a:t>, joka tarkoittaa ihmisen tiedostamaa kuvaa rooleistaan ja ominaisuuksistaan</a:t>
            </a:r>
            <a:endParaRPr sz="1600"/>
          </a:p>
          <a:p>
            <a:pPr marL="457200" lvl="0" indent="-330200" algn="l" rtl="0">
              <a:lnSpc>
                <a:spcPct val="150000"/>
              </a:lnSpc>
              <a:spcBef>
                <a:spcPts val="0"/>
              </a:spcBef>
              <a:spcAft>
                <a:spcPts val="0"/>
              </a:spcAft>
              <a:buSzPts val="1600"/>
              <a:buChar char="•"/>
            </a:pPr>
            <a:r>
              <a:rPr lang="fi" sz="1600" b="1"/>
              <a:t>yhteenkuuluvuudesta</a:t>
            </a:r>
            <a:r>
              <a:rPr lang="fi" sz="1600"/>
              <a:t>, jolloin on kyse samaistumisesta johonkin ryhmään tai yhteisöön</a:t>
            </a:r>
            <a:endParaRPr sz="1600"/>
          </a:p>
          <a:p>
            <a:pPr marL="457200" lvl="0" indent="-330200" algn="l" rtl="0">
              <a:lnSpc>
                <a:spcPct val="150000"/>
              </a:lnSpc>
              <a:spcBef>
                <a:spcPts val="0"/>
              </a:spcBef>
              <a:spcAft>
                <a:spcPts val="0"/>
              </a:spcAft>
              <a:buSzPts val="1600"/>
              <a:buChar char="•"/>
            </a:pPr>
            <a:r>
              <a:rPr lang="fi" sz="1600" b="1"/>
              <a:t>tehtävä- ja tavoitetietoisuudesta</a:t>
            </a:r>
            <a:r>
              <a:rPr lang="fi" sz="1600"/>
              <a:t>, joka tarkoittaa, että tavoitteet ovat ihmisen elämässä identiteettiä kehittäviä, ylläpitäviä ja suojelevia peruselementtejä</a:t>
            </a:r>
            <a:endParaRPr sz="1600"/>
          </a:p>
          <a:p>
            <a:pPr marL="457200" lvl="0" indent="-330200" algn="l" rtl="0">
              <a:lnSpc>
                <a:spcPct val="150000"/>
              </a:lnSpc>
              <a:spcBef>
                <a:spcPts val="0"/>
              </a:spcBef>
              <a:spcAft>
                <a:spcPts val="0"/>
              </a:spcAft>
              <a:buSzPts val="1600"/>
              <a:buChar char="•"/>
            </a:pPr>
            <a:r>
              <a:rPr lang="fi" sz="1600" b="1"/>
              <a:t>pätevyydentunteista</a:t>
            </a:r>
            <a:r>
              <a:rPr lang="fi" sz="1600"/>
              <a:t>, jotka ovat jonkinlaisia onnistumisen kokemuksia. Tällöin yksilö uskaltaa ottaa riskejä ja sietää pettymyksiä </a:t>
            </a:r>
            <a:endParaRPr sz="1600"/>
          </a:p>
          <a:p>
            <a:pPr marL="0" lvl="0" indent="0" algn="l" rtl="0">
              <a:spcBef>
                <a:spcPts val="300"/>
              </a:spcBef>
              <a:spcAft>
                <a:spcPts val="0"/>
              </a:spcAft>
              <a:buNone/>
            </a:pPr>
            <a:endParaRPr/>
          </a:p>
        </p:txBody>
      </p:sp>
      <p:pic>
        <p:nvPicPr>
          <p:cNvPr id="582" name="Google Shape;582;p73"/>
          <p:cNvPicPr preferRelativeResize="0"/>
          <p:nvPr/>
        </p:nvPicPr>
        <p:blipFill>
          <a:blip r:embed="rId3">
            <a:alphaModFix/>
          </a:blip>
          <a:stretch>
            <a:fillRect/>
          </a:stretch>
        </p:blipFill>
        <p:spPr>
          <a:xfrm>
            <a:off x="5866800" y="176700"/>
            <a:ext cx="2751475" cy="18343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p74"/>
          <p:cNvSpPr txBox="1">
            <a:spLocks noGrp="1"/>
          </p:cNvSpPr>
          <p:nvPr>
            <p:ph type="title"/>
          </p:nvPr>
        </p:nvSpPr>
        <p:spPr>
          <a:xfrm>
            <a:off x="1007603" y="357188"/>
            <a:ext cx="7776900" cy="810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fi"/>
              <a:t>Haitallisia ajatuksia</a:t>
            </a:r>
            <a:endParaRPr/>
          </a:p>
        </p:txBody>
      </p:sp>
      <p:sp>
        <p:nvSpPr>
          <p:cNvPr id="588" name="Google Shape;588;p74"/>
          <p:cNvSpPr txBox="1">
            <a:spLocks noGrp="1"/>
          </p:cNvSpPr>
          <p:nvPr>
            <p:ph type="body" idx="1"/>
          </p:nvPr>
        </p:nvSpPr>
        <p:spPr>
          <a:xfrm>
            <a:off x="359569" y="1329929"/>
            <a:ext cx="8421900" cy="3294600"/>
          </a:xfrm>
          <a:prstGeom prst="rect">
            <a:avLst/>
          </a:prstGeom>
        </p:spPr>
        <p:txBody>
          <a:bodyPr spcFirstLastPara="1" wrap="square" lIns="0" tIns="0" rIns="0" bIns="0" anchor="t" anchorCtr="0">
            <a:noAutofit/>
          </a:bodyPr>
          <a:lstStyle/>
          <a:p>
            <a:pPr marL="457200" lvl="0" indent="-336550" algn="l" rtl="0">
              <a:lnSpc>
                <a:spcPct val="150000"/>
              </a:lnSpc>
              <a:spcBef>
                <a:spcPts val="300"/>
              </a:spcBef>
              <a:spcAft>
                <a:spcPts val="0"/>
              </a:spcAft>
              <a:buSzPts val="1700"/>
              <a:buChar char="•"/>
            </a:pPr>
            <a:r>
              <a:rPr lang="fi" sz="1700"/>
              <a:t>”Olen toivoton tapaus. En ikinä onnistu missään.”</a:t>
            </a:r>
            <a:endParaRPr sz="1700"/>
          </a:p>
          <a:p>
            <a:pPr marL="457200" lvl="0" indent="-336550" algn="l" rtl="0">
              <a:lnSpc>
                <a:spcPct val="150000"/>
              </a:lnSpc>
              <a:spcBef>
                <a:spcPts val="0"/>
              </a:spcBef>
              <a:spcAft>
                <a:spcPts val="0"/>
              </a:spcAft>
              <a:buSzPts val="1700"/>
              <a:buChar char="•"/>
            </a:pPr>
            <a:r>
              <a:rPr lang="fi" sz="1700"/>
              <a:t>”Minun täytyy onnistua kaikessa, mitä teen!”</a:t>
            </a:r>
            <a:endParaRPr sz="1700"/>
          </a:p>
          <a:p>
            <a:pPr marL="457200" lvl="0" indent="-336550" algn="l" rtl="0">
              <a:lnSpc>
                <a:spcPct val="150000"/>
              </a:lnSpc>
              <a:spcBef>
                <a:spcPts val="0"/>
              </a:spcBef>
              <a:spcAft>
                <a:spcPts val="0"/>
              </a:spcAft>
              <a:buSzPts val="1700"/>
              <a:buChar char="•"/>
            </a:pPr>
            <a:r>
              <a:rPr lang="fi" sz="1700"/>
              <a:t>”Kukaan ei hyväksyä minua, jos teen virheitä.”</a:t>
            </a:r>
            <a:endParaRPr sz="1700"/>
          </a:p>
          <a:p>
            <a:pPr marL="457200" lvl="0" indent="-336550" algn="l" rtl="0">
              <a:lnSpc>
                <a:spcPct val="150000"/>
              </a:lnSpc>
              <a:spcBef>
                <a:spcPts val="0"/>
              </a:spcBef>
              <a:spcAft>
                <a:spcPts val="0"/>
              </a:spcAft>
              <a:buSzPts val="1700"/>
              <a:buChar char="•"/>
            </a:pPr>
            <a:r>
              <a:rPr lang="fi" sz="1700"/>
              <a:t>”Unohdan varmasti vuorosanani ja kaikki nauravat minulle.”</a:t>
            </a:r>
            <a:endParaRPr sz="1700"/>
          </a:p>
          <a:p>
            <a:pPr marL="457200" lvl="0" indent="-336550" algn="l" rtl="0">
              <a:lnSpc>
                <a:spcPct val="150000"/>
              </a:lnSpc>
              <a:spcBef>
                <a:spcPts val="0"/>
              </a:spcBef>
              <a:spcAft>
                <a:spcPts val="0"/>
              </a:spcAft>
              <a:buSzPts val="1700"/>
              <a:buChar char="•"/>
            </a:pPr>
            <a:r>
              <a:rPr lang="fi" sz="1700"/>
              <a:t>”Kukaan ei pidä minusta.”</a:t>
            </a:r>
            <a:endParaRPr sz="1700"/>
          </a:p>
          <a:p>
            <a:pPr marL="457200" lvl="0" indent="-336550" algn="l" rtl="0">
              <a:lnSpc>
                <a:spcPct val="150000"/>
              </a:lnSpc>
              <a:spcBef>
                <a:spcPts val="0"/>
              </a:spcBef>
              <a:spcAft>
                <a:spcPts val="0"/>
              </a:spcAft>
              <a:buSzPts val="1700"/>
              <a:buChar char="•"/>
            </a:pPr>
            <a:r>
              <a:rPr lang="fi" sz="1700"/>
              <a:t>”Tiedän, että huomenna minua jännittää kamalasti.”</a:t>
            </a:r>
            <a:endParaRPr sz="1700"/>
          </a:p>
          <a:p>
            <a:pPr marL="457200" lvl="0" indent="-336550" algn="l" rtl="0">
              <a:lnSpc>
                <a:spcPct val="150000"/>
              </a:lnSpc>
              <a:spcBef>
                <a:spcPts val="0"/>
              </a:spcBef>
              <a:spcAft>
                <a:spcPts val="0"/>
              </a:spcAft>
              <a:buSzPts val="1700"/>
              <a:buChar char="•"/>
            </a:pPr>
            <a:r>
              <a:rPr lang="fi" sz="1700"/>
              <a:t>”En tiedä, mitä sanoa.”</a:t>
            </a:r>
            <a:endParaRPr sz="1700"/>
          </a:p>
          <a:p>
            <a:pPr marL="0" lvl="0" indent="0" algn="l" rtl="0">
              <a:spcBef>
                <a:spcPts val="300"/>
              </a:spcBef>
              <a:spcAft>
                <a:spcPts val="0"/>
              </a:spcAft>
              <a:buNone/>
            </a:pPr>
            <a:endParaRPr/>
          </a:p>
        </p:txBody>
      </p:sp>
      <p:pic>
        <p:nvPicPr>
          <p:cNvPr id="589" name="Google Shape;589;p74"/>
          <p:cNvPicPr preferRelativeResize="0"/>
          <p:nvPr/>
        </p:nvPicPr>
        <p:blipFill>
          <a:blip r:embed="rId3">
            <a:alphaModFix/>
          </a:blip>
          <a:stretch>
            <a:fillRect/>
          </a:stretch>
        </p:blipFill>
        <p:spPr>
          <a:xfrm>
            <a:off x="5506475" y="357200"/>
            <a:ext cx="3166800" cy="21070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75"/>
          <p:cNvSpPr txBox="1">
            <a:spLocks noGrp="1"/>
          </p:cNvSpPr>
          <p:nvPr>
            <p:ph type="title"/>
          </p:nvPr>
        </p:nvSpPr>
        <p:spPr>
          <a:xfrm>
            <a:off x="1007603" y="357188"/>
            <a:ext cx="7776900" cy="810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fi"/>
              <a:t>Haastetaan haitallisia ajatuksia</a:t>
            </a:r>
            <a:endParaRPr/>
          </a:p>
        </p:txBody>
      </p:sp>
      <p:sp>
        <p:nvSpPr>
          <p:cNvPr id="595" name="Google Shape;595;p75"/>
          <p:cNvSpPr txBox="1">
            <a:spLocks noGrp="1"/>
          </p:cNvSpPr>
          <p:nvPr>
            <p:ph type="body" idx="1"/>
          </p:nvPr>
        </p:nvSpPr>
        <p:spPr>
          <a:xfrm>
            <a:off x="359569" y="1329929"/>
            <a:ext cx="8421900" cy="3294600"/>
          </a:xfrm>
          <a:prstGeom prst="rect">
            <a:avLst/>
          </a:prstGeom>
        </p:spPr>
        <p:txBody>
          <a:bodyPr spcFirstLastPara="1" wrap="square" lIns="0" tIns="0" rIns="0" bIns="0" anchor="t" anchorCtr="0">
            <a:noAutofit/>
          </a:bodyPr>
          <a:lstStyle/>
          <a:p>
            <a:pPr marL="0" lvl="0" indent="0" algn="l" rtl="0">
              <a:lnSpc>
                <a:spcPct val="150000"/>
              </a:lnSpc>
              <a:spcBef>
                <a:spcPts val="300"/>
              </a:spcBef>
              <a:spcAft>
                <a:spcPts val="0"/>
              </a:spcAft>
              <a:buNone/>
            </a:pPr>
            <a:r>
              <a:rPr lang="fi"/>
              <a:t>- ”Minulla ei ole yhtään ystävää.”</a:t>
            </a:r>
            <a:endParaRPr/>
          </a:p>
          <a:p>
            <a:pPr marL="0" lvl="0" indent="0" algn="l" rtl="0">
              <a:lnSpc>
                <a:spcPct val="150000"/>
              </a:lnSpc>
              <a:spcBef>
                <a:spcPts val="300"/>
              </a:spcBef>
              <a:spcAft>
                <a:spcPts val="0"/>
              </a:spcAft>
              <a:buNone/>
            </a:pPr>
            <a:r>
              <a:rPr lang="fi"/>
              <a:t>Onko asia todella näin? Kysy itseltäsi muutama yksinkertainen kysymys. Onko tämä totta? Onko minulla yhtään ystävää? Muutetaan ajatus vihreäksi nimeämällä kaksi tai kolme luotettavaa ystävää (koulussa tai sen ulkopuolella)</a:t>
            </a:r>
            <a:endParaRPr/>
          </a:p>
          <a:p>
            <a:pPr marL="0" lvl="0" indent="0" algn="l" rtl="0">
              <a:lnSpc>
                <a:spcPct val="150000"/>
              </a:lnSpc>
              <a:spcBef>
                <a:spcPts val="300"/>
              </a:spcBef>
              <a:spcAft>
                <a:spcPts val="0"/>
              </a:spcAft>
              <a:buNone/>
            </a:pPr>
            <a:endParaRPr/>
          </a:p>
          <a:p>
            <a:pPr marL="0" lvl="0" indent="0" algn="l" rtl="0">
              <a:lnSpc>
                <a:spcPct val="150000"/>
              </a:lnSpc>
              <a:spcBef>
                <a:spcPts val="300"/>
              </a:spcBef>
              <a:spcAft>
                <a:spcPts val="0"/>
              </a:spcAft>
              <a:buNone/>
            </a:pPr>
            <a:r>
              <a:rPr lang="fi"/>
              <a:t>”En osaa tehdä mitään oikein?” </a:t>
            </a:r>
            <a:endParaRPr/>
          </a:p>
          <a:p>
            <a:pPr marL="0" lvl="0" indent="0" algn="l" rtl="0">
              <a:lnSpc>
                <a:spcPct val="150000"/>
              </a:lnSpc>
              <a:spcBef>
                <a:spcPts val="300"/>
              </a:spcBef>
              <a:spcAft>
                <a:spcPts val="0"/>
              </a:spcAft>
              <a:buNone/>
            </a:pPr>
            <a:r>
              <a:rPr lang="fi"/>
              <a:t>Onko tämä totta? Liioittelenko? Nimeä 2-3 asiaa, jotka osaat tehdä hyvin (koulussa, kotona tai harrastuksessa)</a:t>
            </a:r>
            <a:endParaRPr/>
          </a:p>
          <a:p>
            <a:pPr marL="0" lvl="0" indent="0" algn="l" rtl="0">
              <a:spcBef>
                <a:spcPts val="30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76"/>
          <p:cNvSpPr txBox="1">
            <a:spLocks noGrp="1"/>
          </p:cNvSpPr>
          <p:nvPr>
            <p:ph type="title"/>
          </p:nvPr>
        </p:nvSpPr>
        <p:spPr>
          <a:xfrm>
            <a:off x="1007603" y="357188"/>
            <a:ext cx="7776900" cy="810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fi"/>
              <a:t>Harjoitus: Mieti hetki yksin ja kerro sitten parille</a:t>
            </a:r>
            <a:endParaRPr/>
          </a:p>
        </p:txBody>
      </p:sp>
      <p:sp>
        <p:nvSpPr>
          <p:cNvPr id="601" name="Google Shape;601;p76"/>
          <p:cNvSpPr txBox="1">
            <a:spLocks noGrp="1"/>
          </p:cNvSpPr>
          <p:nvPr>
            <p:ph type="body" idx="1"/>
          </p:nvPr>
        </p:nvSpPr>
        <p:spPr>
          <a:xfrm>
            <a:off x="361044" y="1088829"/>
            <a:ext cx="8421900" cy="3294600"/>
          </a:xfrm>
          <a:prstGeom prst="rect">
            <a:avLst/>
          </a:prstGeom>
        </p:spPr>
        <p:txBody>
          <a:bodyPr spcFirstLastPara="1" wrap="square" lIns="0" tIns="0" rIns="0" bIns="0" anchor="t" anchorCtr="0">
            <a:noAutofit/>
          </a:bodyPr>
          <a:lstStyle/>
          <a:p>
            <a:pPr marL="0" lvl="0" indent="0" algn="l" rtl="0">
              <a:lnSpc>
                <a:spcPct val="150000"/>
              </a:lnSpc>
              <a:spcBef>
                <a:spcPts val="300"/>
              </a:spcBef>
              <a:spcAft>
                <a:spcPts val="0"/>
              </a:spcAft>
              <a:buNone/>
            </a:pPr>
            <a:r>
              <a:rPr lang="fi" sz="1500"/>
              <a:t>Arvioi näitä itsetunnon peruskiviä omassa itsessäsi. Yritä löytää jokaiseen kohtaan ainakin kolme vastausta</a:t>
            </a:r>
            <a:endParaRPr sz="1500"/>
          </a:p>
          <a:p>
            <a:pPr marL="0" lvl="0" indent="0" algn="l" rtl="0">
              <a:lnSpc>
                <a:spcPct val="150000"/>
              </a:lnSpc>
              <a:spcBef>
                <a:spcPts val="300"/>
              </a:spcBef>
              <a:spcAft>
                <a:spcPts val="0"/>
              </a:spcAft>
              <a:buNone/>
            </a:pPr>
            <a:endParaRPr sz="1500"/>
          </a:p>
          <a:p>
            <a:pPr marL="457200" lvl="0" indent="-323850" algn="l" rtl="0">
              <a:lnSpc>
                <a:spcPct val="150000"/>
              </a:lnSpc>
              <a:spcBef>
                <a:spcPts val="300"/>
              </a:spcBef>
              <a:spcAft>
                <a:spcPts val="0"/>
              </a:spcAft>
              <a:buSzPts val="1500"/>
              <a:buChar char="●"/>
            </a:pPr>
            <a:r>
              <a:rPr lang="fi" sz="1500"/>
              <a:t>Mitkä ovat omia </a:t>
            </a:r>
            <a:r>
              <a:rPr lang="fi" sz="1500" b="1"/>
              <a:t>henkilökohtaisia kykyjäsi, hyviä </a:t>
            </a:r>
            <a:endParaRPr sz="1500" b="1"/>
          </a:p>
          <a:p>
            <a:pPr marL="457200" lvl="0" indent="0" algn="l" rtl="0">
              <a:lnSpc>
                <a:spcPct val="150000"/>
              </a:lnSpc>
              <a:spcBef>
                <a:spcPts val="300"/>
              </a:spcBef>
              <a:spcAft>
                <a:spcPts val="0"/>
              </a:spcAft>
              <a:buNone/>
            </a:pPr>
            <a:r>
              <a:rPr lang="fi" sz="1500" b="1"/>
              <a:t>ominaisuuksia tai vahvuusalueitasi</a:t>
            </a:r>
            <a:r>
              <a:rPr lang="fi" sz="1500"/>
              <a:t>?</a:t>
            </a:r>
            <a:endParaRPr sz="1500"/>
          </a:p>
          <a:p>
            <a:pPr marL="457200" lvl="0" indent="-323850" algn="l" rtl="0">
              <a:lnSpc>
                <a:spcPct val="150000"/>
              </a:lnSpc>
              <a:spcBef>
                <a:spcPts val="300"/>
              </a:spcBef>
              <a:spcAft>
                <a:spcPts val="0"/>
              </a:spcAft>
              <a:buSzPts val="1500"/>
              <a:buChar char="●"/>
            </a:pPr>
            <a:r>
              <a:rPr lang="fi" sz="1500"/>
              <a:t>Mistä tiedät olevasi arvokas? Mitä asioita sinussa </a:t>
            </a:r>
            <a:endParaRPr sz="1500"/>
          </a:p>
          <a:p>
            <a:pPr marL="457200" lvl="0" indent="0" algn="l" rtl="0">
              <a:lnSpc>
                <a:spcPct val="150000"/>
              </a:lnSpc>
              <a:spcBef>
                <a:spcPts val="300"/>
              </a:spcBef>
              <a:spcAft>
                <a:spcPts val="0"/>
              </a:spcAft>
              <a:buNone/>
            </a:pPr>
            <a:r>
              <a:rPr lang="fi" sz="1500"/>
              <a:t>toiset arvostavat? Mitä tärkeää tai arvokasta olet jo tehnyt?</a:t>
            </a:r>
            <a:endParaRPr sz="1500"/>
          </a:p>
          <a:p>
            <a:pPr marL="0" lvl="0" indent="0" algn="l" rtl="0">
              <a:lnSpc>
                <a:spcPct val="150000"/>
              </a:lnSpc>
              <a:spcBef>
                <a:spcPts val="300"/>
              </a:spcBef>
              <a:spcAft>
                <a:spcPts val="0"/>
              </a:spcAft>
              <a:buNone/>
            </a:pPr>
            <a:endParaRPr sz="1500"/>
          </a:p>
          <a:p>
            <a:pPr marL="0" lvl="0" indent="0" algn="l" rtl="0">
              <a:spcBef>
                <a:spcPts val="300"/>
              </a:spcBef>
              <a:spcAft>
                <a:spcPts val="0"/>
              </a:spcAft>
              <a:buNone/>
            </a:pPr>
            <a:endParaRPr/>
          </a:p>
        </p:txBody>
      </p:sp>
      <p:pic>
        <p:nvPicPr>
          <p:cNvPr id="602" name="Google Shape;602;p76"/>
          <p:cNvPicPr preferRelativeResize="0"/>
          <p:nvPr/>
        </p:nvPicPr>
        <p:blipFill>
          <a:blip r:embed="rId3">
            <a:alphaModFix/>
          </a:blip>
          <a:stretch>
            <a:fillRect/>
          </a:stretch>
        </p:blipFill>
        <p:spPr>
          <a:xfrm>
            <a:off x="5866796" y="1535500"/>
            <a:ext cx="2761300" cy="2072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Google Shape;607;p77"/>
          <p:cNvSpPr txBox="1">
            <a:spLocks noGrp="1"/>
          </p:cNvSpPr>
          <p:nvPr>
            <p:ph type="title"/>
          </p:nvPr>
        </p:nvSpPr>
        <p:spPr>
          <a:xfrm>
            <a:off x="1007603" y="357188"/>
            <a:ext cx="7776900" cy="810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fi"/>
              <a:t>Yhdessä</a:t>
            </a:r>
            <a:endParaRPr/>
          </a:p>
        </p:txBody>
      </p:sp>
      <p:sp>
        <p:nvSpPr>
          <p:cNvPr id="608" name="Google Shape;608;p77"/>
          <p:cNvSpPr txBox="1">
            <a:spLocks noGrp="1"/>
          </p:cNvSpPr>
          <p:nvPr>
            <p:ph type="body" idx="1"/>
          </p:nvPr>
        </p:nvSpPr>
        <p:spPr>
          <a:xfrm>
            <a:off x="259119" y="1068729"/>
            <a:ext cx="8421900" cy="3294600"/>
          </a:xfrm>
          <a:prstGeom prst="rect">
            <a:avLst/>
          </a:prstGeom>
        </p:spPr>
        <p:txBody>
          <a:bodyPr spcFirstLastPara="1" wrap="square" lIns="0" tIns="0" rIns="0" bIns="0" anchor="t" anchorCtr="0">
            <a:noAutofit/>
          </a:bodyPr>
          <a:lstStyle/>
          <a:p>
            <a:pPr marL="457200" lvl="0" indent="-317500" algn="l" rtl="0">
              <a:lnSpc>
                <a:spcPct val="90000"/>
              </a:lnSpc>
              <a:spcBef>
                <a:spcPts val="0"/>
              </a:spcBef>
              <a:spcAft>
                <a:spcPts val="0"/>
              </a:spcAft>
              <a:buClr>
                <a:schemeClr val="dk2"/>
              </a:buClr>
              <a:buSzPts val="1400"/>
              <a:buFont typeface="Aleo"/>
              <a:buChar char="●"/>
            </a:pPr>
            <a:r>
              <a:rPr lang="fi" sz="2400" b="1">
                <a:solidFill>
                  <a:schemeClr val="dk2"/>
                </a:solidFill>
                <a:latin typeface="Aleo"/>
                <a:ea typeface="Aleo"/>
                <a:cs typeface="Aleo"/>
                <a:sym typeface="Aleo"/>
              </a:rPr>
              <a:t>Miten ope voi luoda luokan ilmapiirin sellaiseksi, että tunteista ja mielen asioista on helppo ja turvallinen puhua?</a:t>
            </a:r>
            <a:endParaRPr sz="2400" b="1">
              <a:solidFill>
                <a:schemeClr val="dk2"/>
              </a:solidFill>
              <a:latin typeface="Aleo"/>
              <a:ea typeface="Aleo"/>
              <a:cs typeface="Aleo"/>
              <a:sym typeface="Aleo"/>
            </a:endParaRPr>
          </a:p>
          <a:p>
            <a:pPr marL="0" lvl="0" indent="0" algn="l" rtl="0">
              <a:spcBef>
                <a:spcPts val="300"/>
              </a:spcBef>
              <a:spcAft>
                <a:spcPts val="0"/>
              </a:spcAft>
              <a:buNone/>
            </a:pPr>
            <a:endParaRPr/>
          </a:p>
        </p:txBody>
      </p:sp>
      <p:pic>
        <p:nvPicPr>
          <p:cNvPr id="609" name="Google Shape;609;p77"/>
          <p:cNvPicPr preferRelativeResize="0"/>
          <p:nvPr/>
        </p:nvPicPr>
        <p:blipFill>
          <a:blip r:embed="rId3">
            <a:alphaModFix/>
          </a:blip>
          <a:stretch>
            <a:fillRect/>
          </a:stretch>
        </p:blipFill>
        <p:spPr>
          <a:xfrm>
            <a:off x="2961600" y="1838425"/>
            <a:ext cx="2238574" cy="29868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p78"/>
          <p:cNvSpPr txBox="1">
            <a:spLocks noGrp="1"/>
          </p:cNvSpPr>
          <p:nvPr>
            <p:ph type="title"/>
          </p:nvPr>
        </p:nvSpPr>
        <p:spPr>
          <a:xfrm>
            <a:off x="1007603" y="357188"/>
            <a:ext cx="7776900" cy="810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fi" sz="2100"/>
              <a:t>Esimerkki 1 : Hyvät puoleni</a:t>
            </a:r>
            <a:endParaRPr sz="2100"/>
          </a:p>
        </p:txBody>
      </p:sp>
      <p:sp>
        <p:nvSpPr>
          <p:cNvPr id="615" name="Google Shape;615;p78"/>
          <p:cNvSpPr txBox="1">
            <a:spLocks noGrp="1"/>
          </p:cNvSpPr>
          <p:nvPr>
            <p:ph type="body" idx="1"/>
          </p:nvPr>
        </p:nvSpPr>
        <p:spPr>
          <a:xfrm>
            <a:off x="361044" y="1339979"/>
            <a:ext cx="8421900" cy="3294600"/>
          </a:xfrm>
          <a:prstGeom prst="rect">
            <a:avLst/>
          </a:prstGeom>
        </p:spPr>
        <p:txBody>
          <a:bodyPr spcFirstLastPara="1" wrap="square" lIns="0" tIns="0" rIns="0" bIns="0" anchor="t" anchorCtr="0">
            <a:noAutofit/>
          </a:bodyPr>
          <a:lstStyle/>
          <a:p>
            <a:pPr marL="0" lvl="0" indent="0" algn="l" rtl="0">
              <a:spcBef>
                <a:spcPts val="300"/>
              </a:spcBef>
              <a:spcAft>
                <a:spcPts val="0"/>
              </a:spcAft>
              <a:buNone/>
            </a:pPr>
            <a:r>
              <a:rPr lang="fi" sz="1800"/>
              <a:t>Tee lista seuraavista asioista:</a:t>
            </a:r>
            <a:endParaRPr sz="1800"/>
          </a:p>
          <a:p>
            <a:pPr marL="457200" lvl="0" indent="-342900" algn="l" rtl="0">
              <a:spcBef>
                <a:spcPts val="300"/>
              </a:spcBef>
              <a:spcAft>
                <a:spcPts val="0"/>
              </a:spcAft>
              <a:buSzPts val="1800"/>
              <a:buChar char="•"/>
            </a:pPr>
            <a:r>
              <a:rPr lang="fi" sz="1800"/>
              <a:t>kolme asiaa, joista pidän itsessäni</a:t>
            </a:r>
            <a:endParaRPr sz="1800"/>
          </a:p>
          <a:p>
            <a:pPr marL="457200" lvl="0" indent="-342900" algn="l" rtl="0">
              <a:spcBef>
                <a:spcPts val="0"/>
              </a:spcBef>
              <a:spcAft>
                <a:spcPts val="0"/>
              </a:spcAft>
              <a:buSzPts val="1800"/>
              <a:buChar char="•"/>
            </a:pPr>
            <a:r>
              <a:rPr lang="fi" sz="1800"/>
              <a:t>kaksi asiaa, jotka teen hyvin</a:t>
            </a:r>
            <a:endParaRPr sz="1800"/>
          </a:p>
          <a:p>
            <a:pPr marL="457200" lvl="0" indent="-342900" algn="l" rtl="0">
              <a:spcBef>
                <a:spcPts val="0"/>
              </a:spcBef>
              <a:spcAft>
                <a:spcPts val="0"/>
              </a:spcAft>
              <a:buSzPts val="1800"/>
              <a:buChar char="•"/>
            </a:pPr>
            <a:r>
              <a:rPr lang="fi" sz="1800"/>
              <a:t>viimeaikainen onnistuminen tai saavutus</a:t>
            </a:r>
            <a:endParaRPr sz="1800"/>
          </a:p>
          <a:p>
            <a:pPr marL="0" lvl="0" indent="0" algn="l" rtl="0">
              <a:spcBef>
                <a:spcPts val="30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p79"/>
          <p:cNvSpPr txBox="1">
            <a:spLocks noGrp="1"/>
          </p:cNvSpPr>
          <p:nvPr>
            <p:ph type="title"/>
          </p:nvPr>
        </p:nvSpPr>
        <p:spPr>
          <a:xfrm>
            <a:off x="1007603" y="357188"/>
            <a:ext cx="7776900" cy="810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fi" sz="2100"/>
              <a:t>Esimerkki 2 : MINUUDEN MARKKINAT </a:t>
            </a:r>
            <a:endParaRPr sz="2100"/>
          </a:p>
          <a:p>
            <a:pPr marL="0" lvl="0" indent="0" algn="l" rtl="0">
              <a:spcBef>
                <a:spcPts val="0"/>
              </a:spcBef>
              <a:spcAft>
                <a:spcPts val="0"/>
              </a:spcAft>
              <a:buNone/>
            </a:pPr>
            <a:r>
              <a:rPr lang="fi" sz="2100"/>
              <a:t>Omat vahvuuteni</a:t>
            </a:r>
            <a:endParaRPr sz="2100"/>
          </a:p>
        </p:txBody>
      </p:sp>
      <p:sp>
        <p:nvSpPr>
          <p:cNvPr id="621" name="Google Shape;621;p79"/>
          <p:cNvSpPr txBox="1">
            <a:spLocks noGrp="1"/>
          </p:cNvSpPr>
          <p:nvPr>
            <p:ph type="body" idx="1"/>
          </p:nvPr>
        </p:nvSpPr>
        <p:spPr>
          <a:xfrm>
            <a:off x="361044" y="1982929"/>
            <a:ext cx="8421900" cy="3294600"/>
          </a:xfrm>
          <a:prstGeom prst="rect">
            <a:avLst/>
          </a:prstGeom>
        </p:spPr>
        <p:txBody>
          <a:bodyPr spcFirstLastPara="1" wrap="square" lIns="0" tIns="0" rIns="0" bIns="0" anchor="t" anchorCtr="0">
            <a:noAutofit/>
          </a:bodyPr>
          <a:lstStyle/>
          <a:p>
            <a:pPr marL="457200" lvl="0" indent="-330200" algn="l" rtl="0">
              <a:lnSpc>
                <a:spcPct val="150000"/>
              </a:lnSpc>
              <a:spcBef>
                <a:spcPts val="300"/>
              </a:spcBef>
              <a:spcAft>
                <a:spcPts val="0"/>
              </a:spcAft>
              <a:buSzPts val="1600"/>
              <a:buChar char="•"/>
            </a:pPr>
            <a:r>
              <a:rPr lang="fi" sz="1600"/>
              <a:t>Minkälaisissa tilanteissa olet viimeisen viikon aikana käyttänyt omia vahvuusalueitasi?</a:t>
            </a:r>
            <a:endParaRPr sz="1600"/>
          </a:p>
          <a:p>
            <a:pPr marL="457200" lvl="0" indent="-330200" algn="l" rtl="0">
              <a:lnSpc>
                <a:spcPct val="150000"/>
              </a:lnSpc>
              <a:spcBef>
                <a:spcPts val="0"/>
              </a:spcBef>
              <a:spcAft>
                <a:spcPts val="0"/>
              </a:spcAft>
              <a:buSzPts val="1600"/>
              <a:buChar char="•"/>
            </a:pPr>
            <a:r>
              <a:rPr lang="fi" sz="1600"/>
              <a:t>Keiden muiden mielestä juuri nämä alueet ovat vahvuuksiasi?</a:t>
            </a:r>
            <a:endParaRPr sz="1600"/>
          </a:p>
          <a:p>
            <a:pPr marL="457200" lvl="0" indent="-330200" algn="l" rtl="0">
              <a:lnSpc>
                <a:spcPct val="150000"/>
              </a:lnSpc>
              <a:spcBef>
                <a:spcPts val="0"/>
              </a:spcBef>
              <a:spcAft>
                <a:spcPts val="0"/>
              </a:spcAft>
              <a:buSzPts val="1600"/>
              <a:buChar char="•"/>
            </a:pPr>
            <a:r>
              <a:rPr lang="fi" sz="1600"/>
              <a:t>Mitkä ovat heikkouksiasi?</a:t>
            </a:r>
            <a:endParaRPr sz="1600"/>
          </a:p>
          <a:p>
            <a:pPr marL="457200" lvl="0" indent="-330200" algn="l" rtl="0">
              <a:lnSpc>
                <a:spcPct val="150000"/>
              </a:lnSpc>
              <a:spcBef>
                <a:spcPts val="0"/>
              </a:spcBef>
              <a:spcAft>
                <a:spcPts val="0"/>
              </a:spcAft>
              <a:buSzPts val="1600"/>
              <a:buChar char="•"/>
            </a:pPr>
            <a:r>
              <a:rPr lang="fi" sz="1600"/>
              <a:t>Keiden muiden mielestä ne ovat sinun heikkouksiasi?</a:t>
            </a:r>
            <a:endParaRPr sz="1600"/>
          </a:p>
          <a:p>
            <a:pPr marL="0" lvl="0" indent="0" algn="l" rtl="0">
              <a:spcBef>
                <a:spcPts val="30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61"/>
          <p:cNvSpPr txBox="1">
            <a:spLocks noGrp="1"/>
          </p:cNvSpPr>
          <p:nvPr>
            <p:ph type="title"/>
          </p:nvPr>
        </p:nvSpPr>
        <p:spPr>
          <a:xfrm>
            <a:off x="1007603" y="357188"/>
            <a:ext cx="7776900" cy="810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fi" dirty="0"/>
              <a:t>PSYYKKINEN TERVEYS/MIELENTERVEYS</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pic>
        <p:nvPicPr>
          <p:cNvPr id="504" name="Google Shape;504;p61"/>
          <p:cNvPicPr preferRelativeResize="0"/>
          <p:nvPr/>
        </p:nvPicPr>
        <p:blipFill>
          <a:blip r:embed="rId3">
            <a:alphaModFix/>
          </a:blip>
          <a:stretch>
            <a:fillRect/>
          </a:stretch>
        </p:blipFill>
        <p:spPr>
          <a:xfrm>
            <a:off x="1739927" y="1338563"/>
            <a:ext cx="4876800" cy="32385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Google Shape;626;p80"/>
          <p:cNvSpPr txBox="1">
            <a:spLocks noGrp="1"/>
          </p:cNvSpPr>
          <p:nvPr>
            <p:ph type="title"/>
          </p:nvPr>
        </p:nvSpPr>
        <p:spPr>
          <a:xfrm>
            <a:off x="1007603" y="357188"/>
            <a:ext cx="7776900" cy="810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fi"/>
              <a:t>Itsetuntemuksen parantamisen keinoja koulussa</a:t>
            </a:r>
            <a:endParaRPr/>
          </a:p>
        </p:txBody>
      </p:sp>
      <p:sp>
        <p:nvSpPr>
          <p:cNvPr id="627" name="Google Shape;627;p80"/>
          <p:cNvSpPr txBox="1">
            <a:spLocks noGrp="1"/>
          </p:cNvSpPr>
          <p:nvPr>
            <p:ph type="body" idx="1"/>
          </p:nvPr>
        </p:nvSpPr>
        <p:spPr>
          <a:xfrm>
            <a:off x="359569" y="1329929"/>
            <a:ext cx="8421900" cy="3294600"/>
          </a:xfrm>
          <a:prstGeom prst="rect">
            <a:avLst/>
          </a:prstGeom>
        </p:spPr>
        <p:txBody>
          <a:bodyPr spcFirstLastPara="1" wrap="square" lIns="0" tIns="0" rIns="0" bIns="0" anchor="t" anchorCtr="0">
            <a:noAutofit/>
          </a:bodyPr>
          <a:lstStyle/>
          <a:p>
            <a:pPr marL="0" lvl="0" indent="0" algn="l" rtl="0">
              <a:lnSpc>
                <a:spcPct val="150000"/>
              </a:lnSpc>
              <a:spcBef>
                <a:spcPts val="300"/>
              </a:spcBef>
              <a:spcAft>
                <a:spcPts val="0"/>
              </a:spcAft>
              <a:buNone/>
            </a:pPr>
            <a:r>
              <a:rPr lang="fi" sz="1700"/>
              <a:t>Kannustus ja positiivinen palaute on tärkeitä. </a:t>
            </a:r>
            <a:endParaRPr sz="1700"/>
          </a:p>
          <a:p>
            <a:pPr marL="0" lvl="0" indent="0" algn="l" rtl="0">
              <a:lnSpc>
                <a:spcPct val="150000"/>
              </a:lnSpc>
              <a:spcBef>
                <a:spcPts val="300"/>
              </a:spcBef>
              <a:spcAft>
                <a:spcPts val="0"/>
              </a:spcAft>
              <a:buNone/>
            </a:pPr>
            <a:r>
              <a:rPr lang="fi" sz="1700"/>
              <a:t>Mutta miten kannustaa oppilasta epäonnistumisen jälkeen? </a:t>
            </a:r>
            <a:endParaRPr sz="1700"/>
          </a:p>
          <a:p>
            <a:pPr marL="457200" lvl="0" indent="-336550" algn="l" rtl="0">
              <a:lnSpc>
                <a:spcPct val="150000"/>
              </a:lnSpc>
              <a:spcBef>
                <a:spcPts val="300"/>
              </a:spcBef>
              <a:spcAft>
                <a:spcPts val="0"/>
              </a:spcAft>
              <a:buSzPts val="1700"/>
              <a:buChar char="●"/>
            </a:pPr>
            <a:r>
              <a:rPr lang="fi" sz="1700"/>
              <a:t>Vetoa aikaisempiin onnistumisiin</a:t>
            </a:r>
            <a:endParaRPr sz="1700"/>
          </a:p>
          <a:p>
            <a:pPr marL="457200" lvl="0" indent="-336550" algn="l" rtl="0">
              <a:lnSpc>
                <a:spcPct val="150000"/>
              </a:lnSpc>
              <a:spcBef>
                <a:spcPts val="0"/>
              </a:spcBef>
              <a:spcAft>
                <a:spcPts val="0"/>
              </a:spcAft>
              <a:buSzPts val="1700"/>
              <a:buChar char="●"/>
            </a:pPr>
            <a:r>
              <a:rPr lang="fi" sz="1700"/>
              <a:t>luota oppilaaseen ja anna hänelle vastuuta</a:t>
            </a:r>
            <a:endParaRPr sz="1700"/>
          </a:p>
          <a:p>
            <a:pPr marL="457200" lvl="0" indent="-336550" algn="l" rtl="0">
              <a:lnSpc>
                <a:spcPct val="150000"/>
              </a:lnSpc>
              <a:spcBef>
                <a:spcPts val="0"/>
              </a:spcBef>
              <a:spcAft>
                <a:spcPts val="0"/>
              </a:spcAft>
              <a:buSzPts val="1700"/>
              <a:buChar char="●"/>
            </a:pPr>
            <a:r>
              <a:rPr lang="fi" sz="1700"/>
              <a:t>älä anna luokkayhteisössä tilaa vertailulle</a:t>
            </a:r>
            <a:endParaRPr sz="1700"/>
          </a:p>
          <a:p>
            <a:pPr marL="457200" lvl="0" indent="-336550" algn="l" rtl="0">
              <a:lnSpc>
                <a:spcPct val="150000"/>
              </a:lnSpc>
              <a:spcBef>
                <a:spcPts val="0"/>
              </a:spcBef>
              <a:spcAft>
                <a:spcPts val="0"/>
              </a:spcAft>
              <a:buSzPts val="1700"/>
              <a:buChar char="●"/>
            </a:pPr>
            <a:r>
              <a:rPr lang="fi" sz="1700"/>
              <a:t>arvosta oppilasta sellaisena kuin hän on – auta häntä löytämään omat vahvuutensa</a:t>
            </a:r>
            <a:endParaRPr sz="1700"/>
          </a:p>
          <a:p>
            <a:pPr marL="457200" lvl="0" indent="-336550" algn="l" rtl="0">
              <a:lnSpc>
                <a:spcPct val="150000"/>
              </a:lnSpc>
              <a:spcBef>
                <a:spcPts val="0"/>
              </a:spcBef>
              <a:spcAft>
                <a:spcPts val="0"/>
              </a:spcAft>
              <a:buSzPts val="1700"/>
              <a:buChar char="●"/>
            </a:pPr>
            <a:r>
              <a:rPr lang="fi" sz="1700"/>
              <a:t>keskustele luottamuksellisesti ja suhteuta oppilaan tilannetta yleisemmällä tasolla ihmisen toimintaan</a:t>
            </a:r>
            <a:r>
              <a:rPr lang="fi" sz="1500"/>
              <a:t>.</a:t>
            </a:r>
            <a:endParaRPr sz="1500"/>
          </a:p>
          <a:p>
            <a:pPr marL="0" lvl="0" indent="0" algn="l" rtl="0">
              <a:spcBef>
                <a:spcPts val="300"/>
              </a:spcBef>
              <a:spcAft>
                <a:spcPts val="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Google Shape;662;p86"/>
          <p:cNvSpPr txBox="1">
            <a:spLocks noGrp="1"/>
          </p:cNvSpPr>
          <p:nvPr>
            <p:ph type="title"/>
          </p:nvPr>
        </p:nvSpPr>
        <p:spPr>
          <a:xfrm>
            <a:off x="1007603" y="357188"/>
            <a:ext cx="7776900" cy="810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fi"/>
              <a:t>Psyykkisesti ja sosiaalisesti toimintakykyinen ihminen</a:t>
            </a:r>
            <a:endParaRPr/>
          </a:p>
        </p:txBody>
      </p:sp>
      <p:sp>
        <p:nvSpPr>
          <p:cNvPr id="663" name="Google Shape;663;p86"/>
          <p:cNvSpPr/>
          <p:nvPr/>
        </p:nvSpPr>
        <p:spPr>
          <a:xfrm>
            <a:off x="80375" y="120550"/>
            <a:ext cx="8910600" cy="4791900"/>
          </a:xfrm>
          <a:prstGeom prst="rect">
            <a:avLst/>
          </a:prstGeom>
          <a:noFill/>
          <a:ln w="76200"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86"/>
          <p:cNvSpPr txBox="1">
            <a:spLocks noGrp="1"/>
          </p:cNvSpPr>
          <p:nvPr>
            <p:ph type="body" idx="1"/>
          </p:nvPr>
        </p:nvSpPr>
        <p:spPr>
          <a:xfrm>
            <a:off x="359569" y="1329929"/>
            <a:ext cx="8421900" cy="3294600"/>
          </a:xfrm>
          <a:prstGeom prst="rect">
            <a:avLst/>
          </a:prstGeom>
        </p:spPr>
        <p:txBody>
          <a:bodyPr spcFirstLastPara="1" wrap="square" lIns="0" tIns="0" rIns="0" bIns="0" anchor="t" anchorCtr="0">
            <a:noAutofit/>
          </a:bodyPr>
          <a:lstStyle/>
          <a:p>
            <a:pPr marL="457200" lvl="0" indent="-317500" algn="l" rtl="0">
              <a:spcBef>
                <a:spcPts val="300"/>
              </a:spcBef>
              <a:spcAft>
                <a:spcPts val="0"/>
              </a:spcAft>
              <a:buSzPts val="1400"/>
              <a:buChar char="●"/>
            </a:pPr>
            <a:r>
              <a:rPr lang="fi"/>
              <a:t>Nauttii elämästä, hänellä on mielekästä tekemistä kuten opiskelu tai työ ja hän selviytyy vaikeistakin elämätilanteista</a:t>
            </a:r>
            <a:endParaRPr/>
          </a:p>
          <a:p>
            <a:pPr marL="457200" lvl="0" indent="-317500" algn="l" rtl="0">
              <a:spcBef>
                <a:spcPts val="0"/>
              </a:spcBef>
              <a:spcAft>
                <a:spcPts val="0"/>
              </a:spcAft>
              <a:buSzPts val="1400"/>
              <a:buChar char="●"/>
            </a:pPr>
            <a:r>
              <a:rPr lang="fi"/>
              <a:t>Ihmissuhteet ovat tärkeitä ihmisen psyykkiselle ja sosiaaliselle toimintakykyisyydelle</a:t>
            </a:r>
            <a:endParaRPr/>
          </a:p>
          <a:p>
            <a:pPr marL="914400" lvl="1" indent="-317500" algn="l" rtl="0">
              <a:spcBef>
                <a:spcPts val="0"/>
              </a:spcBef>
              <a:spcAft>
                <a:spcPts val="0"/>
              </a:spcAft>
              <a:buSzPts val="1400"/>
              <a:buChar char="○"/>
            </a:pPr>
            <a:r>
              <a:rPr lang="fi"/>
              <a:t>eri ihmisten tarve vuorovaikutukseen vaihtelee</a:t>
            </a:r>
            <a:endParaRPr/>
          </a:p>
          <a:p>
            <a:pPr marL="914400" lvl="1" indent="-317500" algn="l" rtl="0">
              <a:spcBef>
                <a:spcPts val="0"/>
              </a:spcBef>
              <a:spcAft>
                <a:spcPts val="0"/>
              </a:spcAft>
              <a:buSzPts val="1400"/>
              <a:buChar char="○"/>
            </a:pPr>
            <a:r>
              <a:rPr lang="fi"/>
              <a:t>sosiaaliset taidot helpottavat sosiaalisten verkostojen </a:t>
            </a:r>
            <a:endParaRPr/>
          </a:p>
          <a:p>
            <a:pPr marL="914400" lvl="0" indent="0" algn="l" rtl="0">
              <a:spcBef>
                <a:spcPts val="300"/>
              </a:spcBef>
              <a:spcAft>
                <a:spcPts val="0"/>
              </a:spcAft>
              <a:buNone/>
            </a:pPr>
            <a:r>
              <a:rPr lang="fi"/>
              <a:t>luomista ja ylläpitämistä</a:t>
            </a:r>
            <a:endParaRPr/>
          </a:p>
          <a:p>
            <a:pPr marL="914400" lvl="1" indent="-317500" algn="l" rtl="0">
              <a:spcBef>
                <a:spcPts val="300"/>
              </a:spcBef>
              <a:spcAft>
                <a:spcPts val="0"/>
              </a:spcAft>
              <a:buSzPts val="1400"/>
              <a:buChar char="○"/>
            </a:pPr>
            <a:r>
              <a:rPr lang="fi"/>
              <a:t>hiljaisella ja ujolla ihmisellä voi olla hyvät sosiaaliset taidot</a:t>
            </a:r>
            <a:endParaRPr/>
          </a:p>
        </p:txBody>
      </p:sp>
      <p:pic>
        <p:nvPicPr>
          <p:cNvPr id="665" name="Google Shape;665;p86"/>
          <p:cNvPicPr preferRelativeResize="0"/>
          <p:nvPr/>
        </p:nvPicPr>
        <p:blipFill>
          <a:blip r:embed="rId3">
            <a:alphaModFix/>
          </a:blip>
          <a:stretch>
            <a:fillRect/>
          </a:stretch>
        </p:blipFill>
        <p:spPr>
          <a:xfrm>
            <a:off x="5803500" y="2220124"/>
            <a:ext cx="2977975" cy="19872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670" name="Google Shape;670;p87"/>
          <p:cNvSpPr txBox="1">
            <a:spLocks noGrp="1"/>
          </p:cNvSpPr>
          <p:nvPr>
            <p:ph type="title"/>
          </p:nvPr>
        </p:nvSpPr>
        <p:spPr>
          <a:xfrm>
            <a:off x="1007603" y="357188"/>
            <a:ext cx="7776900" cy="810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fi"/>
              <a:t>Miten mitataan sosiaalista ja psyykkistä terveyttä? Mitataanko?</a:t>
            </a:r>
            <a:endParaRPr/>
          </a:p>
        </p:txBody>
      </p:sp>
      <p:sp>
        <p:nvSpPr>
          <p:cNvPr id="671" name="Google Shape;671;p87"/>
          <p:cNvSpPr txBox="1">
            <a:spLocks noGrp="1"/>
          </p:cNvSpPr>
          <p:nvPr>
            <p:ph type="body" idx="1"/>
          </p:nvPr>
        </p:nvSpPr>
        <p:spPr>
          <a:xfrm>
            <a:off x="112926" y="1278875"/>
            <a:ext cx="9144000" cy="3294600"/>
          </a:xfrm>
          <a:prstGeom prst="rect">
            <a:avLst/>
          </a:prstGeom>
        </p:spPr>
        <p:txBody>
          <a:bodyPr spcFirstLastPara="1" wrap="square" lIns="0" tIns="0" rIns="0" bIns="0" anchor="t" anchorCtr="0">
            <a:noAutofit/>
          </a:bodyPr>
          <a:lstStyle/>
          <a:p>
            <a:pPr marL="0" lvl="0" indent="0" algn="l" rtl="0">
              <a:lnSpc>
                <a:spcPct val="150000"/>
              </a:lnSpc>
              <a:spcBef>
                <a:spcPts val="300"/>
              </a:spcBef>
              <a:spcAft>
                <a:spcPts val="0"/>
              </a:spcAft>
              <a:buNone/>
            </a:pPr>
            <a:r>
              <a:rPr lang="fi" sz="1700" b="1"/>
              <a:t>SQD</a:t>
            </a:r>
            <a:r>
              <a:rPr lang="fi" sz="1700"/>
              <a:t> </a:t>
            </a:r>
            <a:endParaRPr sz="1700"/>
          </a:p>
          <a:p>
            <a:pPr marL="0" lvl="0" indent="0" algn="l" rtl="0">
              <a:lnSpc>
                <a:spcPct val="150000"/>
              </a:lnSpc>
              <a:spcBef>
                <a:spcPts val="600"/>
              </a:spcBef>
              <a:spcAft>
                <a:spcPts val="0"/>
              </a:spcAft>
              <a:buClr>
                <a:schemeClr val="dk1"/>
              </a:buClr>
              <a:buSzPts val="1100"/>
              <a:buFont typeface="Arial"/>
              <a:buNone/>
            </a:pPr>
            <a:r>
              <a:rPr lang="fi" sz="1500">
                <a:solidFill>
                  <a:srgbClr val="212529"/>
                </a:solidFill>
              </a:rPr>
              <a:t>Vahvuudet ja vaikeudet -kyselyn (SDQ) alkuperäinen tarkoitus on auttaa psyykkisesti oireilevien lasten tunnistamista. SDQ on lyhyt lapsen käyttäytymistä kartoittava kysely, jonka avulla kerätään tietoa 4-16-vuotiaan lapsen psyykkisestä voinnista omilla lomakkeillaan vanhemmalta, opettajalta (päivähoito, koulu) ja yli 11-vuotiailta lapsilta itseltään. Kysely kartoittaa lapsen tunne-elämän oireita, käytösoireita, yliaktiivisuuden/tarkkaavaisuuden oireita, kaverisuhteiden ongelmia ja lapsen vahvuuksia (prososiaalisuus) sekä mahdollisten oireiden tai vaikeuksien vaikutusta lapsen elämään</a:t>
            </a:r>
            <a:endParaRPr sz="1500">
              <a:solidFill>
                <a:srgbClr val="212529"/>
              </a:solidFill>
            </a:endParaRPr>
          </a:p>
          <a:p>
            <a:pPr marL="0" lvl="0" indent="0" algn="l" rtl="0">
              <a:spcBef>
                <a:spcPts val="300"/>
              </a:spcBef>
              <a:spcAft>
                <a:spcPts val="0"/>
              </a:spcAft>
              <a:buClr>
                <a:schemeClr val="dk1"/>
              </a:buClr>
              <a:buSzPts val="1100"/>
              <a:buFont typeface="Arial"/>
              <a:buNone/>
            </a:pPr>
            <a:endParaRPr/>
          </a:p>
          <a:p>
            <a:pPr marL="0" lvl="0" indent="0" algn="l" rtl="0">
              <a:lnSpc>
                <a:spcPct val="150000"/>
              </a:lnSpc>
              <a:spcBef>
                <a:spcPts val="300"/>
              </a:spcBef>
              <a:spcAft>
                <a:spcPts val="0"/>
              </a:spcAft>
              <a:buClr>
                <a:schemeClr val="dk1"/>
              </a:buClr>
              <a:buSzPts val="1100"/>
              <a:buFont typeface="Arial"/>
              <a:buNone/>
            </a:pPr>
            <a:r>
              <a:rPr lang="fi" sz="1700" u="sng">
                <a:solidFill>
                  <a:schemeClr val="accent1"/>
                </a:solidFill>
                <a:hlinkClick r:id="rId3">
                  <a:extLst>
                    <a:ext uri="{A12FA001-AC4F-418D-AE19-62706E023703}">
                      <ahyp:hlinkClr xmlns:ahyp="http://schemas.microsoft.com/office/drawing/2018/hyperlinkcolor" val="tx"/>
                    </a:ext>
                  </a:extLst>
                </a:hlinkClick>
              </a:rPr>
              <a:t>https://www.terveysportti.fi/apps/dtk/tmi/article/tmm00147?toc=249488</a:t>
            </a:r>
            <a:r>
              <a:rPr lang="fi" sz="1700"/>
              <a:t>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Google Shape;676;p88"/>
          <p:cNvSpPr txBox="1">
            <a:spLocks noGrp="1"/>
          </p:cNvSpPr>
          <p:nvPr>
            <p:ph type="body" idx="1"/>
          </p:nvPr>
        </p:nvSpPr>
        <p:spPr>
          <a:xfrm>
            <a:off x="361044" y="854479"/>
            <a:ext cx="8421900" cy="3294600"/>
          </a:xfrm>
          <a:prstGeom prst="rect">
            <a:avLst/>
          </a:prstGeom>
        </p:spPr>
        <p:txBody>
          <a:bodyPr spcFirstLastPara="1" wrap="square" lIns="0" tIns="0" rIns="0" bIns="0" anchor="t" anchorCtr="0">
            <a:noAutofit/>
          </a:bodyPr>
          <a:lstStyle/>
          <a:p>
            <a:pPr marL="0" lvl="0" indent="0" algn="l" rtl="0">
              <a:spcBef>
                <a:spcPts val="300"/>
              </a:spcBef>
              <a:spcAft>
                <a:spcPts val="0"/>
              </a:spcAft>
              <a:buClr>
                <a:schemeClr val="dk1"/>
              </a:buClr>
              <a:buSzPts val="1100"/>
              <a:buFont typeface="Arial"/>
              <a:buNone/>
            </a:pPr>
            <a:endParaRPr/>
          </a:p>
          <a:p>
            <a:pPr marL="0" lvl="0" indent="0" algn="l" rtl="0">
              <a:lnSpc>
                <a:spcPct val="137647"/>
              </a:lnSpc>
              <a:spcBef>
                <a:spcPts val="0"/>
              </a:spcBef>
              <a:spcAft>
                <a:spcPts val="0"/>
              </a:spcAft>
              <a:buClr>
                <a:schemeClr val="dk1"/>
              </a:buClr>
              <a:buSzPts val="1100"/>
              <a:buFont typeface="Arial"/>
              <a:buNone/>
            </a:pPr>
            <a:r>
              <a:rPr lang="fi" b="1">
                <a:solidFill>
                  <a:srgbClr val="333333"/>
                </a:solidFill>
              </a:rPr>
              <a:t>LAPS-lomake</a:t>
            </a:r>
            <a:endParaRPr b="1">
              <a:solidFill>
                <a:srgbClr val="333333"/>
              </a:solidFill>
            </a:endParaRPr>
          </a:p>
          <a:p>
            <a:pPr marL="685800" lvl="0" indent="-317500" algn="l" rtl="0">
              <a:lnSpc>
                <a:spcPct val="115000"/>
              </a:lnSpc>
              <a:spcBef>
                <a:spcPts val="900"/>
              </a:spcBef>
              <a:spcAft>
                <a:spcPts val="0"/>
              </a:spcAft>
              <a:buClr>
                <a:srgbClr val="333333"/>
              </a:buClr>
              <a:buSzPts val="1400"/>
              <a:buFont typeface="Lato"/>
              <a:buChar char="●"/>
            </a:pPr>
            <a:r>
              <a:rPr lang="fi">
                <a:solidFill>
                  <a:srgbClr val="333333"/>
                </a:solidFill>
              </a:rPr>
              <a:t>LAPS-lomake on lapsen psykososiaalisen terveyden arviointimenetelmä 4–15-vuotiaille, joka soveltuu terveysseurannassa työmenetelmäksi tarvittaessa käytettäväksi, mikäli on herännyt huoli lapsen psykososiaalisesta hyvinvoinnista tai kehityksestä ja on tarve arvioida lapsen psykososiaalisten oireiden vakavuutta, lisätutkimusten ja tuen tai hoidon tarvetta sekä toimenpiteiden kiireellisyyttä. Lomakkeen avulla voidaan arvioida kiireettömän lasten- ja nuorisopsykiatrisen erikoissairaanhoidon tarvetta myös käytöshäiriöissä.</a:t>
            </a:r>
            <a:endParaRPr>
              <a:solidFill>
                <a:srgbClr val="333333"/>
              </a:solidFill>
            </a:endParaRPr>
          </a:p>
          <a:p>
            <a:pPr marL="685800" lvl="0" indent="-317500" algn="l" rtl="0">
              <a:lnSpc>
                <a:spcPct val="115000"/>
              </a:lnSpc>
              <a:spcBef>
                <a:spcPts val="0"/>
              </a:spcBef>
              <a:spcAft>
                <a:spcPts val="0"/>
              </a:spcAft>
              <a:buClr>
                <a:srgbClr val="333333"/>
              </a:buClr>
              <a:buSzPts val="1400"/>
              <a:buFont typeface="Lato"/>
              <a:buChar char="●"/>
            </a:pPr>
            <a:r>
              <a:rPr lang="fi">
                <a:solidFill>
                  <a:srgbClr val="333333"/>
                </a:solidFill>
              </a:rPr>
              <a:t>Lomakkeessa arvioidaan esim seuraavat osa-alueet:</a:t>
            </a:r>
            <a:endParaRPr>
              <a:solidFill>
                <a:srgbClr val="333333"/>
              </a:solidFill>
            </a:endParaRPr>
          </a:p>
          <a:p>
            <a:pPr marL="1524000" lvl="1" indent="-317500" algn="l" rtl="0">
              <a:lnSpc>
                <a:spcPct val="115000"/>
              </a:lnSpc>
              <a:spcBef>
                <a:spcPts val="0"/>
              </a:spcBef>
              <a:spcAft>
                <a:spcPts val="0"/>
              </a:spcAft>
              <a:buClr>
                <a:srgbClr val="333333"/>
              </a:buClr>
              <a:buSzPts val="1400"/>
              <a:buAutoNum type="arabicPeriod"/>
            </a:pPr>
            <a:r>
              <a:rPr lang="fi">
                <a:solidFill>
                  <a:srgbClr val="333333"/>
                </a:solidFill>
              </a:rPr>
              <a:t>kehitys ikätasoon nähden</a:t>
            </a:r>
            <a:endParaRPr>
              <a:solidFill>
                <a:srgbClr val="333333"/>
              </a:solidFill>
            </a:endParaRPr>
          </a:p>
          <a:p>
            <a:pPr marL="1524000" lvl="1" indent="-317500" algn="l" rtl="0">
              <a:lnSpc>
                <a:spcPct val="115000"/>
              </a:lnSpc>
              <a:spcBef>
                <a:spcPts val="0"/>
              </a:spcBef>
              <a:spcAft>
                <a:spcPts val="0"/>
              </a:spcAft>
              <a:buClr>
                <a:srgbClr val="333333"/>
              </a:buClr>
              <a:buSzPts val="1400"/>
              <a:buAutoNum type="arabicPeriod"/>
            </a:pPr>
            <a:r>
              <a:rPr lang="fi">
                <a:solidFill>
                  <a:srgbClr val="333333"/>
                </a:solidFill>
              </a:rPr>
              <a:t>toimintakyky kotiympäristössä</a:t>
            </a:r>
            <a:endParaRPr>
              <a:solidFill>
                <a:srgbClr val="333333"/>
              </a:solidFill>
            </a:endParaRPr>
          </a:p>
          <a:p>
            <a:pPr marL="1524000" lvl="1" indent="-317500" algn="l" rtl="0">
              <a:lnSpc>
                <a:spcPct val="115000"/>
              </a:lnSpc>
              <a:spcBef>
                <a:spcPts val="0"/>
              </a:spcBef>
              <a:spcAft>
                <a:spcPts val="0"/>
              </a:spcAft>
              <a:buClr>
                <a:srgbClr val="333333"/>
              </a:buClr>
              <a:buSzPts val="1400"/>
              <a:buAutoNum type="arabicPeriod"/>
            </a:pPr>
            <a:r>
              <a:rPr lang="fi">
                <a:solidFill>
                  <a:srgbClr val="333333"/>
                </a:solidFill>
              </a:rPr>
              <a:t>toimintakyky päivähoidossa tai koulussa ja oppiminen</a:t>
            </a:r>
            <a:endParaRPr>
              <a:solidFill>
                <a:srgbClr val="333333"/>
              </a:solidFill>
            </a:endParaRPr>
          </a:p>
          <a:p>
            <a:pPr marL="1524000" lvl="1" indent="-317500" algn="l" rtl="0">
              <a:lnSpc>
                <a:spcPct val="115000"/>
              </a:lnSpc>
              <a:spcBef>
                <a:spcPts val="0"/>
              </a:spcBef>
              <a:spcAft>
                <a:spcPts val="0"/>
              </a:spcAft>
              <a:buClr>
                <a:srgbClr val="333333"/>
              </a:buClr>
              <a:buSzPts val="1400"/>
              <a:buAutoNum type="arabicPeriod"/>
            </a:pPr>
            <a:r>
              <a:rPr lang="fi">
                <a:solidFill>
                  <a:srgbClr val="333333"/>
                </a:solidFill>
              </a:rPr>
              <a:t>toimintakyky ystävien kanssa ja muissa sosiaalisissa suhteissa</a:t>
            </a:r>
            <a:endParaRPr>
              <a:solidFill>
                <a:srgbClr val="333333"/>
              </a:solidFill>
            </a:endParaRPr>
          </a:p>
          <a:p>
            <a:pPr marL="1524000" lvl="1" indent="-317500" algn="l" rtl="0">
              <a:lnSpc>
                <a:spcPct val="115000"/>
              </a:lnSpc>
              <a:spcBef>
                <a:spcPts val="0"/>
              </a:spcBef>
              <a:spcAft>
                <a:spcPts val="0"/>
              </a:spcAft>
              <a:buClr>
                <a:srgbClr val="333333"/>
              </a:buClr>
              <a:buSzPts val="1400"/>
              <a:buAutoNum type="arabicPeriod"/>
            </a:pPr>
            <a:r>
              <a:rPr lang="fi">
                <a:solidFill>
                  <a:srgbClr val="333333"/>
                </a:solidFill>
              </a:rPr>
              <a:t>vanhempien kyky säädellä lapsen tunne-elämää ja käytöstä</a:t>
            </a:r>
            <a:endParaRPr>
              <a:solidFill>
                <a:srgbClr val="333333"/>
              </a:solidFill>
            </a:endParaRPr>
          </a:p>
          <a:p>
            <a:pPr marL="0" lvl="0" indent="0" algn="l" rtl="0">
              <a:spcBef>
                <a:spcPts val="300"/>
              </a:spcBef>
              <a:spcAft>
                <a:spcPts val="0"/>
              </a:spcAft>
              <a:buNone/>
            </a:pPr>
            <a:r>
              <a:rPr lang="fi" u="sng">
                <a:solidFill>
                  <a:schemeClr val="accent1"/>
                </a:solidFill>
                <a:hlinkClick r:id="rId3">
                  <a:extLst>
                    <a:ext uri="{A12FA001-AC4F-418D-AE19-62706E023703}">
                      <ahyp:hlinkClr xmlns:ahyp="http://schemas.microsoft.com/office/drawing/2018/hyperlinkcolor" val="tx"/>
                    </a:ext>
                  </a:extLst>
                </a:hlinkClick>
              </a:rPr>
              <a:t>https://www.kaypahoito.fi/nix02620</a:t>
            </a:r>
            <a:endParaRPr>
              <a:solidFill>
                <a:srgbClr val="333333"/>
              </a:solidFill>
            </a:endParaRPr>
          </a:p>
          <a:p>
            <a:pPr marL="0" lvl="0" indent="0" algn="l" rtl="0">
              <a:lnSpc>
                <a:spcPct val="121333"/>
              </a:lnSpc>
              <a:spcBef>
                <a:spcPts val="1800"/>
              </a:spcBef>
              <a:spcAft>
                <a:spcPts val="0"/>
              </a:spcAft>
              <a:buClr>
                <a:schemeClr val="dk1"/>
              </a:buClr>
              <a:buSzPts val="1100"/>
              <a:buFont typeface="Arial"/>
              <a:buNone/>
            </a:pPr>
            <a:endParaRPr/>
          </a:p>
          <a:p>
            <a:pPr marL="0" lvl="0" indent="0" algn="l" rtl="0">
              <a:spcBef>
                <a:spcPts val="900"/>
              </a:spcBef>
              <a:spcAft>
                <a:spcPts val="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pic>
        <p:nvPicPr>
          <p:cNvPr id="691" name="Google Shape;691;p91"/>
          <p:cNvPicPr preferRelativeResize="0"/>
          <p:nvPr/>
        </p:nvPicPr>
        <p:blipFill>
          <a:blip r:embed="rId3">
            <a:alphaModFix/>
          </a:blip>
          <a:stretch>
            <a:fillRect/>
          </a:stretch>
        </p:blipFill>
        <p:spPr>
          <a:xfrm>
            <a:off x="842375" y="328175"/>
            <a:ext cx="8241350" cy="463575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724" name="Google Shape;724;p96"/>
          <p:cNvSpPr txBox="1">
            <a:spLocks noGrp="1"/>
          </p:cNvSpPr>
          <p:nvPr>
            <p:ph type="title"/>
          </p:nvPr>
        </p:nvSpPr>
        <p:spPr>
          <a:xfrm>
            <a:off x="1007603" y="357188"/>
            <a:ext cx="7776900" cy="810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fi"/>
              <a:t>Lähteet</a:t>
            </a:r>
            <a:endParaRPr/>
          </a:p>
        </p:txBody>
      </p:sp>
      <p:sp>
        <p:nvSpPr>
          <p:cNvPr id="725" name="Google Shape;725;p96"/>
          <p:cNvSpPr txBox="1">
            <a:spLocks noGrp="1"/>
          </p:cNvSpPr>
          <p:nvPr>
            <p:ph type="body" idx="1"/>
          </p:nvPr>
        </p:nvSpPr>
        <p:spPr>
          <a:xfrm>
            <a:off x="361044" y="1004804"/>
            <a:ext cx="8421900" cy="3294600"/>
          </a:xfrm>
          <a:prstGeom prst="rect">
            <a:avLst/>
          </a:prstGeom>
        </p:spPr>
        <p:txBody>
          <a:bodyPr spcFirstLastPara="1" wrap="square" lIns="0" tIns="0" rIns="0" bIns="0" anchor="t" anchorCtr="0">
            <a:noAutofit/>
          </a:bodyPr>
          <a:lstStyle/>
          <a:p>
            <a:pPr marL="0" lvl="0" indent="0" algn="l" rtl="0">
              <a:lnSpc>
                <a:spcPct val="150000"/>
              </a:lnSpc>
              <a:spcBef>
                <a:spcPts val="300"/>
              </a:spcBef>
              <a:spcAft>
                <a:spcPts val="0"/>
              </a:spcAft>
              <a:buNone/>
            </a:pPr>
            <a:r>
              <a:rPr lang="fi" sz="1000"/>
              <a:t>S</a:t>
            </a:r>
            <a:r>
              <a:rPr lang="fi" sz="900"/>
              <a:t>ohlman, B. 2004 Funktionaalinen mielenterveyden malli positiivisen mielenterveyden kuvaajana. Stakes. Tutkimuksia 137. Helsinki: Stakes.</a:t>
            </a:r>
            <a:endParaRPr sz="900"/>
          </a:p>
          <a:p>
            <a:pPr marL="0" lvl="0" indent="0" algn="l" rtl="0">
              <a:lnSpc>
                <a:spcPct val="150000"/>
              </a:lnSpc>
              <a:spcBef>
                <a:spcPts val="300"/>
              </a:spcBef>
              <a:spcAft>
                <a:spcPts val="0"/>
              </a:spcAft>
              <a:buNone/>
            </a:pPr>
            <a:r>
              <a:rPr lang="fi" sz="900"/>
              <a:t>WHO World Health Organisation</a:t>
            </a:r>
            <a:endParaRPr sz="900"/>
          </a:p>
          <a:p>
            <a:pPr marL="0" lvl="0" indent="0" algn="l" rtl="0">
              <a:lnSpc>
                <a:spcPct val="150000"/>
              </a:lnSpc>
              <a:spcBef>
                <a:spcPts val="300"/>
              </a:spcBef>
              <a:spcAft>
                <a:spcPts val="0"/>
              </a:spcAft>
              <a:buNone/>
            </a:pPr>
            <a:r>
              <a:rPr lang="fi" sz="900" u="sng">
                <a:solidFill>
                  <a:schemeClr val="hlink"/>
                </a:solidFill>
                <a:hlinkClick r:id="rId3"/>
              </a:rPr>
              <a:t>www.mieli.fi</a:t>
            </a:r>
            <a:endParaRPr sz="900"/>
          </a:p>
          <a:p>
            <a:pPr marL="0" lvl="0" indent="0" algn="l" rtl="0">
              <a:lnSpc>
                <a:spcPct val="150000"/>
              </a:lnSpc>
              <a:spcBef>
                <a:spcPts val="300"/>
              </a:spcBef>
              <a:spcAft>
                <a:spcPts val="0"/>
              </a:spcAft>
              <a:buNone/>
            </a:pPr>
            <a:r>
              <a:rPr lang="fi" sz="900"/>
              <a:t>Kuvat: pixabay</a:t>
            </a:r>
            <a:endParaRPr sz="900"/>
          </a:p>
          <a:p>
            <a:pPr marL="0" lvl="0" indent="0" algn="l" rtl="0">
              <a:lnSpc>
                <a:spcPct val="150000"/>
              </a:lnSpc>
              <a:spcBef>
                <a:spcPts val="300"/>
              </a:spcBef>
              <a:spcAft>
                <a:spcPts val="0"/>
              </a:spcAft>
              <a:buNone/>
            </a:pPr>
            <a:r>
              <a:rPr lang="fi" sz="900" u="sng">
                <a:solidFill>
                  <a:schemeClr val="hlink"/>
                </a:solidFill>
                <a:hlinkClick r:id="rId4"/>
              </a:rPr>
              <a:t>www.mielenterveystalo.fi</a:t>
            </a:r>
            <a:r>
              <a:rPr lang="fi" sz="900"/>
              <a:t> </a:t>
            </a:r>
            <a:endParaRPr sz="900"/>
          </a:p>
          <a:p>
            <a:pPr marL="0" lvl="0" indent="0" algn="l" rtl="0">
              <a:lnSpc>
                <a:spcPct val="150000"/>
              </a:lnSpc>
              <a:spcBef>
                <a:spcPts val="300"/>
              </a:spcBef>
              <a:spcAft>
                <a:spcPts val="0"/>
              </a:spcAft>
              <a:buNone/>
            </a:pPr>
            <a:r>
              <a:rPr lang="fi" sz="900" u="sng">
                <a:solidFill>
                  <a:schemeClr val="hlink"/>
                </a:solidFill>
                <a:hlinkClick r:id="rId5"/>
              </a:rPr>
              <a:t>https://yle.fi/uutiset/3-8751001</a:t>
            </a:r>
            <a:r>
              <a:rPr lang="fi" sz="900"/>
              <a:t> </a:t>
            </a:r>
            <a:endParaRPr sz="900"/>
          </a:p>
          <a:p>
            <a:pPr marL="0" lvl="0" indent="0" algn="l" rtl="0">
              <a:lnSpc>
                <a:spcPct val="150000"/>
              </a:lnSpc>
              <a:spcBef>
                <a:spcPts val="300"/>
              </a:spcBef>
              <a:spcAft>
                <a:spcPts val="0"/>
              </a:spcAft>
              <a:buNone/>
            </a:pPr>
            <a:r>
              <a:rPr lang="fi" sz="900"/>
              <a:t>Isokorpi, T. 2004. Tunneoppia parempaan vuorovaikutukseen. Jyväskylä: PS-kustannus.</a:t>
            </a:r>
            <a:endParaRPr sz="900"/>
          </a:p>
          <a:p>
            <a:pPr marL="0" lvl="0" indent="0" algn="l" rtl="0">
              <a:lnSpc>
                <a:spcPct val="150000"/>
              </a:lnSpc>
              <a:spcBef>
                <a:spcPts val="300"/>
              </a:spcBef>
              <a:spcAft>
                <a:spcPts val="0"/>
              </a:spcAft>
              <a:buNone/>
            </a:pPr>
            <a:r>
              <a:rPr lang="fi" sz="900"/>
              <a:t>Kirvesoja, U.-M. 2013. Luokanopettajien näkemyksiä ja kokemuksia tunnekasvatuksesta koulussa ja osana opetussuunnitelmaa.  </a:t>
            </a:r>
            <a:r>
              <a:rPr lang="fi" sz="900" u="sng">
                <a:solidFill>
                  <a:schemeClr val="hlink"/>
                </a:solidFill>
                <a:hlinkClick r:id="rId6"/>
              </a:rPr>
              <a:t>https://jyx.jyu.fi/dspace/bitstream/handle/123456789/41260/URN-NBN-fi-jyu-201304251504.pdf?sequence=4</a:t>
            </a:r>
            <a:r>
              <a:rPr lang="fi" sz="900"/>
              <a:t> </a:t>
            </a:r>
            <a:endParaRPr sz="900"/>
          </a:p>
          <a:p>
            <a:pPr marL="0" lvl="0" indent="0" algn="l" rtl="0">
              <a:lnSpc>
                <a:spcPct val="150000"/>
              </a:lnSpc>
              <a:spcBef>
                <a:spcPts val="300"/>
              </a:spcBef>
              <a:spcAft>
                <a:spcPts val="0"/>
              </a:spcAft>
              <a:buNone/>
            </a:pPr>
            <a:r>
              <a:rPr lang="fi" sz="900"/>
              <a:t>http://www.mielenterveysseura.fi/fi/mielenterveys/itsetuntemus/tunnetaidot/tunnetaidot-arjessa. </a:t>
            </a:r>
            <a:endParaRPr sz="900"/>
          </a:p>
          <a:p>
            <a:pPr marL="0" lvl="0" indent="0" algn="l" rtl="0">
              <a:lnSpc>
                <a:spcPct val="150000"/>
              </a:lnSpc>
              <a:spcBef>
                <a:spcPts val="300"/>
              </a:spcBef>
              <a:spcAft>
                <a:spcPts val="0"/>
              </a:spcAft>
              <a:buNone/>
            </a:pPr>
            <a:r>
              <a:rPr lang="fi" sz="900"/>
              <a:t>Perusopetuksen opetussuunnitelman perusteet 2014. </a:t>
            </a:r>
            <a:endParaRPr sz="900"/>
          </a:p>
          <a:p>
            <a:pPr marL="0" lvl="0" indent="0" algn="l" rtl="0">
              <a:lnSpc>
                <a:spcPct val="150000"/>
              </a:lnSpc>
              <a:spcBef>
                <a:spcPts val="300"/>
              </a:spcBef>
              <a:spcAft>
                <a:spcPts val="0"/>
              </a:spcAft>
              <a:buNone/>
            </a:pPr>
            <a:r>
              <a:rPr lang="fi" sz="900" u="sng">
                <a:solidFill>
                  <a:schemeClr val="hlink"/>
                </a:solidFill>
                <a:hlinkClick r:id="rId7"/>
              </a:rPr>
              <a:t>http://www.oph.fi/download/163777_perusopetuksen_opetussuunnitelman_perusteet_2014.pdf</a:t>
            </a:r>
            <a:r>
              <a:rPr lang="fi" sz="900"/>
              <a:t> </a:t>
            </a:r>
            <a:endParaRPr sz="900"/>
          </a:p>
          <a:p>
            <a:pPr marL="0" lvl="0" indent="0" algn="l" rtl="0">
              <a:lnSpc>
                <a:spcPct val="150000"/>
              </a:lnSpc>
              <a:spcBef>
                <a:spcPts val="300"/>
              </a:spcBef>
              <a:spcAft>
                <a:spcPts val="0"/>
              </a:spcAft>
              <a:buNone/>
            </a:pPr>
            <a:r>
              <a:rPr lang="fi" sz="900"/>
              <a:t>Erkko, A &amp; Hanukkala, M. 2013 Mielenterveys voimaksi. Suomen mielenterveysseura,</a:t>
            </a:r>
            <a:endParaRPr sz="900"/>
          </a:p>
          <a:p>
            <a:pPr marL="0" lvl="0" indent="0" algn="l" rtl="0">
              <a:lnSpc>
                <a:spcPct val="150000"/>
              </a:lnSpc>
              <a:spcBef>
                <a:spcPts val="300"/>
              </a:spcBef>
              <a:spcAft>
                <a:spcPts val="0"/>
              </a:spcAft>
              <a:buNone/>
            </a:pPr>
            <a:r>
              <a:rPr lang="fi" sz="900" u="sng">
                <a:solidFill>
                  <a:schemeClr val="hlink"/>
                </a:solidFill>
                <a:hlinkClick r:id="rId8"/>
              </a:rPr>
              <a:t>http://www.theseus.fi/bitstream/handle/10024/64015/Lahtinen_Anu.pdf?sequence=1</a:t>
            </a:r>
            <a:r>
              <a:rPr lang="fi" sz="900"/>
              <a:t> </a:t>
            </a:r>
            <a:endParaRPr sz="900"/>
          </a:p>
          <a:p>
            <a:pPr marL="0" lvl="0" indent="0" algn="l" rtl="0">
              <a:lnSpc>
                <a:spcPct val="150000"/>
              </a:lnSpc>
              <a:spcBef>
                <a:spcPts val="300"/>
              </a:spcBef>
              <a:spcAft>
                <a:spcPts val="0"/>
              </a:spcAft>
              <a:buNone/>
            </a:pPr>
            <a:r>
              <a:rPr lang="fi" sz="900"/>
              <a:t>Puolimatka, T. 2010. Kasvatuksen mahdollisuudet ja rajat. Minuuden rakentamisen filosofia. Helsinki: Kirjayhtymä.</a:t>
            </a:r>
            <a:endParaRPr sz="900"/>
          </a:p>
          <a:p>
            <a:pPr marL="0" lvl="0" indent="0" algn="l" rtl="0">
              <a:lnSpc>
                <a:spcPct val="150000"/>
              </a:lnSpc>
              <a:spcBef>
                <a:spcPts val="300"/>
              </a:spcBef>
              <a:spcAft>
                <a:spcPts val="0"/>
              </a:spcAft>
              <a:buNone/>
            </a:pPr>
            <a:r>
              <a:rPr lang="fi" sz="900"/>
              <a:t>Heiskanen, Tarja ; Salonen, Kristina ; Sassi, Pirkko, Mielenterveyden ensiapukirja, SMS-tuotanto 2006</a:t>
            </a:r>
            <a:endParaRPr sz="900"/>
          </a:p>
          <a:p>
            <a:pPr marL="0" lvl="0" indent="0" algn="l" rtl="0">
              <a:lnSpc>
                <a:spcPct val="150000"/>
              </a:lnSpc>
              <a:spcBef>
                <a:spcPts val="300"/>
              </a:spcBef>
              <a:spcAft>
                <a:spcPts val="0"/>
              </a:spcAft>
              <a:buNone/>
            </a:pPr>
            <a:endParaRPr sz="9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0" name="Google Shape;730;p97"/>
          <p:cNvSpPr txBox="1">
            <a:spLocks noGrp="1"/>
          </p:cNvSpPr>
          <p:nvPr>
            <p:ph type="title"/>
          </p:nvPr>
        </p:nvSpPr>
        <p:spPr>
          <a:xfrm>
            <a:off x="1007603" y="357188"/>
            <a:ext cx="7776900" cy="810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fi"/>
              <a:t>Linkkivinkit</a:t>
            </a:r>
            <a:endParaRPr/>
          </a:p>
        </p:txBody>
      </p:sp>
      <p:sp>
        <p:nvSpPr>
          <p:cNvPr id="731" name="Google Shape;731;p97"/>
          <p:cNvSpPr txBox="1">
            <a:spLocks noGrp="1"/>
          </p:cNvSpPr>
          <p:nvPr>
            <p:ph type="body" idx="1"/>
          </p:nvPr>
        </p:nvSpPr>
        <p:spPr>
          <a:xfrm>
            <a:off x="359569" y="1329929"/>
            <a:ext cx="8421900" cy="3294600"/>
          </a:xfrm>
          <a:prstGeom prst="rect">
            <a:avLst/>
          </a:prstGeom>
        </p:spPr>
        <p:txBody>
          <a:bodyPr spcFirstLastPara="1" wrap="square" lIns="0" tIns="0" rIns="0" bIns="0" anchor="t" anchorCtr="0">
            <a:noAutofit/>
          </a:bodyPr>
          <a:lstStyle/>
          <a:p>
            <a:pPr marL="0" lvl="0" indent="0" algn="l" rtl="0">
              <a:spcBef>
                <a:spcPts val="300"/>
              </a:spcBef>
              <a:spcAft>
                <a:spcPts val="0"/>
              </a:spcAft>
              <a:buNone/>
            </a:pPr>
            <a:r>
              <a:rPr lang="fi" u="sng">
                <a:solidFill>
                  <a:schemeClr val="hlink"/>
                </a:solidFill>
                <a:hlinkClick r:id="rId3"/>
              </a:rPr>
              <a:t>https://www.oph.fi/fi/oppimateriaali/kouluikaisten-terveyden-polku/henkinen-ja-sosiaalinen-hyvinvointi</a:t>
            </a:r>
            <a:endParaRPr/>
          </a:p>
          <a:p>
            <a:pPr marL="0" lvl="0" indent="0" algn="l" rtl="0">
              <a:spcBef>
                <a:spcPts val="300"/>
              </a:spcBef>
              <a:spcAft>
                <a:spcPts val="0"/>
              </a:spcAft>
              <a:buNone/>
            </a:pPr>
            <a:endParaRPr/>
          </a:p>
          <a:p>
            <a:pPr marL="0" lvl="0" indent="0" algn="l" rtl="0">
              <a:spcBef>
                <a:spcPts val="300"/>
              </a:spcBef>
              <a:spcAft>
                <a:spcPts val="0"/>
              </a:spcAft>
              <a:buNone/>
            </a:pPr>
            <a:r>
              <a:rPr lang="fi" u="sng">
                <a:solidFill>
                  <a:schemeClr val="hlink"/>
                </a:solidFill>
                <a:hlinkClick r:id="rId4"/>
              </a:rPr>
              <a:t>www.mielenterveystalo.fi</a:t>
            </a:r>
            <a:r>
              <a:rPr lang="fi"/>
              <a:t>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pic>
        <p:nvPicPr>
          <p:cNvPr id="737" name="Google Shape;737;p98"/>
          <p:cNvPicPr preferRelativeResize="0"/>
          <p:nvPr/>
        </p:nvPicPr>
        <p:blipFill>
          <a:blip r:embed="rId3">
            <a:alphaModFix/>
          </a:blip>
          <a:stretch>
            <a:fillRect/>
          </a:stretch>
        </p:blipFill>
        <p:spPr>
          <a:xfrm>
            <a:off x="0" y="2634400"/>
            <a:ext cx="9144000" cy="19796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222E4-54AB-4573-BDBF-D206AF037745}"/>
              </a:ext>
            </a:extLst>
          </p:cNvPr>
          <p:cNvSpPr>
            <a:spLocks noGrp="1"/>
          </p:cNvSpPr>
          <p:nvPr>
            <p:ph type="title"/>
          </p:nvPr>
        </p:nvSpPr>
        <p:spPr>
          <a:xfrm>
            <a:off x="1007603" y="357188"/>
            <a:ext cx="7776900" cy="764681"/>
          </a:xfrm>
        </p:spPr>
        <p:txBody>
          <a:bodyPr/>
          <a:lstStyle/>
          <a:p>
            <a:r>
              <a:rPr lang="fi-FI" b="0" dirty="0"/>
              <a:t>Pohdintatehtävä: </a:t>
            </a:r>
            <a:r>
              <a:rPr lang="fi-FI" dirty="0"/>
              <a:t>lapsen/nuoren psyykkisen terveyden vahvuudet ja heikkoudet?</a:t>
            </a:r>
            <a:br>
              <a:rPr lang="fi-FI" dirty="0"/>
            </a:br>
            <a:br>
              <a:rPr lang="fi-FI" dirty="0"/>
            </a:br>
            <a:br>
              <a:rPr lang="fi-FI" dirty="0"/>
            </a:br>
            <a:r>
              <a:rPr lang="fi-FI" dirty="0"/>
              <a:t>Näkökulmia ja ajatuksia</a:t>
            </a:r>
            <a:br>
              <a:rPr lang="fi-FI" dirty="0"/>
            </a:br>
            <a:br>
              <a:rPr lang="fi-FI" dirty="0"/>
            </a:br>
            <a:r>
              <a:rPr lang="fi-FI" dirty="0"/>
              <a:t>- opettaja</a:t>
            </a:r>
            <a:br>
              <a:rPr lang="fi-FI" dirty="0"/>
            </a:br>
            <a:r>
              <a:rPr lang="fi-FI" dirty="0"/>
              <a:t>- koulupsykologi</a:t>
            </a:r>
            <a:br>
              <a:rPr lang="fi-FI" dirty="0"/>
            </a:br>
            <a:r>
              <a:rPr lang="fi-FI" dirty="0"/>
              <a:t>- rehtori</a:t>
            </a:r>
            <a:br>
              <a:rPr lang="fi-FI" dirty="0"/>
            </a:br>
            <a:r>
              <a:rPr lang="fi-FI" dirty="0"/>
              <a:t>- huoltaja</a:t>
            </a:r>
            <a:br>
              <a:rPr lang="fi-FI" dirty="0"/>
            </a:br>
            <a:r>
              <a:rPr lang="fi-FI" dirty="0"/>
              <a:t>- lapsi itse</a:t>
            </a:r>
          </a:p>
        </p:txBody>
      </p:sp>
    </p:spTree>
    <p:extLst>
      <p:ext uri="{BB962C8B-B14F-4D97-AF65-F5344CB8AC3E}">
        <p14:creationId xmlns:p14="http://schemas.microsoft.com/office/powerpoint/2010/main" val="9351971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D4120-E602-4C4B-8AB1-C86BD91A872E}"/>
              </a:ext>
            </a:extLst>
          </p:cNvPr>
          <p:cNvSpPr>
            <a:spLocks noGrp="1"/>
          </p:cNvSpPr>
          <p:nvPr>
            <p:ph type="title"/>
          </p:nvPr>
        </p:nvSpPr>
        <p:spPr>
          <a:xfrm>
            <a:off x="1015287" y="249611"/>
            <a:ext cx="7776900" cy="4552910"/>
          </a:xfrm>
        </p:spPr>
        <p:txBody>
          <a:bodyPr/>
          <a:lstStyle/>
          <a:p>
            <a:r>
              <a:rPr lang="fi-FI" dirty="0"/>
              <a:t>” Neljä nurkka” tehtävä</a:t>
            </a:r>
            <a:br>
              <a:rPr lang="fi-FI" dirty="0"/>
            </a:br>
            <a:br>
              <a:rPr lang="fi-FI" dirty="0"/>
            </a:br>
            <a:r>
              <a:rPr lang="fi-FI" dirty="0"/>
              <a:t>Nurkka 1: Lapsen /nuoren masennus</a:t>
            </a:r>
            <a:br>
              <a:rPr lang="fi-FI" dirty="0"/>
            </a:br>
            <a:r>
              <a:rPr lang="fi-FI" dirty="0"/>
              <a:t>Nurkka 2: Lapsen/nuoren koulu-uupumus</a:t>
            </a:r>
            <a:br>
              <a:rPr lang="fi-FI" dirty="0"/>
            </a:br>
            <a:r>
              <a:rPr lang="fi-FI" dirty="0"/>
              <a:t>Nurkka 3: Lapsen/nuoren itsetuhoisuus</a:t>
            </a:r>
            <a:br>
              <a:rPr lang="fi-FI" dirty="0"/>
            </a:br>
            <a:r>
              <a:rPr lang="fi-FI" dirty="0"/>
              <a:t>Nurkka 4: Lapsen/nuoren pelko ja turvattomuus</a:t>
            </a:r>
            <a:br>
              <a:rPr lang="fi-FI" dirty="0"/>
            </a:br>
            <a:br>
              <a:rPr lang="fi-FI" dirty="0"/>
            </a:br>
            <a:r>
              <a:rPr lang="fi-FI" dirty="0"/>
              <a:t>Keksikää ryhmässä mahdollisemman paljon kysymyksiä tästä aiheesta (aika 5 min). Kirjatkaa kysymykset paperille. Yksi kysymys per lappu.</a:t>
            </a:r>
            <a:br>
              <a:rPr lang="fi-FI" dirty="0"/>
            </a:br>
            <a:br>
              <a:rPr lang="fi-FI" dirty="0"/>
            </a:br>
            <a:endParaRPr lang="fi-FI" dirty="0"/>
          </a:p>
        </p:txBody>
      </p:sp>
    </p:spTree>
    <p:extLst>
      <p:ext uri="{BB962C8B-B14F-4D97-AF65-F5344CB8AC3E}">
        <p14:creationId xmlns:p14="http://schemas.microsoft.com/office/powerpoint/2010/main" val="19093758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59"/>
          <p:cNvSpPr txBox="1">
            <a:spLocks noGrp="1"/>
          </p:cNvSpPr>
          <p:nvPr>
            <p:ph type="title"/>
          </p:nvPr>
        </p:nvSpPr>
        <p:spPr>
          <a:xfrm>
            <a:off x="1007603" y="357188"/>
            <a:ext cx="7776900" cy="810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fi"/>
              <a:t>OPS </a:t>
            </a:r>
            <a:endParaRPr/>
          </a:p>
        </p:txBody>
      </p:sp>
      <p:sp>
        <p:nvSpPr>
          <p:cNvPr id="492" name="Google Shape;492;p59"/>
          <p:cNvSpPr txBox="1">
            <a:spLocks noGrp="1"/>
          </p:cNvSpPr>
          <p:nvPr>
            <p:ph type="body" idx="1"/>
          </p:nvPr>
        </p:nvSpPr>
        <p:spPr>
          <a:xfrm>
            <a:off x="359575" y="974450"/>
            <a:ext cx="8421900" cy="3650100"/>
          </a:xfrm>
          <a:prstGeom prst="rect">
            <a:avLst/>
          </a:prstGeom>
        </p:spPr>
        <p:txBody>
          <a:bodyPr spcFirstLastPara="1" wrap="square" lIns="0" tIns="0" rIns="0" bIns="0" anchor="t" anchorCtr="0">
            <a:noAutofit/>
          </a:bodyPr>
          <a:lstStyle/>
          <a:p>
            <a:pPr marL="0" lvl="0" indent="0" algn="l" rtl="0">
              <a:spcBef>
                <a:spcPts val="300"/>
              </a:spcBef>
              <a:spcAft>
                <a:spcPts val="0"/>
              </a:spcAft>
              <a:buNone/>
            </a:pPr>
            <a:r>
              <a:rPr lang="fi" sz="1300" i="1"/>
              <a:t>Esim. Liikunnan opetuksen tavoitteista</a:t>
            </a:r>
            <a:endParaRPr sz="1300" i="1"/>
          </a:p>
          <a:p>
            <a:pPr marL="0" lvl="0" indent="0" algn="l" rtl="0">
              <a:spcBef>
                <a:spcPts val="300"/>
              </a:spcBef>
              <a:spcAft>
                <a:spcPts val="0"/>
              </a:spcAft>
              <a:buNone/>
            </a:pPr>
            <a:r>
              <a:rPr lang="fi" sz="1300" i="1"/>
              <a:t>Oppiaineen tehtävä Liikunnan opetuksen tehtävänä on vaikuttaa oppilaiden hyvinvointiin tukemalla fyysistä, sosiaalista ja </a:t>
            </a:r>
            <a:r>
              <a:rPr lang="fi" sz="1300" b="1" i="1"/>
              <a:t>psyykkistä toimintakykyä</a:t>
            </a:r>
            <a:r>
              <a:rPr lang="fi" sz="1300" i="1"/>
              <a:t> sekä myönteistä suhtautumista omaan kehoon. </a:t>
            </a:r>
            <a:endParaRPr sz="1300" i="1"/>
          </a:p>
          <a:p>
            <a:pPr marL="0" lvl="0" indent="0" algn="l" rtl="0">
              <a:spcBef>
                <a:spcPts val="300"/>
              </a:spcBef>
              <a:spcAft>
                <a:spcPts val="0"/>
              </a:spcAft>
              <a:buNone/>
            </a:pPr>
            <a:r>
              <a:rPr lang="fi" sz="1300" b="1" i="1"/>
              <a:t>Psyykkinen toimintakyky T9 </a:t>
            </a:r>
            <a:r>
              <a:rPr lang="fi" sz="1300" i="1"/>
              <a:t>tukea oppilaan myönteisen minäkäsityksen vahvistumista, ohjata itsenäiseen työskentelyyn sekä itsensä monipuoliseen ilmaisemiseen. </a:t>
            </a:r>
            <a:endParaRPr sz="1300" i="1"/>
          </a:p>
          <a:p>
            <a:pPr marL="0" lvl="0" indent="0" algn="l" rtl="0">
              <a:spcBef>
                <a:spcPts val="300"/>
              </a:spcBef>
              <a:spcAft>
                <a:spcPts val="0"/>
              </a:spcAft>
              <a:buNone/>
            </a:pPr>
            <a:endParaRPr sz="1300" i="1"/>
          </a:p>
          <a:p>
            <a:pPr marL="0" lvl="0" indent="0" algn="l" rtl="0">
              <a:spcBef>
                <a:spcPts val="300"/>
              </a:spcBef>
              <a:spcAft>
                <a:spcPts val="0"/>
              </a:spcAft>
              <a:buNone/>
            </a:pPr>
            <a:r>
              <a:rPr lang="fi" sz="1300" i="1"/>
              <a:t>Liikunnan opetuksen sisällöistä</a:t>
            </a:r>
            <a:endParaRPr sz="1300" i="1"/>
          </a:p>
          <a:p>
            <a:pPr marL="0" lvl="0" indent="0" algn="l" rtl="0">
              <a:spcBef>
                <a:spcPts val="300"/>
              </a:spcBef>
              <a:spcAft>
                <a:spcPts val="0"/>
              </a:spcAft>
              <a:buNone/>
            </a:pPr>
            <a:r>
              <a:rPr lang="fi" sz="1300" b="1" i="1"/>
              <a:t>S3 Psyykkinen toimintakyky</a:t>
            </a:r>
            <a:r>
              <a:rPr lang="fi" sz="1300" i="1"/>
              <a:t>: Opetukseen valitaan iloa ja virkistystä tuottavia leikkejä ja tehtäviä, joissa koetaan onnistumisia sekä kohdataan tuetusti emotionaalisesti vaihtelevia tilanteita kuten leikeissä, kisailuissa tai peleissä koetut tilanteet.</a:t>
            </a:r>
            <a:endParaRPr sz="1300" i="1"/>
          </a:p>
          <a:p>
            <a:pPr marL="0" lvl="0" indent="0" algn="l" rtl="0">
              <a:spcBef>
                <a:spcPts val="300"/>
              </a:spcBef>
              <a:spcAft>
                <a:spcPts val="0"/>
              </a:spcAft>
              <a:buNone/>
            </a:pPr>
            <a:endParaRPr sz="1300" i="1"/>
          </a:p>
          <a:p>
            <a:pPr marL="0" lvl="0" indent="0" algn="l" rtl="0">
              <a:spcBef>
                <a:spcPts val="300"/>
              </a:spcBef>
              <a:spcAft>
                <a:spcPts val="0"/>
              </a:spcAft>
              <a:buNone/>
            </a:pPr>
            <a:r>
              <a:rPr lang="fi" sz="1300" i="1"/>
              <a:t>Terveystiedon tavotteista</a:t>
            </a:r>
            <a:endParaRPr sz="1300" i="1"/>
          </a:p>
          <a:p>
            <a:pPr marL="0" lvl="0" indent="0" algn="l" rtl="0">
              <a:spcBef>
                <a:spcPts val="300"/>
              </a:spcBef>
              <a:spcAft>
                <a:spcPts val="0"/>
              </a:spcAft>
              <a:buClr>
                <a:schemeClr val="dk1"/>
              </a:buClr>
              <a:buSzPts val="1100"/>
              <a:buFont typeface="Arial"/>
              <a:buNone/>
            </a:pPr>
            <a:r>
              <a:rPr lang="fi" sz="1300" i="1"/>
              <a:t> T5 ohjata oppilasta syventämään ymmärrystään fyysisestä, psyykkisestä ja sosiaalisesta terveydestä ja niitä vahvistavista ja vaarantavista tekijöistä ja mekanismeista sekä tukea oppilaan valmiuksia käyttää näihin liittyviä käsitteitä asianmukaisesti </a:t>
            </a:r>
            <a:endParaRPr sz="1300" i="1"/>
          </a:p>
          <a:p>
            <a:pPr marL="0" lvl="0" indent="0" algn="l" rtl="0">
              <a:spcBef>
                <a:spcPts val="300"/>
              </a:spcBef>
              <a:spcAft>
                <a:spcPts val="0"/>
              </a:spcAft>
              <a:buNone/>
            </a:pPr>
            <a:endParaRPr sz="1300"/>
          </a:p>
          <a:p>
            <a:pPr marL="0" lvl="0" indent="0" algn="l" rtl="0">
              <a:spcBef>
                <a:spcPts val="300"/>
              </a:spcBef>
              <a:spcAft>
                <a:spcPts val="0"/>
              </a:spcAft>
              <a:buNone/>
            </a:pPr>
            <a:endParaRPr sz="1300"/>
          </a:p>
        </p:txBody>
      </p:sp>
    </p:spTree>
    <p:extLst>
      <p:ext uri="{BB962C8B-B14F-4D97-AF65-F5344CB8AC3E}">
        <p14:creationId xmlns:p14="http://schemas.microsoft.com/office/powerpoint/2010/main" val="1570568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62"/>
          <p:cNvSpPr txBox="1">
            <a:spLocks noGrp="1"/>
          </p:cNvSpPr>
          <p:nvPr>
            <p:ph type="title"/>
          </p:nvPr>
        </p:nvSpPr>
        <p:spPr>
          <a:xfrm>
            <a:off x="1007603" y="357188"/>
            <a:ext cx="7776900" cy="810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fi"/>
              <a:t>Psyykkinen toimintakyky: toiminta, tunne-elämä ja ajattelu</a:t>
            </a:r>
            <a:endParaRPr/>
          </a:p>
        </p:txBody>
      </p:sp>
      <p:sp>
        <p:nvSpPr>
          <p:cNvPr id="510" name="Google Shape;510;p62"/>
          <p:cNvSpPr txBox="1"/>
          <p:nvPr/>
        </p:nvSpPr>
        <p:spPr>
          <a:xfrm>
            <a:off x="275425" y="1364500"/>
            <a:ext cx="8410200" cy="1708500"/>
          </a:xfrm>
          <a:prstGeom prst="rect">
            <a:avLst/>
          </a:prstGeom>
          <a:noFill/>
          <a:ln>
            <a:noFill/>
          </a:ln>
        </p:spPr>
        <p:txBody>
          <a:bodyPr spcFirstLastPara="1" wrap="square" lIns="91425" tIns="91425" rIns="91425" bIns="91425" anchor="t" anchorCtr="0">
            <a:spAutoFit/>
          </a:bodyPr>
          <a:lstStyle/>
          <a:p>
            <a:pPr marL="457200" lvl="0" indent="-342900" algn="l" rtl="0">
              <a:lnSpc>
                <a:spcPct val="150000"/>
              </a:lnSpc>
              <a:spcBef>
                <a:spcPts val="0"/>
              </a:spcBef>
              <a:spcAft>
                <a:spcPts val="0"/>
              </a:spcAft>
              <a:buSzPts val="1800"/>
              <a:buFont typeface="Lato"/>
              <a:buChar char="●"/>
            </a:pPr>
            <a:r>
              <a:rPr lang="fi" sz="1800">
                <a:latin typeface="Lato"/>
                <a:ea typeface="Lato"/>
                <a:cs typeface="Lato"/>
                <a:sym typeface="Lato"/>
              </a:rPr>
              <a:t>Realiteettien taju, elämänhallinnan kokeminen, optimismi, tyytyväisyys elämään, tarkoituksen kokeminen, sosiaalinen taitavuus, itseluottamus ja toiminnallisuus</a:t>
            </a:r>
            <a:endParaRPr sz="1800">
              <a:latin typeface="Lato"/>
              <a:ea typeface="Lato"/>
              <a:cs typeface="Lato"/>
              <a:sym typeface="Lato"/>
            </a:endParaRPr>
          </a:p>
          <a:p>
            <a:pPr marL="457200" lvl="0" indent="-342900" algn="l" rtl="0">
              <a:lnSpc>
                <a:spcPct val="150000"/>
              </a:lnSpc>
              <a:spcBef>
                <a:spcPts val="0"/>
              </a:spcBef>
              <a:spcAft>
                <a:spcPts val="0"/>
              </a:spcAft>
              <a:buSzPts val="1800"/>
              <a:buFont typeface="Lato"/>
              <a:buChar char="●"/>
            </a:pPr>
            <a:r>
              <a:rPr lang="fi" sz="1800">
                <a:latin typeface="Lato"/>
                <a:ea typeface="Lato"/>
                <a:cs typeface="Lato"/>
                <a:sym typeface="Lato"/>
              </a:rPr>
              <a:t>Kyky suoriutua älyllistä ja muuta henkisiä ponnistelua vaativista tehtävistä</a:t>
            </a:r>
            <a:endParaRPr sz="1800">
              <a:latin typeface="Lato"/>
              <a:ea typeface="Lato"/>
              <a:cs typeface="Lato"/>
              <a:sym typeface="Lato"/>
            </a:endParaRPr>
          </a:p>
        </p:txBody>
      </p:sp>
      <p:pic>
        <p:nvPicPr>
          <p:cNvPr id="511" name="Google Shape;511;p62"/>
          <p:cNvPicPr preferRelativeResize="0"/>
          <p:nvPr/>
        </p:nvPicPr>
        <p:blipFill>
          <a:blip r:embed="rId3">
            <a:alphaModFix/>
          </a:blip>
          <a:stretch>
            <a:fillRect/>
          </a:stretch>
        </p:blipFill>
        <p:spPr>
          <a:xfrm>
            <a:off x="2603600" y="3195275"/>
            <a:ext cx="3074395" cy="17657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64"/>
          <p:cNvSpPr txBox="1">
            <a:spLocks noGrp="1"/>
          </p:cNvSpPr>
          <p:nvPr>
            <p:ph type="body" idx="1"/>
          </p:nvPr>
        </p:nvSpPr>
        <p:spPr>
          <a:xfrm>
            <a:off x="1007268" y="1329929"/>
            <a:ext cx="3456600" cy="431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fi"/>
              <a:t>Psyykkisen toimintakyvyn osa-alueita:</a:t>
            </a:r>
            <a:endParaRPr/>
          </a:p>
        </p:txBody>
      </p:sp>
      <p:sp>
        <p:nvSpPr>
          <p:cNvPr id="523" name="Google Shape;523;p64"/>
          <p:cNvSpPr txBox="1">
            <a:spLocks noGrp="1"/>
          </p:cNvSpPr>
          <p:nvPr>
            <p:ph type="body" idx="2"/>
          </p:nvPr>
        </p:nvSpPr>
        <p:spPr>
          <a:xfrm>
            <a:off x="791766" y="1815666"/>
            <a:ext cx="3672300" cy="2808600"/>
          </a:xfrm>
          <a:prstGeom prst="rect">
            <a:avLst/>
          </a:prstGeom>
        </p:spPr>
        <p:txBody>
          <a:bodyPr spcFirstLastPara="1" wrap="square" lIns="0" tIns="0" rIns="0" bIns="0" anchor="t" anchorCtr="0">
            <a:noAutofit/>
          </a:bodyPr>
          <a:lstStyle/>
          <a:p>
            <a:pPr marL="457200" lvl="0" indent="-317500" algn="l" rtl="0">
              <a:spcBef>
                <a:spcPts val="300"/>
              </a:spcBef>
              <a:spcAft>
                <a:spcPts val="0"/>
              </a:spcAft>
              <a:buSzPts val="1400"/>
              <a:buChar char="●"/>
            </a:pPr>
            <a:r>
              <a:rPr lang="fi"/>
              <a:t>Itsearvostus</a:t>
            </a:r>
            <a:endParaRPr/>
          </a:p>
          <a:p>
            <a:pPr marL="457200" lvl="0" indent="-317500" algn="l" rtl="0">
              <a:spcBef>
                <a:spcPts val="0"/>
              </a:spcBef>
              <a:spcAft>
                <a:spcPts val="0"/>
              </a:spcAft>
              <a:buSzPts val="1400"/>
              <a:buChar char="●"/>
            </a:pPr>
            <a:r>
              <a:rPr lang="fi"/>
              <a:t>Mieliala</a:t>
            </a:r>
            <a:endParaRPr/>
          </a:p>
          <a:p>
            <a:pPr marL="457200" lvl="0" indent="-317500" algn="l" rtl="0">
              <a:spcBef>
                <a:spcPts val="0"/>
              </a:spcBef>
              <a:spcAft>
                <a:spcPts val="0"/>
              </a:spcAft>
              <a:buSzPts val="1400"/>
              <a:buChar char="●"/>
            </a:pPr>
            <a:r>
              <a:rPr lang="fi"/>
              <a:t>Ratkaisukyky</a:t>
            </a:r>
            <a:endParaRPr/>
          </a:p>
          <a:p>
            <a:pPr marL="457200" lvl="0" indent="-317500" algn="l" rtl="0">
              <a:spcBef>
                <a:spcPts val="0"/>
              </a:spcBef>
              <a:spcAft>
                <a:spcPts val="0"/>
              </a:spcAft>
              <a:buSzPts val="1400"/>
              <a:buChar char="●"/>
            </a:pPr>
            <a:r>
              <a:rPr lang="fi"/>
              <a:t>Havaitseminen</a:t>
            </a:r>
            <a:endParaRPr/>
          </a:p>
          <a:p>
            <a:pPr marL="457200" lvl="0" indent="-317500" algn="l" rtl="0">
              <a:spcBef>
                <a:spcPts val="0"/>
              </a:spcBef>
              <a:spcAft>
                <a:spcPts val="0"/>
              </a:spcAft>
              <a:buSzPts val="1400"/>
              <a:buChar char="●"/>
            </a:pPr>
            <a:r>
              <a:rPr lang="fi"/>
              <a:t>Muisti</a:t>
            </a:r>
            <a:endParaRPr/>
          </a:p>
          <a:p>
            <a:pPr marL="457200" lvl="0" indent="-317500" algn="l" rtl="0">
              <a:spcBef>
                <a:spcPts val="0"/>
              </a:spcBef>
              <a:spcAft>
                <a:spcPts val="0"/>
              </a:spcAft>
              <a:buSzPts val="1400"/>
              <a:buChar char="●"/>
            </a:pPr>
            <a:r>
              <a:rPr lang="fi"/>
              <a:t>Oppimiskyky</a:t>
            </a:r>
            <a:endParaRPr/>
          </a:p>
          <a:p>
            <a:pPr marL="457200" lvl="0" indent="-317500" algn="l" rtl="0">
              <a:spcBef>
                <a:spcPts val="0"/>
              </a:spcBef>
              <a:spcAft>
                <a:spcPts val="0"/>
              </a:spcAft>
              <a:buSzPts val="1400"/>
              <a:buChar char="●"/>
            </a:pPr>
            <a:r>
              <a:rPr lang="fi"/>
              <a:t>Ajattelu</a:t>
            </a:r>
            <a:endParaRPr/>
          </a:p>
          <a:p>
            <a:pPr marL="457200" lvl="0" indent="-317500" algn="l" rtl="0">
              <a:spcBef>
                <a:spcPts val="0"/>
              </a:spcBef>
              <a:spcAft>
                <a:spcPts val="0"/>
              </a:spcAft>
              <a:buSzPts val="1400"/>
              <a:buChar char="●"/>
            </a:pPr>
            <a:r>
              <a:rPr lang="fi"/>
              <a:t>Kiellelliset kyvyt</a:t>
            </a:r>
            <a:endParaRPr/>
          </a:p>
          <a:p>
            <a:pPr marL="457200" lvl="0" indent="-317500" algn="l" rtl="0">
              <a:spcBef>
                <a:spcPts val="0"/>
              </a:spcBef>
              <a:spcAft>
                <a:spcPts val="0"/>
              </a:spcAft>
              <a:buSzPts val="1400"/>
              <a:buChar char="●"/>
            </a:pPr>
            <a:r>
              <a:rPr lang="fi"/>
              <a:t>Psyykkiset taidot</a:t>
            </a:r>
            <a:endParaRPr/>
          </a:p>
        </p:txBody>
      </p:sp>
      <p:sp>
        <p:nvSpPr>
          <p:cNvPr id="524" name="Google Shape;524;p64"/>
          <p:cNvSpPr txBox="1">
            <a:spLocks noGrp="1"/>
          </p:cNvSpPr>
          <p:nvPr>
            <p:ph type="body" idx="3"/>
          </p:nvPr>
        </p:nvSpPr>
        <p:spPr>
          <a:xfrm>
            <a:off x="4896036" y="1329929"/>
            <a:ext cx="3456300" cy="431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fi"/>
              <a:t>Psyykkisiä taitoja voi harjoitella</a:t>
            </a:r>
            <a:endParaRPr/>
          </a:p>
        </p:txBody>
      </p:sp>
      <p:sp>
        <p:nvSpPr>
          <p:cNvPr id="525" name="Google Shape;525;p64"/>
          <p:cNvSpPr txBox="1">
            <a:spLocks noGrp="1"/>
          </p:cNvSpPr>
          <p:nvPr>
            <p:ph type="body" idx="4"/>
          </p:nvPr>
        </p:nvSpPr>
        <p:spPr>
          <a:xfrm>
            <a:off x="4680011" y="1815666"/>
            <a:ext cx="3672300" cy="2808600"/>
          </a:xfrm>
          <a:prstGeom prst="rect">
            <a:avLst/>
          </a:prstGeom>
        </p:spPr>
        <p:txBody>
          <a:bodyPr spcFirstLastPara="1" wrap="square" lIns="0" tIns="0" rIns="0" bIns="0" anchor="t" anchorCtr="0">
            <a:noAutofit/>
          </a:bodyPr>
          <a:lstStyle/>
          <a:p>
            <a:pPr marL="457200" lvl="0" indent="-317500" algn="l" rtl="0">
              <a:spcBef>
                <a:spcPts val="300"/>
              </a:spcBef>
              <a:spcAft>
                <a:spcPts val="0"/>
              </a:spcAft>
              <a:buSzPts val="1400"/>
              <a:buChar char="●"/>
            </a:pPr>
            <a:r>
              <a:rPr lang="fi"/>
              <a:t>Pitkäjänteisyyttä</a:t>
            </a:r>
            <a:endParaRPr/>
          </a:p>
          <a:p>
            <a:pPr marL="457200" lvl="0" indent="-317500" algn="l" rtl="0">
              <a:spcBef>
                <a:spcPts val="0"/>
              </a:spcBef>
              <a:spcAft>
                <a:spcPts val="0"/>
              </a:spcAft>
              <a:buSzPts val="1400"/>
              <a:buChar char="●"/>
            </a:pPr>
            <a:r>
              <a:rPr lang="fi"/>
              <a:t>Joustavuutta</a:t>
            </a:r>
            <a:endParaRPr/>
          </a:p>
          <a:p>
            <a:pPr marL="457200" lvl="0" indent="-317500" algn="l" rtl="0">
              <a:spcBef>
                <a:spcPts val="0"/>
              </a:spcBef>
              <a:spcAft>
                <a:spcPts val="0"/>
              </a:spcAft>
              <a:buSzPts val="1400"/>
              <a:buChar char="●"/>
            </a:pPr>
            <a:r>
              <a:rPr lang="fi"/>
              <a:t>Keskittymiskykyä</a:t>
            </a:r>
            <a:endParaRPr/>
          </a:p>
          <a:p>
            <a:pPr marL="457200" lvl="0" indent="-317500" algn="l" rtl="0">
              <a:spcBef>
                <a:spcPts val="0"/>
              </a:spcBef>
              <a:spcAft>
                <a:spcPts val="0"/>
              </a:spcAft>
              <a:buSzPts val="1400"/>
              <a:buChar char="●"/>
            </a:pPr>
            <a:r>
              <a:rPr lang="fi"/>
              <a:t>Rentoutumiskykyä</a:t>
            </a:r>
            <a:endParaRPr/>
          </a:p>
          <a:p>
            <a:pPr marL="457200" lvl="0" indent="-317500" algn="l" rtl="0">
              <a:spcBef>
                <a:spcPts val="0"/>
              </a:spcBef>
              <a:spcAft>
                <a:spcPts val="0"/>
              </a:spcAft>
              <a:buSzPts val="1400"/>
              <a:buChar char="●"/>
            </a:pPr>
            <a:r>
              <a:rPr lang="fi"/>
              <a:t>Ahdistuneisuuden sietokykyä</a:t>
            </a:r>
            <a:endParaRPr/>
          </a:p>
          <a:p>
            <a:pPr marL="457200" lvl="0" indent="-317500" algn="l" rtl="0">
              <a:spcBef>
                <a:spcPts val="0"/>
              </a:spcBef>
              <a:spcAft>
                <a:spcPts val="0"/>
              </a:spcAft>
              <a:buSzPts val="1400"/>
              <a:buChar char="●"/>
            </a:pPr>
            <a:r>
              <a:rPr lang="fi"/>
              <a:t>Tarkkaavaisuuden sietokykyä</a:t>
            </a:r>
            <a:endParaRPr/>
          </a:p>
          <a:p>
            <a:pPr marL="457200" lvl="0" indent="-317500" algn="l" rtl="0">
              <a:spcBef>
                <a:spcPts val="0"/>
              </a:spcBef>
              <a:spcAft>
                <a:spcPts val="0"/>
              </a:spcAft>
              <a:buSzPts val="1400"/>
              <a:buChar char="●"/>
            </a:pPr>
            <a:r>
              <a:rPr lang="fi"/>
              <a:t>Itsesäätelykykyä</a:t>
            </a:r>
            <a:endParaRPr/>
          </a:p>
        </p:txBody>
      </p:sp>
      <p:sp>
        <p:nvSpPr>
          <p:cNvPr id="526" name="Google Shape;526;p64"/>
          <p:cNvSpPr txBox="1">
            <a:spLocks noGrp="1"/>
          </p:cNvSpPr>
          <p:nvPr>
            <p:ph type="title"/>
          </p:nvPr>
        </p:nvSpPr>
        <p:spPr>
          <a:xfrm>
            <a:off x="1007603" y="357188"/>
            <a:ext cx="7776900" cy="810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fi"/>
              <a:t>Psyykkinen toimintakyky</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67"/>
          <p:cNvSpPr txBox="1">
            <a:spLocks noGrp="1"/>
          </p:cNvSpPr>
          <p:nvPr>
            <p:ph type="title"/>
          </p:nvPr>
        </p:nvSpPr>
        <p:spPr>
          <a:xfrm>
            <a:off x="683553" y="1359313"/>
            <a:ext cx="7776900" cy="8106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fi"/>
              <a:t>Mieli voi mennä rikki, se ei ole outoa ja sitä ei tarvitse hävetä</a:t>
            </a:r>
            <a:endParaRPr/>
          </a:p>
        </p:txBody>
      </p:sp>
      <p:pic>
        <p:nvPicPr>
          <p:cNvPr id="544" name="Google Shape;544;p67"/>
          <p:cNvPicPr preferRelativeResize="0"/>
          <p:nvPr/>
        </p:nvPicPr>
        <p:blipFill>
          <a:blip r:embed="rId3">
            <a:alphaModFix/>
          </a:blip>
          <a:stretch>
            <a:fillRect/>
          </a:stretch>
        </p:blipFill>
        <p:spPr>
          <a:xfrm>
            <a:off x="2951563" y="2169913"/>
            <a:ext cx="3487122" cy="226696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69"/>
          <p:cNvSpPr txBox="1">
            <a:spLocks noGrp="1"/>
          </p:cNvSpPr>
          <p:nvPr>
            <p:ph type="title"/>
          </p:nvPr>
        </p:nvSpPr>
        <p:spPr>
          <a:xfrm>
            <a:off x="1007603" y="357188"/>
            <a:ext cx="7776900" cy="810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fi"/>
              <a:t>Mielenterveyden voimavarat</a:t>
            </a:r>
            <a:endParaRPr/>
          </a:p>
        </p:txBody>
      </p:sp>
      <p:sp>
        <p:nvSpPr>
          <p:cNvPr id="555" name="Google Shape;555;p69"/>
          <p:cNvSpPr txBox="1">
            <a:spLocks noGrp="1"/>
          </p:cNvSpPr>
          <p:nvPr>
            <p:ph type="body" idx="1"/>
          </p:nvPr>
        </p:nvSpPr>
        <p:spPr>
          <a:xfrm>
            <a:off x="359569" y="1329929"/>
            <a:ext cx="8421900" cy="3294600"/>
          </a:xfrm>
          <a:prstGeom prst="rect">
            <a:avLst/>
          </a:prstGeom>
        </p:spPr>
        <p:txBody>
          <a:bodyPr spcFirstLastPara="1" wrap="square" lIns="0" tIns="0" rIns="0" bIns="0" anchor="t" anchorCtr="0">
            <a:noAutofit/>
          </a:bodyPr>
          <a:lstStyle/>
          <a:p>
            <a:pPr marL="0" lvl="0" indent="0" algn="l" rtl="0">
              <a:spcBef>
                <a:spcPts val="300"/>
              </a:spcBef>
              <a:spcAft>
                <a:spcPts val="0"/>
              </a:spcAft>
              <a:buNone/>
            </a:pPr>
            <a:r>
              <a:rPr lang="fi"/>
              <a:t>Positiiviset voimavarat</a:t>
            </a:r>
            <a:endParaRPr/>
          </a:p>
          <a:p>
            <a:pPr marL="457200" lvl="0" indent="-317500" algn="l" rtl="0">
              <a:spcBef>
                <a:spcPts val="300"/>
              </a:spcBef>
              <a:spcAft>
                <a:spcPts val="0"/>
              </a:spcAft>
              <a:buSzPts val="1400"/>
              <a:buChar char="•"/>
            </a:pPr>
            <a:r>
              <a:rPr lang="fi"/>
              <a:t>itseluottamus, ihmissuhteet, ympäristö</a:t>
            </a:r>
            <a:endParaRPr/>
          </a:p>
          <a:p>
            <a:pPr marL="457200" lvl="0" indent="-317500" algn="l" rtl="0">
              <a:spcBef>
                <a:spcPts val="0"/>
              </a:spcBef>
              <a:spcAft>
                <a:spcPts val="0"/>
              </a:spcAft>
              <a:buSzPts val="1400"/>
              <a:buChar char="•"/>
            </a:pPr>
            <a:r>
              <a:rPr lang="fi"/>
              <a:t>pätevyys, joka antaa elämänhallinnan tunteen</a:t>
            </a:r>
            <a:endParaRPr/>
          </a:p>
          <a:p>
            <a:pPr marL="457200" lvl="0" indent="-317500" algn="l" rtl="0">
              <a:spcBef>
                <a:spcPts val="0"/>
              </a:spcBef>
              <a:spcAft>
                <a:spcPts val="0"/>
              </a:spcAft>
              <a:buSzPts val="1400"/>
              <a:buChar char="•"/>
            </a:pPr>
            <a:r>
              <a:rPr lang="fi"/>
              <a:t>saavutus, joka vahvistaa omanarvontunnetta</a:t>
            </a:r>
            <a:endParaRPr/>
          </a:p>
          <a:p>
            <a:pPr marL="457200" lvl="0" indent="-317500" algn="l" rtl="0">
              <a:spcBef>
                <a:spcPts val="0"/>
              </a:spcBef>
              <a:spcAft>
                <a:spcPts val="0"/>
              </a:spcAft>
              <a:buSzPts val="1400"/>
              <a:buChar char="•"/>
            </a:pPr>
            <a:r>
              <a:rPr lang="fi"/>
              <a:t>huumori, joka lisää kestävyyttä ja joustavuutta</a:t>
            </a:r>
            <a:endParaRPr/>
          </a:p>
          <a:p>
            <a:pPr marL="457200" lvl="0" indent="-317500" algn="l" rtl="0">
              <a:spcBef>
                <a:spcPts val="0"/>
              </a:spcBef>
              <a:spcAft>
                <a:spcPts val="0"/>
              </a:spcAft>
              <a:buSzPts val="1400"/>
              <a:buChar char="•"/>
            </a:pPr>
            <a:r>
              <a:rPr lang="fi"/>
              <a:t>tylsistymistä poistavat ja motivoivat haasteet </a:t>
            </a:r>
            <a:endParaRPr/>
          </a:p>
          <a:p>
            <a:pPr marL="457200" lvl="0" indent="-317500" algn="l" rtl="0">
              <a:spcBef>
                <a:spcPts val="0"/>
              </a:spcBef>
              <a:spcAft>
                <a:spcPts val="0"/>
              </a:spcAft>
              <a:buSzPts val="1400"/>
              <a:buChar char="•"/>
            </a:pPr>
            <a:r>
              <a:rPr lang="fi"/>
              <a:t>erillisyys: miten koemme, että muut hyväksyvät meidät</a:t>
            </a:r>
            <a:endParaRPr/>
          </a:p>
          <a:p>
            <a:pPr marL="0" lvl="0" indent="0" algn="l" rtl="0">
              <a:spcBef>
                <a:spcPts val="300"/>
              </a:spcBef>
              <a:spcAft>
                <a:spcPts val="0"/>
              </a:spcAft>
              <a:buNone/>
            </a:pPr>
            <a:endParaRPr/>
          </a:p>
          <a:p>
            <a:pPr marL="0" lvl="0" indent="0" algn="l" rtl="0">
              <a:spcBef>
                <a:spcPts val="300"/>
              </a:spcBef>
              <a:spcAft>
                <a:spcPts val="0"/>
              </a:spcAft>
              <a:buNone/>
            </a:pPr>
            <a:r>
              <a:rPr lang="fi"/>
              <a:t>Kyky käsitellä vaikeita tunteita</a:t>
            </a:r>
            <a:endParaRPr/>
          </a:p>
          <a:p>
            <a:pPr marL="457200" lvl="0" indent="-317500" algn="l" rtl="0">
              <a:spcBef>
                <a:spcPts val="300"/>
              </a:spcBef>
              <a:spcAft>
                <a:spcPts val="0"/>
              </a:spcAft>
              <a:buSzPts val="1400"/>
              <a:buChar char="•"/>
            </a:pPr>
            <a:r>
              <a:rPr lang="fi"/>
              <a:t>viha: kuinka hyväksymme maailman epäoikeudenmukaisuuden</a:t>
            </a:r>
            <a:endParaRPr/>
          </a:p>
          <a:p>
            <a:pPr marL="457200" lvl="0" indent="-317500" algn="l" rtl="0">
              <a:spcBef>
                <a:spcPts val="0"/>
              </a:spcBef>
              <a:spcAft>
                <a:spcPts val="0"/>
              </a:spcAft>
              <a:buSzPts val="1400"/>
              <a:buChar char="•"/>
            </a:pPr>
            <a:r>
              <a:rPr lang="fi"/>
              <a:t>häpeä: miten hyväksymme itsemme</a:t>
            </a:r>
            <a:endParaRPr/>
          </a:p>
          <a:p>
            <a:pPr marL="457200" lvl="0" indent="-317500" algn="l" rtl="0">
              <a:spcBef>
                <a:spcPts val="0"/>
              </a:spcBef>
              <a:spcAft>
                <a:spcPts val="0"/>
              </a:spcAft>
              <a:buSzPts val="1400"/>
              <a:buChar char="•"/>
            </a:pPr>
            <a:r>
              <a:rPr lang="fi"/>
              <a:t>syyllisyys: miten hyväksymme tekomme</a:t>
            </a:r>
            <a:endParaRPr/>
          </a:p>
          <a:p>
            <a:pPr marL="457200" lvl="0" indent="-317500" algn="l" rtl="0">
              <a:spcBef>
                <a:spcPts val="0"/>
              </a:spcBef>
              <a:spcAft>
                <a:spcPts val="0"/>
              </a:spcAft>
              <a:buSzPts val="1400"/>
              <a:buChar char="•"/>
            </a:pPr>
            <a:r>
              <a:rPr lang="fi"/>
              <a:t>pelko, joka vaikuttaa turvallisuuteemme ja turvattomuutemme</a:t>
            </a:r>
            <a:endParaRPr/>
          </a:p>
          <a:p>
            <a:pPr marL="0" lvl="0" indent="0" algn="l" rtl="0">
              <a:spcBef>
                <a:spcPts val="300"/>
              </a:spcBef>
              <a:spcAft>
                <a:spcPts val="0"/>
              </a:spcAft>
              <a:buNone/>
            </a:pPr>
            <a:endParaRPr/>
          </a:p>
        </p:txBody>
      </p:sp>
      <p:pic>
        <p:nvPicPr>
          <p:cNvPr id="556" name="Google Shape;556;p69"/>
          <p:cNvPicPr preferRelativeResize="0"/>
          <p:nvPr/>
        </p:nvPicPr>
        <p:blipFill>
          <a:blip r:embed="rId3">
            <a:alphaModFix/>
          </a:blip>
          <a:stretch>
            <a:fillRect/>
          </a:stretch>
        </p:blipFill>
        <p:spPr>
          <a:xfrm>
            <a:off x="5252675" y="928950"/>
            <a:ext cx="3528800" cy="214107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JYO">
  <a:themeElements>
    <a:clrScheme name="JYO 2020">
      <a:dk1>
        <a:srgbClr val="000000"/>
      </a:dk1>
      <a:lt1>
        <a:srgbClr val="FFFFFF"/>
      </a:lt1>
      <a:dk2>
        <a:srgbClr val="002957"/>
      </a:dk2>
      <a:lt2>
        <a:srgbClr val="EFEFEF"/>
      </a:lt2>
      <a:accent1>
        <a:srgbClr val="F1563F"/>
      </a:accent1>
      <a:accent2>
        <a:srgbClr val="002957"/>
      </a:accent2>
      <a:accent3>
        <a:srgbClr val="C29A5B"/>
      </a:accent3>
      <a:accent4>
        <a:srgbClr val="C7C9C8"/>
      </a:accent4>
      <a:accent5>
        <a:srgbClr val="E3E4E4"/>
      </a:accent5>
      <a:accent6>
        <a:srgbClr val="8094AB"/>
      </a:accent6>
      <a:hlink>
        <a:srgbClr val="F1563F"/>
      </a:hlink>
      <a:folHlink>
        <a:srgbClr val="F156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TotalTime>
  <Words>1380</Words>
  <Application>Microsoft Office PowerPoint</Application>
  <PresentationFormat>On-screen Show (16:9)</PresentationFormat>
  <Paragraphs>154</Paragraphs>
  <Slides>27</Slides>
  <Notes>25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27</vt:i4>
      </vt:variant>
    </vt:vector>
  </HeadingPairs>
  <TitlesOfParts>
    <vt:vector size="34" baseType="lpstr">
      <vt:lpstr>Aleo</vt:lpstr>
      <vt:lpstr>Arial</vt:lpstr>
      <vt:lpstr>Lato</vt:lpstr>
      <vt:lpstr>Noto Sans Symbols</vt:lpstr>
      <vt:lpstr>Lato Black</vt:lpstr>
      <vt:lpstr>Simple Light</vt:lpstr>
      <vt:lpstr>JYO</vt:lpstr>
      <vt:lpstr>OKL POMM1053 Liikunta- ja terveyskasvatus Terveyskasvatus  </vt:lpstr>
      <vt:lpstr>PSYYKKINEN TERVEYS/MIELENTERVEYS  </vt:lpstr>
      <vt:lpstr>Pohdintatehtävä: lapsen/nuoren psyykkisen terveyden vahvuudet ja heikkoudet?   Näkökulmia ja ajatuksia  - opettaja - koulupsykologi - rehtori - huoltaja - lapsi itse</vt:lpstr>
      <vt:lpstr>” Neljä nurkka” tehtävä  Nurkka 1: Lapsen /nuoren masennus Nurkka 2: Lapsen/nuoren koulu-uupumus Nurkka 3: Lapsen/nuoren itsetuhoisuus Nurkka 4: Lapsen/nuoren pelko ja turvattomuus  Keksikää ryhmässä mahdollisemman paljon kysymyksiä tästä aiheesta (aika 5 min). Kirjatkaa kysymykset paperille. Yksi kysymys per lappu.  </vt:lpstr>
      <vt:lpstr>OPS </vt:lpstr>
      <vt:lpstr>Psyykkinen toimintakyky: toiminta, tunne-elämä ja ajattelu</vt:lpstr>
      <vt:lpstr>Psyykkinen toimintakyky</vt:lpstr>
      <vt:lpstr>Mieli voi mennä rikki, se ei ole outoa ja sitä ei tarvitse hävetä</vt:lpstr>
      <vt:lpstr>Mielenterveyden voimavarat</vt:lpstr>
      <vt:lpstr>PowerPoint Presentation</vt:lpstr>
      <vt:lpstr>PowerPoint Presentation</vt:lpstr>
      <vt:lpstr>Itsetunto</vt:lpstr>
      <vt:lpstr>Itsetunto rakentuu..</vt:lpstr>
      <vt:lpstr>Haitallisia ajatuksia</vt:lpstr>
      <vt:lpstr>Haastetaan haitallisia ajatuksia</vt:lpstr>
      <vt:lpstr>Harjoitus: Mieti hetki yksin ja kerro sitten parille</vt:lpstr>
      <vt:lpstr>Yhdessä</vt:lpstr>
      <vt:lpstr>Esimerkki 1 : Hyvät puoleni</vt:lpstr>
      <vt:lpstr>Esimerkki 2 : MINUUDEN MARKKINAT  Omat vahvuuteni</vt:lpstr>
      <vt:lpstr>Itsetuntemuksen parantamisen keinoja koulussa</vt:lpstr>
      <vt:lpstr>Psyykkisesti ja sosiaalisesti toimintakykyinen ihminen</vt:lpstr>
      <vt:lpstr>Miten mitataan sosiaalista ja psyykkistä terveyttä? Mitataanko?</vt:lpstr>
      <vt:lpstr>PowerPoint Presentation</vt:lpstr>
      <vt:lpstr>PowerPoint Presentation</vt:lpstr>
      <vt:lpstr>Lähteet</vt:lpstr>
      <vt:lpstr>Linkkivinkit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OKL POMM1053 Liikunta- ja terveyskasvatus Terveyskasvatus</dc:title>
  <dc:creator>Kepler-Uotinen, Kaili</dc:creator>
  <cp:lastModifiedBy>Kepler-Uotinen, Kaili</cp:lastModifiedBy>
  <cp:revision>13</cp:revision>
  <dcterms:modified xsi:type="dcterms:W3CDTF">2023-05-03T12:49:01Z</dcterms:modified>
</cp:coreProperties>
</file>