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67B-D730-4E80-AA6E-EFBC8C94332B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5A81-7684-4F26-A7FC-E37EFA10D3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982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67B-D730-4E80-AA6E-EFBC8C94332B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5A81-7684-4F26-A7FC-E37EFA10D3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5724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67B-D730-4E80-AA6E-EFBC8C94332B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5A81-7684-4F26-A7FC-E37EFA10D3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1209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67B-D730-4E80-AA6E-EFBC8C94332B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5A81-7684-4F26-A7FC-E37EFA10D3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169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67B-D730-4E80-AA6E-EFBC8C94332B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5A81-7684-4F26-A7FC-E37EFA10D3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4221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67B-D730-4E80-AA6E-EFBC8C94332B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5A81-7684-4F26-A7FC-E37EFA10D3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449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67B-D730-4E80-AA6E-EFBC8C94332B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5A81-7684-4F26-A7FC-E37EFA10D3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7764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67B-D730-4E80-AA6E-EFBC8C94332B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5A81-7684-4F26-A7FC-E37EFA10D3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1170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67B-D730-4E80-AA6E-EFBC8C94332B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5A81-7684-4F26-A7FC-E37EFA10D3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2841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67B-D730-4E80-AA6E-EFBC8C94332B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5A81-7684-4F26-A7FC-E37EFA10D3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1628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5867B-D730-4E80-AA6E-EFBC8C94332B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5A81-7684-4F26-A7FC-E37EFA10D3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98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5867B-D730-4E80-AA6E-EFBC8C94332B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B5A81-7684-4F26-A7FC-E37EFA10D3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4462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3.3 Muutokset elektronirakenteessa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1855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Oktetti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Oktetissa atomin uloimmalla kuorella on kahdeksan 8 elektronia, eli kvanttimekaanisen atomimallin mukaan uloimman kuoren s- ja p- alakuoret ovat täynnä (s</a:t>
            </a:r>
            <a:r>
              <a:rPr lang="fi-FI" baseline="30000" dirty="0" smtClean="0"/>
              <a:t>2</a:t>
            </a:r>
            <a:r>
              <a:rPr lang="fi-FI" dirty="0" smtClean="0"/>
              <a:t>p</a:t>
            </a:r>
            <a:r>
              <a:rPr lang="fi-FI" baseline="30000" dirty="0" smtClean="0"/>
              <a:t>6</a:t>
            </a:r>
            <a:r>
              <a:rPr lang="fi-FI" dirty="0" smtClean="0"/>
              <a:t>).</a:t>
            </a:r>
          </a:p>
          <a:p>
            <a:r>
              <a:rPr lang="fi-FI" dirty="0" smtClean="0"/>
              <a:t>Oktettirakenne on energeettisesti hyvin edullinen.</a:t>
            </a:r>
          </a:p>
          <a:p>
            <a:r>
              <a:rPr lang="fi-FI" dirty="0" smtClean="0"/>
              <a:t>Jalokaasuilla on oktettirakenne, joten ne ovat kemiallisesti passiivisia.</a:t>
            </a:r>
          </a:p>
          <a:p>
            <a:r>
              <a:rPr lang="fi-FI" b="1" dirty="0" smtClean="0"/>
              <a:t>Muiden alkuaineiden atomit pyrkii oktettirakenteeseen joko luovuttamalla tai vastaanottamalla elektroneja.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5466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Hapettuminen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Jos ulkoelektroniin tulee riittävästi energiaa yhdellä kertaa, niin se irtoaa atomista eli atomi </a:t>
            </a:r>
            <a:r>
              <a:rPr lang="fi-FI" b="1" dirty="0" smtClean="0"/>
              <a:t>ionisoituu</a:t>
            </a:r>
            <a:r>
              <a:rPr lang="fi-FI" dirty="0" smtClean="0"/>
              <a:t> ja atomista tulee ioni, jolla on positiivinen varaus (</a:t>
            </a:r>
            <a:r>
              <a:rPr lang="fi-FI" b="1" dirty="0" smtClean="0"/>
              <a:t>kationi</a:t>
            </a:r>
            <a:r>
              <a:rPr lang="fi-FI" dirty="0" smtClean="0"/>
              <a:t>).</a:t>
            </a:r>
          </a:p>
          <a:p>
            <a:r>
              <a:rPr lang="fi-FI" b="1" dirty="0" smtClean="0"/>
              <a:t>Hapettuessaan</a:t>
            </a:r>
            <a:r>
              <a:rPr lang="fi-FI" dirty="0" smtClean="0"/>
              <a:t> aine luovuttaa elektronin tai elektroneja.</a:t>
            </a:r>
          </a:p>
          <a:p>
            <a:r>
              <a:rPr lang="fi-FI" dirty="0" smtClean="0"/>
              <a:t>Metallit pyrkivät saavuttamaan oktettirakenteen luovuttamalla ulkoelektroninsa eli hapettumalla.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809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Pelkistyminen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Atomi voi myös vastaanottaa elektroneja. Tällöin atomista tulee negatiivinen ioni eli </a:t>
            </a:r>
            <a:r>
              <a:rPr lang="fi-FI" b="1" dirty="0" smtClean="0"/>
              <a:t>anioni</a:t>
            </a:r>
            <a:r>
              <a:rPr lang="fi-FI" dirty="0" smtClean="0"/>
              <a:t>.</a:t>
            </a:r>
          </a:p>
          <a:p>
            <a:r>
              <a:rPr lang="fi-FI" b="1" dirty="0" smtClean="0"/>
              <a:t>Pelkistyessään</a:t>
            </a:r>
            <a:r>
              <a:rPr lang="fi-FI" dirty="0" smtClean="0"/>
              <a:t> aine vastaanottaa elektronin tai elektroneja.</a:t>
            </a:r>
          </a:p>
          <a:p>
            <a:r>
              <a:rPr lang="fi-FI" dirty="0" smtClean="0"/>
              <a:t>Epämetallit saavat oktettirakenteen vastaanottamalla elektronin tai elektroneja.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9781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Atomin virittyminen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Jos atomiin tuodaan lisää energiaa niin se voi virittyä, jolloin elektroni siirtyy korkeammalle energiatasolle.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Viritystilan purkautuessa energia vapautuu sähkömagneettisena säteilynä </a:t>
            </a:r>
            <a:r>
              <a:rPr lang="fi-FI" smtClean="0"/>
              <a:t>fotonina.</a:t>
            </a:r>
          </a:p>
          <a:p>
            <a:endParaRPr lang="fi-FI" dirty="0" smtClean="0"/>
          </a:p>
          <a:p>
            <a:r>
              <a:rPr lang="fi-FI" dirty="0" smtClean="0"/>
              <a:t>Esim. Revontulet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9799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158</Words>
  <Application>Microsoft Office PowerPoint</Application>
  <PresentationFormat>Laajakuva</PresentationFormat>
  <Paragraphs>20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3.3 Muutokset elektronirakenteessa</vt:lpstr>
      <vt:lpstr>Oktetti</vt:lpstr>
      <vt:lpstr>Hapettuminen</vt:lpstr>
      <vt:lpstr>Pelkistyminen</vt:lpstr>
      <vt:lpstr>Atomin virittyminen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3.3 Muutokset elektronirakenteessa</dc:title>
  <dc:creator>Asiakas</dc:creator>
  <cp:lastModifiedBy>Asiakas</cp:lastModifiedBy>
  <cp:revision>2</cp:revision>
  <dcterms:created xsi:type="dcterms:W3CDTF">2016-12-08T11:41:51Z</dcterms:created>
  <dcterms:modified xsi:type="dcterms:W3CDTF">2016-12-08T11:46:16Z</dcterms:modified>
</cp:coreProperties>
</file>