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2" r:id="rId2"/>
    <p:sldMasterId id="2147483733" r:id="rId3"/>
  </p:sldMasterIdLst>
  <p:notesMasterIdLst>
    <p:notesMasterId r:id="rId9"/>
  </p:notesMasterIdLst>
  <p:handoutMasterIdLst>
    <p:handoutMasterId r:id="rId10"/>
  </p:handoutMasterIdLst>
  <p:sldIdLst>
    <p:sldId id="256" r:id="rId4"/>
    <p:sldId id="257" r:id="rId5"/>
    <p:sldId id="258" r:id="rId6"/>
    <p:sldId id="269" r:id="rId7"/>
    <p:sldId id="261" r:id="rId8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63F"/>
    <a:srgbClr val="EB3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2" autoAdjust="0"/>
    <p:restoredTop sz="94799"/>
  </p:normalViewPr>
  <p:slideViewPr>
    <p:cSldViewPr snapToGrid="0" snapToObjects="1">
      <p:cViewPr varScale="1">
        <p:scale>
          <a:sx n="62" d="100"/>
          <a:sy n="62" d="100"/>
        </p:scale>
        <p:origin x="135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9B2047-6C2E-4958-BF7C-4A6E8C497105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273312-8338-486D-B4CA-ECCC7C290FBC}">
      <dgm:prSet/>
      <dgm:spPr/>
      <dgm:t>
        <a:bodyPr/>
        <a:lstStyle/>
        <a:p>
          <a:r>
            <a:rPr lang="en-US" dirty="0" err="1"/>
            <a:t>Mitkä</a:t>
          </a:r>
          <a:r>
            <a:rPr lang="en-US" dirty="0"/>
            <a:t> </a:t>
          </a:r>
          <a:r>
            <a:rPr lang="en-US" dirty="0" err="1"/>
            <a:t>olivat</a:t>
          </a:r>
          <a:r>
            <a:rPr lang="en-US" dirty="0"/>
            <a:t> </a:t>
          </a:r>
          <a:r>
            <a:rPr lang="en-US" dirty="0" err="1"/>
            <a:t>vahvuutesi</a:t>
          </a:r>
          <a:r>
            <a:rPr lang="en-US" dirty="0"/>
            <a:t>?  </a:t>
          </a:r>
        </a:p>
      </dgm:t>
    </dgm:pt>
    <dgm:pt modelId="{9D12CD6D-288B-4C98-A6F4-715EE71C490D}" type="parTrans" cxnId="{AD464EBD-299A-46DB-B424-5E966F155DB6}">
      <dgm:prSet/>
      <dgm:spPr/>
      <dgm:t>
        <a:bodyPr/>
        <a:lstStyle/>
        <a:p>
          <a:endParaRPr lang="en-US"/>
        </a:p>
      </dgm:t>
    </dgm:pt>
    <dgm:pt modelId="{7E1DD073-916B-497D-93C7-002E5832AC2B}" type="sibTrans" cxnId="{AD464EBD-299A-46DB-B424-5E966F155DB6}">
      <dgm:prSet/>
      <dgm:spPr/>
      <dgm:t>
        <a:bodyPr/>
        <a:lstStyle/>
        <a:p>
          <a:endParaRPr lang="en-US"/>
        </a:p>
      </dgm:t>
    </dgm:pt>
    <dgm:pt modelId="{CAD50262-3A40-4BA8-B9B0-9B3E09839377}">
      <dgm:prSet/>
      <dgm:spPr/>
      <dgm:t>
        <a:bodyPr/>
        <a:lstStyle/>
        <a:p>
          <a:r>
            <a:rPr lang="en-US"/>
            <a:t>Mitä haasteita kohtasit? Miten ratkaisit ne? </a:t>
          </a:r>
        </a:p>
      </dgm:t>
    </dgm:pt>
    <dgm:pt modelId="{F1E90E50-3BF6-4D5D-B270-EF36D16404DB}" type="parTrans" cxnId="{21394873-E181-4FE2-B4EB-B8ED2D20E147}">
      <dgm:prSet/>
      <dgm:spPr/>
      <dgm:t>
        <a:bodyPr/>
        <a:lstStyle/>
        <a:p>
          <a:endParaRPr lang="en-US"/>
        </a:p>
      </dgm:t>
    </dgm:pt>
    <dgm:pt modelId="{5DB0A16C-8FB7-4AB8-A29D-F125C7407224}" type="sibTrans" cxnId="{21394873-E181-4FE2-B4EB-B8ED2D20E147}">
      <dgm:prSet/>
      <dgm:spPr/>
      <dgm:t>
        <a:bodyPr/>
        <a:lstStyle/>
        <a:p>
          <a:endParaRPr lang="en-US"/>
        </a:p>
      </dgm:t>
    </dgm:pt>
    <dgm:pt modelId="{E5E6D996-A376-49B3-8C38-8013A4A6FD19}">
      <dgm:prSet/>
      <dgm:spPr/>
      <dgm:t>
        <a:bodyPr/>
        <a:lstStyle/>
        <a:p>
          <a:r>
            <a:rPr lang="en-US" dirty="0"/>
            <a:t>Onko </a:t>
          </a:r>
          <a:r>
            <a:rPr lang="en-US" dirty="0" err="1"/>
            <a:t>sinulla</a:t>
          </a:r>
          <a:r>
            <a:rPr lang="en-US" dirty="0"/>
            <a:t> </a:t>
          </a:r>
          <a:r>
            <a:rPr lang="en-US" dirty="0" err="1"/>
            <a:t>antaa</a:t>
          </a:r>
          <a:r>
            <a:rPr lang="en-US" dirty="0"/>
            <a:t> </a:t>
          </a:r>
          <a:r>
            <a:rPr lang="en-US" dirty="0" err="1"/>
            <a:t>vinkkejä</a:t>
          </a:r>
          <a:r>
            <a:rPr lang="en-US" dirty="0"/>
            <a:t> </a:t>
          </a:r>
          <a:r>
            <a:rPr lang="en-US" dirty="0" err="1"/>
            <a:t>kavereille</a:t>
          </a:r>
          <a:r>
            <a:rPr lang="en-US" dirty="0"/>
            <a:t>? </a:t>
          </a:r>
        </a:p>
      </dgm:t>
    </dgm:pt>
    <dgm:pt modelId="{3BFE54EB-CE6D-43A4-83A6-1F3DA179C921}" type="parTrans" cxnId="{56CF30BE-21CA-4555-806F-97C9E8AA390B}">
      <dgm:prSet/>
      <dgm:spPr/>
      <dgm:t>
        <a:bodyPr/>
        <a:lstStyle/>
        <a:p>
          <a:endParaRPr lang="en-US"/>
        </a:p>
      </dgm:t>
    </dgm:pt>
    <dgm:pt modelId="{21016E18-22F3-49A6-8ECF-3CA8347E025D}" type="sibTrans" cxnId="{56CF30BE-21CA-4555-806F-97C9E8AA390B}">
      <dgm:prSet/>
      <dgm:spPr/>
      <dgm:t>
        <a:bodyPr/>
        <a:lstStyle/>
        <a:p>
          <a:endParaRPr lang="en-US"/>
        </a:p>
      </dgm:t>
    </dgm:pt>
    <dgm:pt modelId="{836E5276-8E34-4608-AB85-CA0C7B6FEB58}">
      <dgm:prSet/>
      <dgm:spPr/>
      <dgm:t>
        <a:bodyPr/>
        <a:lstStyle/>
        <a:p>
          <a:r>
            <a:rPr lang="en-US" dirty="0" err="1"/>
            <a:t>Onnistuneet</a:t>
          </a:r>
          <a:r>
            <a:rPr lang="en-US" dirty="0"/>
            <a:t> </a:t>
          </a:r>
          <a:r>
            <a:rPr lang="en-US" dirty="0" err="1"/>
            <a:t>työtavat</a:t>
          </a:r>
          <a:r>
            <a:rPr lang="en-US" dirty="0"/>
            <a:t> </a:t>
          </a:r>
        </a:p>
      </dgm:t>
    </dgm:pt>
    <dgm:pt modelId="{8710B508-B889-45EB-98F6-39DE0338DC50}" type="parTrans" cxnId="{6394A883-2524-450D-82ED-17FEF5826CBB}">
      <dgm:prSet/>
      <dgm:spPr/>
      <dgm:t>
        <a:bodyPr/>
        <a:lstStyle/>
        <a:p>
          <a:endParaRPr lang="fi-FI"/>
        </a:p>
      </dgm:t>
    </dgm:pt>
    <dgm:pt modelId="{E811B0F3-E02A-4000-ADB6-84D1E0AFD820}" type="sibTrans" cxnId="{6394A883-2524-450D-82ED-17FEF5826CBB}">
      <dgm:prSet/>
      <dgm:spPr/>
      <dgm:t>
        <a:bodyPr/>
        <a:lstStyle/>
        <a:p>
          <a:endParaRPr lang="fi-FI"/>
        </a:p>
      </dgm:t>
    </dgm:pt>
    <dgm:pt modelId="{BD543F09-3389-4CDA-AF5F-32AA2A8447A5}" type="pres">
      <dgm:prSet presAssocID="{9C9B2047-6C2E-4958-BF7C-4A6E8C4971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36B52B5-D2CE-4841-B0AE-B3FA880B9D43}" type="pres">
      <dgm:prSet presAssocID="{5B273312-8338-486D-B4CA-ECCC7C290FBC}" presName="hierRoot1" presStyleCnt="0"/>
      <dgm:spPr/>
    </dgm:pt>
    <dgm:pt modelId="{6F562362-8DD5-4F43-804D-4C0EAD88A014}" type="pres">
      <dgm:prSet presAssocID="{5B273312-8338-486D-B4CA-ECCC7C290FBC}" presName="composite" presStyleCnt="0"/>
      <dgm:spPr/>
    </dgm:pt>
    <dgm:pt modelId="{36BF0FC3-09DD-4F86-B035-B2738A86E27F}" type="pres">
      <dgm:prSet presAssocID="{5B273312-8338-486D-B4CA-ECCC7C290FBC}" presName="background" presStyleLbl="node0" presStyleIdx="0" presStyleCnt="4"/>
      <dgm:spPr/>
    </dgm:pt>
    <dgm:pt modelId="{5B185D3B-ECEB-4F94-B22F-AE59BD4B0E67}" type="pres">
      <dgm:prSet presAssocID="{5B273312-8338-486D-B4CA-ECCC7C290FBC}" presName="text" presStyleLbl="fgAcc0" presStyleIdx="0" presStyleCnt="4" custLinFactY="-51575" custLinFactNeighborX="1455" custLinFactNeighborY="-100000">
        <dgm:presLayoutVars>
          <dgm:chPref val="3"/>
        </dgm:presLayoutVars>
      </dgm:prSet>
      <dgm:spPr/>
    </dgm:pt>
    <dgm:pt modelId="{97942062-D95B-4400-B2EA-E60402C648B3}" type="pres">
      <dgm:prSet presAssocID="{5B273312-8338-486D-B4CA-ECCC7C290FBC}" presName="hierChild2" presStyleCnt="0"/>
      <dgm:spPr/>
    </dgm:pt>
    <dgm:pt modelId="{1340ADCB-7834-45E6-B7CD-E28D2DC6A665}" type="pres">
      <dgm:prSet presAssocID="{CAD50262-3A40-4BA8-B9B0-9B3E09839377}" presName="hierRoot1" presStyleCnt="0"/>
      <dgm:spPr/>
    </dgm:pt>
    <dgm:pt modelId="{F97822D8-A659-4B05-96E6-1036780D74E0}" type="pres">
      <dgm:prSet presAssocID="{CAD50262-3A40-4BA8-B9B0-9B3E09839377}" presName="composite" presStyleCnt="0"/>
      <dgm:spPr/>
    </dgm:pt>
    <dgm:pt modelId="{D6C8523F-D720-4E99-94DB-B4D7D48CA257}" type="pres">
      <dgm:prSet presAssocID="{CAD50262-3A40-4BA8-B9B0-9B3E09839377}" presName="background" presStyleLbl="node0" presStyleIdx="1" presStyleCnt="4"/>
      <dgm:spPr/>
    </dgm:pt>
    <dgm:pt modelId="{0FF5F0CE-D3C4-4E83-86EA-9E25DEF7E0F8}" type="pres">
      <dgm:prSet presAssocID="{CAD50262-3A40-4BA8-B9B0-9B3E09839377}" presName="text" presStyleLbl="fgAcc0" presStyleIdx="1" presStyleCnt="4" custLinFactX="21499" custLinFactNeighborX="100000" custLinFactNeighborY="9837">
        <dgm:presLayoutVars>
          <dgm:chPref val="3"/>
        </dgm:presLayoutVars>
      </dgm:prSet>
      <dgm:spPr/>
    </dgm:pt>
    <dgm:pt modelId="{A1EB1F68-93AA-42E1-8F64-82FD13EE868E}" type="pres">
      <dgm:prSet presAssocID="{CAD50262-3A40-4BA8-B9B0-9B3E09839377}" presName="hierChild2" presStyleCnt="0"/>
      <dgm:spPr/>
    </dgm:pt>
    <dgm:pt modelId="{6700BE8A-F1B0-41DB-A2E8-FDE6DC953CD7}" type="pres">
      <dgm:prSet presAssocID="{E5E6D996-A376-49B3-8C38-8013A4A6FD19}" presName="hierRoot1" presStyleCnt="0"/>
      <dgm:spPr/>
    </dgm:pt>
    <dgm:pt modelId="{6F984384-1B54-4CB3-9B69-ABA68A872ACA}" type="pres">
      <dgm:prSet presAssocID="{E5E6D996-A376-49B3-8C38-8013A4A6FD19}" presName="composite" presStyleCnt="0"/>
      <dgm:spPr/>
    </dgm:pt>
    <dgm:pt modelId="{E1232FE3-F126-4A6A-9350-D39A42DA183F}" type="pres">
      <dgm:prSet presAssocID="{E5E6D996-A376-49B3-8C38-8013A4A6FD19}" presName="background" presStyleLbl="node0" presStyleIdx="2" presStyleCnt="4"/>
      <dgm:spPr/>
    </dgm:pt>
    <dgm:pt modelId="{627EA0CA-4215-402A-B78A-CD970837D622}" type="pres">
      <dgm:prSet presAssocID="{E5E6D996-A376-49B3-8C38-8013A4A6FD19}" presName="text" presStyleLbl="fgAcc0" presStyleIdx="2" presStyleCnt="4" custLinFactX="19641" custLinFactNeighborX="100000" custLinFactNeighborY="99034">
        <dgm:presLayoutVars>
          <dgm:chPref val="3"/>
        </dgm:presLayoutVars>
      </dgm:prSet>
      <dgm:spPr/>
    </dgm:pt>
    <dgm:pt modelId="{D69A3758-6ABF-4962-A2EE-69534B1D6BF4}" type="pres">
      <dgm:prSet presAssocID="{E5E6D996-A376-49B3-8C38-8013A4A6FD19}" presName="hierChild2" presStyleCnt="0"/>
      <dgm:spPr/>
    </dgm:pt>
    <dgm:pt modelId="{724CBC56-31EC-4FE8-AD79-58B7D9C8D39F}" type="pres">
      <dgm:prSet presAssocID="{836E5276-8E34-4608-AB85-CA0C7B6FEB58}" presName="hierRoot1" presStyleCnt="0"/>
      <dgm:spPr/>
    </dgm:pt>
    <dgm:pt modelId="{7FCDE9A9-00DE-444F-BE9C-74C66C0EBD1B}" type="pres">
      <dgm:prSet presAssocID="{836E5276-8E34-4608-AB85-CA0C7B6FEB58}" presName="composite" presStyleCnt="0"/>
      <dgm:spPr/>
    </dgm:pt>
    <dgm:pt modelId="{755562F6-5C5C-4BB5-A9B1-91071F949B2B}" type="pres">
      <dgm:prSet presAssocID="{836E5276-8E34-4608-AB85-CA0C7B6FEB58}" presName="background" presStyleLbl="node0" presStyleIdx="3" presStyleCnt="4"/>
      <dgm:spPr/>
    </dgm:pt>
    <dgm:pt modelId="{082ECB16-4D0C-49A9-89E8-8EF3FDB426F4}" type="pres">
      <dgm:prSet presAssocID="{836E5276-8E34-4608-AB85-CA0C7B6FEB58}" presName="text" presStyleLbl="fgAcc0" presStyleIdx="3" presStyleCnt="4" custLinFactX="-100000" custLinFactNeighborX="-142312" custLinFactNeighborY="-73311">
        <dgm:presLayoutVars>
          <dgm:chPref val="3"/>
        </dgm:presLayoutVars>
      </dgm:prSet>
      <dgm:spPr/>
    </dgm:pt>
    <dgm:pt modelId="{CB235E71-8593-4602-B87A-53E3408157A2}" type="pres">
      <dgm:prSet presAssocID="{836E5276-8E34-4608-AB85-CA0C7B6FEB58}" presName="hierChild2" presStyleCnt="0"/>
      <dgm:spPr/>
    </dgm:pt>
  </dgm:ptLst>
  <dgm:cxnLst>
    <dgm:cxn modelId="{4FE0E80D-9BB7-49C1-B733-DC576E8768AC}" type="presOf" srcId="{836E5276-8E34-4608-AB85-CA0C7B6FEB58}" destId="{082ECB16-4D0C-49A9-89E8-8EF3FDB426F4}" srcOrd="0" destOrd="0" presId="urn:microsoft.com/office/officeart/2005/8/layout/hierarchy1"/>
    <dgm:cxn modelId="{21394873-E181-4FE2-B4EB-B8ED2D20E147}" srcId="{9C9B2047-6C2E-4958-BF7C-4A6E8C497105}" destId="{CAD50262-3A40-4BA8-B9B0-9B3E09839377}" srcOrd="1" destOrd="0" parTransId="{F1E90E50-3BF6-4D5D-B270-EF36D16404DB}" sibTransId="{5DB0A16C-8FB7-4AB8-A29D-F125C7407224}"/>
    <dgm:cxn modelId="{D06D237C-59C9-4DC4-A010-D2FD65E5EBAA}" type="presOf" srcId="{5B273312-8338-486D-B4CA-ECCC7C290FBC}" destId="{5B185D3B-ECEB-4F94-B22F-AE59BD4B0E67}" srcOrd="0" destOrd="0" presId="urn:microsoft.com/office/officeart/2005/8/layout/hierarchy1"/>
    <dgm:cxn modelId="{6394A883-2524-450D-82ED-17FEF5826CBB}" srcId="{9C9B2047-6C2E-4958-BF7C-4A6E8C497105}" destId="{836E5276-8E34-4608-AB85-CA0C7B6FEB58}" srcOrd="3" destOrd="0" parTransId="{8710B508-B889-45EB-98F6-39DE0338DC50}" sibTransId="{E811B0F3-E02A-4000-ADB6-84D1E0AFD820}"/>
    <dgm:cxn modelId="{AD464EBD-299A-46DB-B424-5E966F155DB6}" srcId="{9C9B2047-6C2E-4958-BF7C-4A6E8C497105}" destId="{5B273312-8338-486D-B4CA-ECCC7C290FBC}" srcOrd="0" destOrd="0" parTransId="{9D12CD6D-288B-4C98-A6F4-715EE71C490D}" sibTransId="{7E1DD073-916B-497D-93C7-002E5832AC2B}"/>
    <dgm:cxn modelId="{56CF30BE-21CA-4555-806F-97C9E8AA390B}" srcId="{9C9B2047-6C2E-4958-BF7C-4A6E8C497105}" destId="{E5E6D996-A376-49B3-8C38-8013A4A6FD19}" srcOrd="2" destOrd="0" parTransId="{3BFE54EB-CE6D-43A4-83A6-1F3DA179C921}" sibTransId="{21016E18-22F3-49A6-8ECF-3CA8347E025D}"/>
    <dgm:cxn modelId="{BB3EE2E1-FA70-4C17-98C9-057E1586F3D2}" type="presOf" srcId="{9C9B2047-6C2E-4958-BF7C-4A6E8C497105}" destId="{BD543F09-3389-4CDA-AF5F-32AA2A8447A5}" srcOrd="0" destOrd="0" presId="urn:microsoft.com/office/officeart/2005/8/layout/hierarchy1"/>
    <dgm:cxn modelId="{A6CEB1E9-492F-4BB7-8493-C7B37DB8F657}" type="presOf" srcId="{E5E6D996-A376-49B3-8C38-8013A4A6FD19}" destId="{627EA0CA-4215-402A-B78A-CD970837D622}" srcOrd="0" destOrd="0" presId="urn:microsoft.com/office/officeart/2005/8/layout/hierarchy1"/>
    <dgm:cxn modelId="{AA59AFEB-2214-4E01-A606-B6F4DB72FCE8}" type="presOf" srcId="{CAD50262-3A40-4BA8-B9B0-9B3E09839377}" destId="{0FF5F0CE-D3C4-4E83-86EA-9E25DEF7E0F8}" srcOrd="0" destOrd="0" presId="urn:microsoft.com/office/officeart/2005/8/layout/hierarchy1"/>
    <dgm:cxn modelId="{F55D9F27-EAAF-4299-8D52-0EFBA546215B}" type="presParOf" srcId="{BD543F09-3389-4CDA-AF5F-32AA2A8447A5}" destId="{F36B52B5-D2CE-4841-B0AE-B3FA880B9D43}" srcOrd="0" destOrd="0" presId="urn:microsoft.com/office/officeart/2005/8/layout/hierarchy1"/>
    <dgm:cxn modelId="{0B195F3F-B235-457C-BC22-9714E489FB8D}" type="presParOf" srcId="{F36B52B5-D2CE-4841-B0AE-B3FA880B9D43}" destId="{6F562362-8DD5-4F43-804D-4C0EAD88A014}" srcOrd="0" destOrd="0" presId="urn:microsoft.com/office/officeart/2005/8/layout/hierarchy1"/>
    <dgm:cxn modelId="{8EE3BEB5-4C75-462B-B72A-A6499A55314D}" type="presParOf" srcId="{6F562362-8DD5-4F43-804D-4C0EAD88A014}" destId="{36BF0FC3-09DD-4F86-B035-B2738A86E27F}" srcOrd="0" destOrd="0" presId="urn:microsoft.com/office/officeart/2005/8/layout/hierarchy1"/>
    <dgm:cxn modelId="{8701DB0E-A3AC-4ADA-975C-6FB0F52CCC00}" type="presParOf" srcId="{6F562362-8DD5-4F43-804D-4C0EAD88A014}" destId="{5B185D3B-ECEB-4F94-B22F-AE59BD4B0E67}" srcOrd="1" destOrd="0" presId="urn:microsoft.com/office/officeart/2005/8/layout/hierarchy1"/>
    <dgm:cxn modelId="{C838BCC8-6721-48C6-B3D4-4862322F8DD5}" type="presParOf" srcId="{F36B52B5-D2CE-4841-B0AE-B3FA880B9D43}" destId="{97942062-D95B-4400-B2EA-E60402C648B3}" srcOrd="1" destOrd="0" presId="urn:microsoft.com/office/officeart/2005/8/layout/hierarchy1"/>
    <dgm:cxn modelId="{31D941CB-CA88-41A7-9A29-7453255DC047}" type="presParOf" srcId="{BD543F09-3389-4CDA-AF5F-32AA2A8447A5}" destId="{1340ADCB-7834-45E6-B7CD-E28D2DC6A665}" srcOrd="1" destOrd="0" presId="urn:microsoft.com/office/officeart/2005/8/layout/hierarchy1"/>
    <dgm:cxn modelId="{113C73AE-225D-496F-9733-4A14E7A065BC}" type="presParOf" srcId="{1340ADCB-7834-45E6-B7CD-E28D2DC6A665}" destId="{F97822D8-A659-4B05-96E6-1036780D74E0}" srcOrd="0" destOrd="0" presId="urn:microsoft.com/office/officeart/2005/8/layout/hierarchy1"/>
    <dgm:cxn modelId="{477CA6D0-916B-4234-B63E-202A3A21D0D1}" type="presParOf" srcId="{F97822D8-A659-4B05-96E6-1036780D74E0}" destId="{D6C8523F-D720-4E99-94DB-B4D7D48CA257}" srcOrd="0" destOrd="0" presId="urn:microsoft.com/office/officeart/2005/8/layout/hierarchy1"/>
    <dgm:cxn modelId="{3606AD1C-8879-4D13-A3CB-8E79DA1770A1}" type="presParOf" srcId="{F97822D8-A659-4B05-96E6-1036780D74E0}" destId="{0FF5F0CE-D3C4-4E83-86EA-9E25DEF7E0F8}" srcOrd="1" destOrd="0" presId="urn:microsoft.com/office/officeart/2005/8/layout/hierarchy1"/>
    <dgm:cxn modelId="{DAC7DE4F-DAE9-4550-8CC5-0C4E413B2FF1}" type="presParOf" srcId="{1340ADCB-7834-45E6-B7CD-E28D2DC6A665}" destId="{A1EB1F68-93AA-42E1-8F64-82FD13EE868E}" srcOrd="1" destOrd="0" presId="urn:microsoft.com/office/officeart/2005/8/layout/hierarchy1"/>
    <dgm:cxn modelId="{B9627415-259A-4462-AECD-D9E06C3ADE14}" type="presParOf" srcId="{BD543F09-3389-4CDA-AF5F-32AA2A8447A5}" destId="{6700BE8A-F1B0-41DB-A2E8-FDE6DC953CD7}" srcOrd="2" destOrd="0" presId="urn:microsoft.com/office/officeart/2005/8/layout/hierarchy1"/>
    <dgm:cxn modelId="{C67955EA-DD36-4AEF-B417-9F69D7F4044B}" type="presParOf" srcId="{6700BE8A-F1B0-41DB-A2E8-FDE6DC953CD7}" destId="{6F984384-1B54-4CB3-9B69-ABA68A872ACA}" srcOrd="0" destOrd="0" presId="urn:microsoft.com/office/officeart/2005/8/layout/hierarchy1"/>
    <dgm:cxn modelId="{C975CFEB-C154-4A2D-9863-F456250197A3}" type="presParOf" srcId="{6F984384-1B54-4CB3-9B69-ABA68A872ACA}" destId="{E1232FE3-F126-4A6A-9350-D39A42DA183F}" srcOrd="0" destOrd="0" presId="urn:microsoft.com/office/officeart/2005/8/layout/hierarchy1"/>
    <dgm:cxn modelId="{DEC30C1F-E850-422D-BD53-76F0258529EC}" type="presParOf" srcId="{6F984384-1B54-4CB3-9B69-ABA68A872ACA}" destId="{627EA0CA-4215-402A-B78A-CD970837D622}" srcOrd="1" destOrd="0" presId="urn:microsoft.com/office/officeart/2005/8/layout/hierarchy1"/>
    <dgm:cxn modelId="{A5A64A1F-339D-47A4-86C8-F006EDC41FE1}" type="presParOf" srcId="{6700BE8A-F1B0-41DB-A2E8-FDE6DC953CD7}" destId="{D69A3758-6ABF-4962-A2EE-69534B1D6BF4}" srcOrd="1" destOrd="0" presId="urn:microsoft.com/office/officeart/2005/8/layout/hierarchy1"/>
    <dgm:cxn modelId="{B4E17E9B-A181-4B40-9120-8792047C38E9}" type="presParOf" srcId="{BD543F09-3389-4CDA-AF5F-32AA2A8447A5}" destId="{724CBC56-31EC-4FE8-AD79-58B7D9C8D39F}" srcOrd="3" destOrd="0" presId="urn:microsoft.com/office/officeart/2005/8/layout/hierarchy1"/>
    <dgm:cxn modelId="{DFC6574A-7592-4DFC-98C8-A7CC453518BC}" type="presParOf" srcId="{724CBC56-31EC-4FE8-AD79-58B7D9C8D39F}" destId="{7FCDE9A9-00DE-444F-BE9C-74C66C0EBD1B}" srcOrd="0" destOrd="0" presId="urn:microsoft.com/office/officeart/2005/8/layout/hierarchy1"/>
    <dgm:cxn modelId="{6E9F7F16-24E4-43E0-821B-CFC098254124}" type="presParOf" srcId="{7FCDE9A9-00DE-444F-BE9C-74C66C0EBD1B}" destId="{755562F6-5C5C-4BB5-A9B1-91071F949B2B}" srcOrd="0" destOrd="0" presId="urn:microsoft.com/office/officeart/2005/8/layout/hierarchy1"/>
    <dgm:cxn modelId="{1FB8F793-25BC-49A9-9B63-28CB8A0DA0E4}" type="presParOf" srcId="{7FCDE9A9-00DE-444F-BE9C-74C66C0EBD1B}" destId="{082ECB16-4D0C-49A9-89E8-8EF3FDB426F4}" srcOrd="1" destOrd="0" presId="urn:microsoft.com/office/officeart/2005/8/layout/hierarchy1"/>
    <dgm:cxn modelId="{F6C6E4D7-EF30-4D22-B375-74031D3EB181}" type="presParOf" srcId="{724CBC56-31EC-4FE8-AD79-58B7D9C8D39F}" destId="{CB235E71-8593-4602-B87A-53E3408157A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F0FC3-09DD-4F86-B035-B2738A86E27F}">
      <dsp:nvSpPr>
        <dsp:cNvPr id="0" name=""/>
        <dsp:cNvSpPr/>
      </dsp:nvSpPr>
      <dsp:spPr>
        <a:xfrm>
          <a:off x="27458" y="-15754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185D3B-ECEB-4F94-B22F-AE59BD4B0E67}">
      <dsp:nvSpPr>
        <dsp:cNvPr id="0" name=""/>
        <dsp:cNvSpPr/>
      </dsp:nvSpPr>
      <dsp:spPr>
        <a:xfrm>
          <a:off x="218732" y="165955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Mitkä</a:t>
          </a:r>
          <a:r>
            <a:rPr lang="en-US" sz="1700" kern="1200" dirty="0"/>
            <a:t> </a:t>
          </a:r>
          <a:r>
            <a:rPr lang="en-US" sz="1700" kern="1200" dirty="0" err="1"/>
            <a:t>olivat</a:t>
          </a:r>
          <a:r>
            <a:rPr lang="en-US" sz="1700" kern="1200" dirty="0"/>
            <a:t> </a:t>
          </a:r>
          <a:r>
            <a:rPr lang="en-US" sz="1700" kern="1200" dirty="0" err="1"/>
            <a:t>vahvuutesi</a:t>
          </a:r>
          <a:r>
            <a:rPr lang="en-US" sz="1700" kern="1200" dirty="0"/>
            <a:t>?  </a:t>
          </a:r>
        </a:p>
      </dsp:txBody>
      <dsp:txXfrm>
        <a:off x="250749" y="197972"/>
        <a:ext cx="1657431" cy="1029096"/>
      </dsp:txXfrm>
    </dsp:sp>
    <dsp:sp modelId="{D6C8523F-D720-4E99-94DB-B4D7D48CA257}">
      <dsp:nvSpPr>
        <dsp:cNvPr id="0" name=""/>
        <dsp:cNvSpPr/>
      </dsp:nvSpPr>
      <dsp:spPr>
        <a:xfrm>
          <a:off x="4197986" y="1748688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F5F0CE-D3C4-4E83-86EA-9E25DEF7E0F8}">
      <dsp:nvSpPr>
        <dsp:cNvPr id="0" name=""/>
        <dsp:cNvSpPr/>
      </dsp:nvSpPr>
      <dsp:spPr>
        <a:xfrm>
          <a:off x="4389260" y="1930399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Mitä haasteita kohtasit? Miten ratkaisit ne? </a:t>
          </a:r>
        </a:p>
      </dsp:txBody>
      <dsp:txXfrm>
        <a:off x="4421277" y="1962416"/>
        <a:ext cx="1657431" cy="1029096"/>
      </dsp:txXfrm>
    </dsp:sp>
    <dsp:sp modelId="{E1232FE3-F126-4A6A-9350-D39A42DA183F}">
      <dsp:nvSpPr>
        <dsp:cNvPr id="0" name=""/>
        <dsp:cNvSpPr/>
      </dsp:nvSpPr>
      <dsp:spPr>
        <a:xfrm>
          <a:off x="6270015" y="2723728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7EA0CA-4215-402A-B78A-CD970837D622}">
      <dsp:nvSpPr>
        <dsp:cNvPr id="0" name=""/>
        <dsp:cNvSpPr/>
      </dsp:nvSpPr>
      <dsp:spPr>
        <a:xfrm>
          <a:off x="6461288" y="2905438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Onko </a:t>
          </a:r>
          <a:r>
            <a:rPr lang="en-US" sz="1700" kern="1200" dirty="0" err="1"/>
            <a:t>sinulla</a:t>
          </a:r>
          <a:r>
            <a:rPr lang="en-US" sz="1700" kern="1200" dirty="0"/>
            <a:t> </a:t>
          </a:r>
          <a:r>
            <a:rPr lang="en-US" sz="1700" kern="1200" dirty="0" err="1"/>
            <a:t>antaa</a:t>
          </a:r>
          <a:r>
            <a:rPr lang="en-US" sz="1700" kern="1200" dirty="0"/>
            <a:t> </a:t>
          </a:r>
          <a:r>
            <a:rPr lang="en-US" sz="1700" kern="1200" dirty="0" err="1"/>
            <a:t>vinkkejä</a:t>
          </a:r>
          <a:r>
            <a:rPr lang="en-US" sz="1700" kern="1200" dirty="0"/>
            <a:t> </a:t>
          </a:r>
          <a:r>
            <a:rPr lang="en-US" sz="1700" kern="1200" dirty="0" err="1"/>
            <a:t>kavereille</a:t>
          </a:r>
          <a:r>
            <a:rPr lang="en-US" sz="1700" kern="1200" dirty="0"/>
            <a:t>? </a:t>
          </a:r>
        </a:p>
      </dsp:txBody>
      <dsp:txXfrm>
        <a:off x="6493305" y="2937455"/>
        <a:ext cx="1657431" cy="1029096"/>
      </dsp:txXfrm>
    </dsp:sp>
    <dsp:sp modelId="{755562F6-5C5C-4BB5-A9B1-91071F949B2B}">
      <dsp:nvSpPr>
        <dsp:cNvPr id="0" name=""/>
        <dsp:cNvSpPr/>
      </dsp:nvSpPr>
      <dsp:spPr>
        <a:xfrm>
          <a:off x="2143133" y="839772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2ECB16-4D0C-49A9-89E8-8EF3FDB426F4}">
      <dsp:nvSpPr>
        <dsp:cNvPr id="0" name=""/>
        <dsp:cNvSpPr/>
      </dsp:nvSpPr>
      <dsp:spPr>
        <a:xfrm>
          <a:off x="2334407" y="1021483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Onnistuneet</a:t>
          </a:r>
          <a:r>
            <a:rPr lang="en-US" sz="1700" kern="1200" dirty="0"/>
            <a:t> </a:t>
          </a:r>
          <a:r>
            <a:rPr lang="en-US" sz="1700" kern="1200" dirty="0" err="1"/>
            <a:t>työtavat</a:t>
          </a:r>
          <a:r>
            <a:rPr lang="en-US" sz="1700" kern="1200" dirty="0"/>
            <a:t> </a:t>
          </a:r>
        </a:p>
      </dsp:txBody>
      <dsp:txXfrm>
        <a:off x="2366424" y="1053500"/>
        <a:ext cx="1657431" cy="1029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4DB44-8318-4D4B-A31D-C4D63F772ACF}" type="datetimeFigureOut">
              <a:rPr lang="fi-FI" smtClean="0"/>
              <a:pPr/>
              <a:t>8.2.2022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F986-3D21-744C-B29A-EF5715DA12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886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4C18A-DE29-3744-A6F5-E9453D76A132}" type="datetimeFigureOut">
              <a:rPr lang="fi-FI" smtClean="0"/>
              <a:pPr/>
              <a:t>8.2.2022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8225D-FEDE-FA47-A1F1-95B654695E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76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341344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4"/>
            <a:ext cx="5111750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503394"/>
            <a:ext cx="3008313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5753100" y="274638"/>
            <a:ext cx="20574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435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orakulmio 14"/>
          <p:cNvSpPr/>
          <p:nvPr userDrawn="1"/>
        </p:nvSpPr>
        <p:spPr>
          <a:xfrm rot="5400000">
            <a:off x="8248258" y="142284"/>
            <a:ext cx="763388" cy="10280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48116" y="288127"/>
            <a:ext cx="323551" cy="736410"/>
          </a:xfrm>
          <a:prstGeom prst="rect">
            <a:avLst/>
          </a:prstGeom>
        </p:spPr>
      </p:pic>
      <p:sp>
        <p:nvSpPr>
          <p:cNvPr id="17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0"/>
            <a:ext cx="5198502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27FF40-B8EF-44D5-A1E0-87F23FB88C8B}" type="datetime1">
              <a:rPr lang="fi-FI" smtClean="0"/>
              <a:pPr/>
              <a:t>8.2.2022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8.2.2022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-1"/>
            <a:ext cx="9144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8.2.2022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1" y="0"/>
            <a:ext cx="763388" cy="1028096"/>
            <a:chOff x="457201" y="0"/>
            <a:chExt cx="763388" cy="1028096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1" y="0"/>
              <a:ext cx="763388" cy="1028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8" y="165903"/>
              <a:ext cx="323551" cy="736410"/>
            </a:xfrm>
            <a:prstGeom prst="rect">
              <a:avLst/>
            </a:prstGeom>
          </p:spPr>
        </p:pic>
      </p:grp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-1"/>
            <a:ext cx="9144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8.2.2022</a:t>
            </a:fld>
            <a:endParaRPr lang="fi-FI" dirty="0"/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8.2.2022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8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7089"/>
            <a:ext cx="4040188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44698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697089"/>
            <a:ext cx="4041775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8.2.2022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9362FDF5-0D5A-45F3-A2FF-CDA2E3444C38}" type="datetime1">
              <a:rPr lang="fi-FI" smtClean="0"/>
              <a:pPr/>
              <a:t>8.2.2022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18F083AE-6A17-432F-8D0A-64661EFCEDA8}" type="datetime1">
              <a:rPr lang="fi-FI" smtClean="0"/>
              <a:pPr/>
              <a:t>8.2.2022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</a:t>
            </a:r>
            <a:r>
              <a:rPr lang="fi-FI" dirty="0"/>
              <a:t>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7923412" y="0"/>
            <a:ext cx="763388" cy="1028096"/>
            <a:chOff x="457200" y="0"/>
            <a:chExt cx="763388" cy="1028096"/>
          </a:xfrm>
        </p:grpSpPr>
        <p:sp>
          <p:nvSpPr>
            <p:cNvPr id="17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17" r:id="rId2"/>
    <p:sldLayoutId id="2147483751" r:id="rId3"/>
    <p:sldLayoutId id="2147483752" r:id="rId4"/>
    <p:sldLayoutId id="2147483718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15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16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i-FI" dirty="0"/>
              <a:t>25.4.2017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OHJEITA KANDIESITYKSIIN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8.2.2022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68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isällön paikkamerkki 10" descr="Person with idea concept">
            <a:extLst>
              <a:ext uri="{FF2B5EF4-FFF2-40B4-BE49-F238E27FC236}">
                <a16:creationId xmlns:a16="http://schemas.microsoft.com/office/drawing/2014/main" id="{64AA0B8F-B10B-4927-8A83-91AACB442E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9692" r="17253" b="-1"/>
          <a:stretch/>
        </p:blipFill>
        <p:spPr>
          <a:xfrm>
            <a:off x="3945499" y="10"/>
            <a:ext cx="5198502" cy="6540490"/>
          </a:xfrm>
          <a:noFill/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00821757-3887-4B65-8098-37CB9B9B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069" y="84386"/>
            <a:ext cx="4741260" cy="1356189"/>
          </a:xfrm>
        </p:spPr>
        <p:txBody>
          <a:bodyPr/>
          <a:lstStyle/>
          <a:p>
            <a:r>
              <a:rPr lang="en-US" dirty="0" err="1"/>
              <a:t>Aloitus</a:t>
            </a:r>
            <a:r>
              <a:rPr lang="en-US" dirty="0"/>
              <a:t> 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C1D6345C-14DE-48B9-A0D8-3D40BBC97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951"/>
            <a:ext cx="3620636" cy="4780507"/>
          </a:xfrm>
        </p:spPr>
        <p:txBody>
          <a:bodyPr>
            <a:no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Mitä</a:t>
            </a:r>
            <a:r>
              <a:rPr lang="en-US" sz="2400" dirty="0"/>
              <a:t> </a:t>
            </a:r>
            <a:r>
              <a:rPr lang="en-US" sz="2400" dirty="0" err="1"/>
              <a:t>tutkit</a:t>
            </a:r>
            <a:r>
              <a:rPr lang="en-US" sz="2400" dirty="0"/>
              <a:t> ja </a:t>
            </a:r>
            <a:r>
              <a:rPr lang="en-US" sz="2400" dirty="0" err="1"/>
              <a:t>miksi</a:t>
            </a:r>
            <a:r>
              <a:rPr lang="en-US" sz="2400" dirty="0"/>
              <a:t>?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Alussa</a:t>
            </a:r>
            <a:r>
              <a:rPr lang="en-US" sz="2400" dirty="0"/>
              <a:t> on </a:t>
            </a:r>
            <a:r>
              <a:rPr lang="en-US" sz="2400" dirty="0" err="1"/>
              <a:t>hyvä</a:t>
            </a:r>
            <a:r>
              <a:rPr lang="en-US" sz="2400" dirty="0"/>
              <a:t> </a:t>
            </a:r>
            <a:r>
              <a:rPr lang="en-US" sz="2400" dirty="0" err="1"/>
              <a:t>kuvata</a:t>
            </a:r>
            <a:r>
              <a:rPr lang="en-US" sz="2400" dirty="0"/>
              <a:t>: 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arenR"/>
            </a:pPr>
            <a:r>
              <a:rPr lang="en-US" sz="2400" dirty="0" err="1"/>
              <a:t>Mitä</a:t>
            </a:r>
            <a:r>
              <a:rPr lang="en-US" sz="2400" dirty="0"/>
              <a:t> </a:t>
            </a:r>
            <a:r>
              <a:rPr lang="en-US" sz="2400" dirty="0" err="1"/>
              <a:t>tiedetään</a:t>
            </a:r>
            <a:r>
              <a:rPr lang="en-US" sz="2400" dirty="0"/>
              <a:t> </a:t>
            </a:r>
            <a:r>
              <a:rPr lang="en-US" sz="2400" dirty="0" err="1"/>
              <a:t>aikaisemman</a:t>
            </a:r>
            <a:r>
              <a:rPr lang="en-US" sz="2400" dirty="0"/>
              <a:t> </a:t>
            </a:r>
            <a:r>
              <a:rPr lang="en-US" sz="2400" dirty="0" err="1"/>
              <a:t>tutkimuksen</a:t>
            </a:r>
            <a:r>
              <a:rPr lang="en-US" sz="2400" dirty="0"/>
              <a:t> </a:t>
            </a:r>
            <a:r>
              <a:rPr lang="en-US" sz="2400" dirty="0" err="1"/>
              <a:t>perusteella</a:t>
            </a:r>
            <a:endParaRPr lang="en-US" sz="2400" dirty="0"/>
          </a:p>
          <a:p>
            <a:pPr marL="342900" indent="-342900">
              <a:buFont typeface="+mj-lt"/>
              <a:buAutoNum type="arabicParenR"/>
            </a:pPr>
            <a:r>
              <a:rPr lang="en-US" sz="2400" dirty="0" err="1"/>
              <a:t>Mitä</a:t>
            </a:r>
            <a:r>
              <a:rPr lang="en-US" sz="2400" dirty="0"/>
              <a:t> </a:t>
            </a:r>
            <a:r>
              <a:rPr lang="en-US" sz="2400" dirty="0" err="1"/>
              <a:t>kuitenkin</a:t>
            </a:r>
            <a:r>
              <a:rPr lang="en-US" sz="2400" dirty="0"/>
              <a:t> </a:t>
            </a:r>
            <a:r>
              <a:rPr lang="en-US" sz="2400" dirty="0" err="1"/>
              <a:t>puuttuu</a:t>
            </a:r>
            <a:r>
              <a:rPr lang="en-US" sz="2400" dirty="0"/>
              <a:t>?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400" dirty="0" err="1"/>
              <a:t>Millä</a:t>
            </a:r>
            <a:r>
              <a:rPr lang="en-US" sz="2400" dirty="0"/>
              <a:t> </a:t>
            </a:r>
            <a:r>
              <a:rPr lang="en-US" sz="2400" dirty="0" err="1"/>
              <a:t>tavalla</a:t>
            </a:r>
            <a:r>
              <a:rPr lang="en-US" sz="2400" dirty="0"/>
              <a:t> </a:t>
            </a:r>
            <a:r>
              <a:rPr lang="en-US" sz="2400" dirty="0" err="1"/>
              <a:t>tämä</a:t>
            </a:r>
            <a:r>
              <a:rPr lang="en-US" sz="2400" dirty="0"/>
              <a:t> </a:t>
            </a:r>
            <a:r>
              <a:rPr lang="en-US" sz="2400" dirty="0" err="1"/>
              <a:t>tutkimus</a:t>
            </a:r>
            <a:r>
              <a:rPr lang="en-US" sz="2400" dirty="0"/>
              <a:t> </a:t>
            </a:r>
            <a:r>
              <a:rPr lang="en-US" sz="2400" dirty="0" err="1"/>
              <a:t>paikkaa</a:t>
            </a:r>
            <a:r>
              <a:rPr lang="en-US" sz="2400" dirty="0"/>
              <a:t> </a:t>
            </a:r>
            <a:r>
              <a:rPr lang="en-US" sz="2400" dirty="0" err="1"/>
              <a:t>puuttuvaa</a:t>
            </a:r>
            <a:r>
              <a:rPr lang="en-US" sz="2400" dirty="0"/>
              <a:t> </a:t>
            </a:r>
            <a:r>
              <a:rPr lang="en-US" sz="2400" dirty="0" err="1"/>
              <a:t>tietoa</a:t>
            </a:r>
            <a:r>
              <a:rPr lang="en-US" sz="2400" dirty="0"/>
              <a:t>? 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E27FF40-B8EF-44D5-A1E0-87F23FB88C8B}" type="datetime1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8.2.2022</a:t>
            </a:fld>
            <a:endParaRPr lang="fi-FI" sz="6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600" b="1">
                <a:solidFill>
                  <a:schemeClr val="accent1"/>
                </a:solidFill>
              </a:rPr>
              <a:t>JYU. Since 1863.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FE3988A-0109-0B40-965D-9E0ED41EFEE4}" type="slidenum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fi-FI" sz="600"/>
          </a:p>
        </p:txBody>
      </p:sp>
    </p:spTree>
    <p:extLst>
      <p:ext uri="{BB962C8B-B14F-4D97-AF65-F5344CB8AC3E}">
        <p14:creationId xmlns:p14="http://schemas.microsoft.com/office/powerpoint/2010/main" val="1319885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8E74434E-2F3A-4230-8FC7-5577EA583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</p:spPr>
        <p:txBody>
          <a:bodyPr/>
          <a:lstStyle/>
          <a:p>
            <a:pPr algn="ctr"/>
            <a:r>
              <a:rPr lang="en-US" dirty="0" err="1"/>
              <a:t>Tutkimuksen</a:t>
            </a:r>
            <a:r>
              <a:rPr lang="en-US" dirty="0"/>
              <a:t> </a:t>
            </a:r>
            <a:r>
              <a:rPr lang="en-US" dirty="0" err="1"/>
              <a:t>sisältö</a:t>
            </a:r>
            <a:r>
              <a:rPr lang="en-US" dirty="0"/>
              <a:t> </a:t>
            </a:r>
          </a:p>
        </p:txBody>
      </p:sp>
      <p:pic>
        <p:nvPicPr>
          <p:cNvPr id="10" name="Sisällön paikkamerkki 9" descr="Punaisten nastojen ympyröimä sininen nasta">
            <a:extLst>
              <a:ext uri="{FF2B5EF4-FFF2-40B4-BE49-F238E27FC236}">
                <a16:creationId xmlns:a16="http://schemas.microsoft.com/office/drawing/2014/main" id="{07B59442-B8C9-4095-8DA2-E535373D56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2230863"/>
            <a:ext cx="4038600" cy="2695765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FE3988A-0109-0B40-965D-9E0ED41EFEE4}" type="slidenum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fi-FI" sz="60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1A8D66E-D4C1-438C-8B85-C19A0838289F}" type="datetime1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8.2.2022</a:t>
            </a:fld>
            <a:endParaRPr lang="fi-FI" sz="6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600" b="1">
                <a:solidFill>
                  <a:srgbClr val="FF0000"/>
                </a:solidFill>
              </a:rPr>
              <a:t>JYU. Since 1863.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4CCD7233-1542-4324-8F22-C621B664586A}"/>
              </a:ext>
            </a:extLst>
          </p:cNvPr>
          <p:cNvSpPr/>
          <p:nvPr/>
        </p:nvSpPr>
        <p:spPr>
          <a:xfrm>
            <a:off x="4814941" y="1789456"/>
            <a:ext cx="3689700" cy="184583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1563F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Voit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kuvata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työsi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rakenteen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mukaisesti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kandin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sisältöä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esim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luku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näkökulma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kerrallaan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) 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2C23F175-A374-46EF-89C7-625B43A6A67D}"/>
              </a:ext>
            </a:extLst>
          </p:cNvPr>
          <p:cNvSpPr/>
          <p:nvPr/>
        </p:nvSpPr>
        <p:spPr>
          <a:xfrm>
            <a:off x="4814941" y="3927755"/>
            <a:ext cx="3810368" cy="183335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1563F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Yleistä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myös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: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</a:b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aikaisemmat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tutkimukset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tutkimusmenetelmät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,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</a:b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tulokset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 ja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pohdinta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jatkotutkimusaiheet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092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8E74434E-2F3A-4230-8FC7-5577EA583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</p:spPr>
        <p:txBody>
          <a:bodyPr/>
          <a:lstStyle/>
          <a:p>
            <a:pPr algn="ctr"/>
            <a:r>
              <a:rPr lang="en-US" dirty="0" err="1"/>
              <a:t>Kiteytys</a:t>
            </a:r>
            <a:r>
              <a:rPr lang="en-US" dirty="0"/>
              <a:t> ja </a:t>
            </a:r>
            <a:r>
              <a:rPr lang="en-US" dirty="0" err="1"/>
              <a:t>jatkotutkimusaiheet</a:t>
            </a:r>
            <a:r>
              <a:rPr lang="en-US" dirty="0"/>
              <a:t> </a:t>
            </a:r>
          </a:p>
        </p:txBody>
      </p:sp>
      <p:pic>
        <p:nvPicPr>
          <p:cNvPr id="10" name="Sisällön paikkamerkki 9" descr="Punaisten nastojen ympyröimä sininen nasta">
            <a:extLst>
              <a:ext uri="{FF2B5EF4-FFF2-40B4-BE49-F238E27FC236}">
                <a16:creationId xmlns:a16="http://schemas.microsoft.com/office/drawing/2014/main" id="{07B59442-B8C9-4095-8DA2-E535373D56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50040"/>
            <a:ext cx="4038600" cy="2695765"/>
          </a:xfrm>
          <a:noFill/>
        </p:spPr>
      </p:pic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2EF6BE0A-E6AF-4AEC-AD6A-DECC14BBF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250040"/>
            <a:ext cx="4038600" cy="4151815"/>
          </a:xfrm>
        </p:spPr>
        <p:txBody>
          <a:bodyPr>
            <a:normAutofit/>
          </a:bodyPr>
          <a:lstStyle/>
          <a:p>
            <a:r>
              <a:rPr lang="en-US" sz="3200" dirty="0" err="1"/>
              <a:t>Miten</a:t>
            </a:r>
            <a:r>
              <a:rPr lang="en-US" sz="3200" dirty="0"/>
              <a:t> </a:t>
            </a:r>
            <a:r>
              <a:rPr lang="en-US" sz="3200" dirty="0" err="1"/>
              <a:t>tiivistäisit</a:t>
            </a:r>
            <a:r>
              <a:rPr lang="en-US" sz="3200" dirty="0"/>
              <a:t> </a:t>
            </a:r>
            <a:r>
              <a:rPr lang="en-US" sz="3200" dirty="0" err="1"/>
              <a:t>löydöksesi</a:t>
            </a:r>
            <a:r>
              <a:rPr lang="en-US" sz="3200" dirty="0"/>
              <a:t>?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err="1"/>
              <a:t>Miten</a:t>
            </a:r>
            <a:r>
              <a:rPr lang="en-US" sz="3200" dirty="0"/>
              <a:t> </a:t>
            </a:r>
            <a:r>
              <a:rPr lang="en-US" sz="3200" dirty="0" err="1"/>
              <a:t>aihetta</a:t>
            </a:r>
            <a:r>
              <a:rPr lang="en-US" sz="3200" dirty="0"/>
              <a:t> </a:t>
            </a:r>
            <a:r>
              <a:rPr lang="en-US" sz="3200" dirty="0" err="1"/>
              <a:t>voisi</a:t>
            </a:r>
            <a:r>
              <a:rPr lang="en-US" sz="3200" dirty="0"/>
              <a:t> </a:t>
            </a:r>
            <a:r>
              <a:rPr lang="en-US" sz="3200" dirty="0" err="1"/>
              <a:t>tutkia</a:t>
            </a:r>
            <a:r>
              <a:rPr lang="en-US" sz="3200" dirty="0"/>
              <a:t> </a:t>
            </a:r>
            <a:r>
              <a:rPr lang="en-US" sz="3200" dirty="0" err="1"/>
              <a:t>jatkossa</a:t>
            </a:r>
            <a:r>
              <a:rPr lang="en-US" sz="3200" dirty="0"/>
              <a:t>?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FE3988A-0109-0B40-965D-9E0ED41EFEE4}" type="slidenum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fi-FI" sz="60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1A8D66E-D4C1-438C-8B85-C19A0838289F}" type="datetime1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8.2.2022</a:t>
            </a:fld>
            <a:endParaRPr lang="fi-FI" sz="6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600" b="1">
                <a:solidFill>
                  <a:srgbClr val="FF0000"/>
                </a:solidFill>
              </a:rPr>
              <a:t>JYU. Since 1863.</a:t>
            </a:r>
          </a:p>
        </p:txBody>
      </p:sp>
    </p:spTree>
    <p:extLst>
      <p:ext uri="{BB962C8B-B14F-4D97-AF65-F5344CB8AC3E}">
        <p14:creationId xmlns:p14="http://schemas.microsoft.com/office/powerpoint/2010/main" val="1325738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600" b="1">
                <a:solidFill>
                  <a:srgbClr val="FF0000"/>
                </a:solidFill>
              </a:rPr>
              <a:t>JYU. Since 1863.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FE3988A-0109-0B40-965D-9E0ED41EFEE4}" type="slidenum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fi-FI" sz="6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Oma </a:t>
            </a:r>
            <a:r>
              <a:rPr lang="en-US" dirty="0" err="1"/>
              <a:t>kirjoitusprosessi</a:t>
            </a:r>
            <a:r>
              <a:rPr lang="en-US" dirty="0"/>
              <a:t>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1A8D66E-D4C1-438C-8B85-C19A0838289F}" type="datetime1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8.2.2022</a:t>
            </a:fld>
            <a:endParaRPr lang="fi-FI" sz="60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2557056C-7240-4F43-98A2-75D8D6FD6A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027246"/>
              </p:ext>
            </p:extLst>
          </p:nvPr>
        </p:nvGraphicFramePr>
        <p:xfrm>
          <a:off x="457200" y="1844699"/>
          <a:ext cx="8229600" cy="4557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1566689"/>
      </p:ext>
    </p:extLst>
  </p:cSld>
  <p:clrMapOvr>
    <a:masterClrMapping/>
  </p:clrMapOvr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132</Words>
  <Application>Microsoft Office PowerPoint</Application>
  <PresentationFormat>Näytössä katseltava diaesitys (4:3)</PresentationFormat>
  <Paragraphs>35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5</vt:i4>
      </vt:variant>
    </vt:vector>
  </HeadingPairs>
  <TitlesOfParts>
    <vt:vector size="12" baseType="lpstr">
      <vt:lpstr>Arial</vt:lpstr>
      <vt:lpstr>Calibri</vt:lpstr>
      <vt:lpstr>Courier New</vt:lpstr>
      <vt:lpstr>Helvetica</vt:lpstr>
      <vt:lpstr>JYU Otsikkodiat</vt:lpstr>
      <vt:lpstr>JYU sisältö pohjat</vt:lpstr>
      <vt:lpstr>2_Mukautettu suunnittelumalli</vt:lpstr>
      <vt:lpstr>OHJEITA KANDIESITYKSIIN </vt:lpstr>
      <vt:lpstr>Aloitus </vt:lpstr>
      <vt:lpstr>Tutkimuksen sisältö </vt:lpstr>
      <vt:lpstr>Kiteytys ja jatkotutkimusaiheet </vt:lpstr>
      <vt:lpstr>Oma kirjoitusprosessi </vt:lpstr>
    </vt:vector>
  </TitlesOfParts>
  <Company>ID Partners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Jenny Korhonen</dc:creator>
  <cp:lastModifiedBy>Niemistö, Donna</cp:lastModifiedBy>
  <cp:revision>85</cp:revision>
  <dcterms:created xsi:type="dcterms:W3CDTF">2017-01-24T13:51:20Z</dcterms:created>
  <dcterms:modified xsi:type="dcterms:W3CDTF">2022-02-08T13:44:34Z</dcterms:modified>
</cp:coreProperties>
</file>