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791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99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850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9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23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31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9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6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0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1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1823E-D312-481E-AC1C-70CBE0649DA3}" type="datetimeFigureOut">
              <a:rPr lang="fi-FI" smtClean="0"/>
              <a:t>23.3.2020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FBD3-511B-4A09-9403-CE8F61AEAF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52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</a:t>
            </a:r>
            <a:r>
              <a:rPr lang="fi-FI" u="sng" dirty="0" smtClean="0"/>
              <a:t>Erilaisia tapoja </a:t>
            </a:r>
            <a:br>
              <a:rPr lang="fi-FI" u="sng" dirty="0" smtClean="0"/>
            </a:br>
            <a:r>
              <a:rPr lang="fi-FI" dirty="0"/>
              <a:t> </a:t>
            </a:r>
            <a:r>
              <a:rPr lang="fi-FI" dirty="0" smtClean="0"/>
              <a:t>        </a:t>
            </a:r>
            <a:r>
              <a:rPr lang="fi-FI" u="sng" dirty="0" smtClean="0"/>
              <a:t>hahmottaa todellisuuden  </a:t>
            </a:r>
            <a:br>
              <a:rPr lang="fi-FI" u="sng" dirty="0" smtClean="0"/>
            </a:br>
            <a:r>
              <a:rPr lang="fi-FI" dirty="0"/>
              <a:t> </a:t>
            </a:r>
            <a:r>
              <a:rPr lang="fi-FI" dirty="0" smtClean="0"/>
              <a:t>                 </a:t>
            </a:r>
            <a:r>
              <a:rPr lang="fi-FI" u="sng" dirty="0" smtClean="0"/>
              <a:t>tapahtumia</a:t>
            </a:r>
            <a:endParaRPr lang="fi-FI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6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            </a:t>
            </a:r>
            <a:r>
              <a:rPr lang="fi-FI" u="sng" dirty="0" smtClean="0"/>
              <a:t>Determinismi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Kaikki tapahtuminen on edeltävistä tapahtumista käsin määrättyä syy -seuraus suhteen mukaan tai ennalta määrätyn suunnitelman mukaan</a:t>
            </a:r>
          </a:p>
          <a:p>
            <a:r>
              <a:rPr lang="fi-FI" dirty="0" smtClean="0"/>
              <a:t> Tapahtumat ovat säännönmukaisia</a:t>
            </a:r>
          </a:p>
          <a:p>
            <a:r>
              <a:rPr lang="fi-FI" dirty="0" smtClean="0"/>
              <a:t>Mikään ei voisi tapahtua toisin</a:t>
            </a:r>
          </a:p>
          <a:p>
            <a:r>
              <a:rPr lang="fi-FI" dirty="0" smtClean="0"/>
              <a:t>Tapahtumissa ehdoton syyn ja vaikutuksen suhde</a:t>
            </a:r>
          </a:p>
          <a:p>
            <a:r>
              <a:rPr lang="fi-FI" dirty="0" smtClean="0"/>
              <a:t>Esimerkiksi voisimme periaatteessa ennustaa, minkä ammatin edustaja </a:t>
            </a:r>
            <a:r>
              <a:rPr lang="fi-FI" dirty="0" err="1" smtClean="0"/>
              <a:t>tietystä</a:t>
            </a:r>
            <a:r>
              <a:rPr lang="fi-FI" dirty="0" smtClean="0"/>
              <a:t> nuoresta tulee, jos tuntisimme kaikki hänen valintoihinsa vaikuttavat fyysiset, psyykkiset ja sosiaaliset tekijät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1" y="1825624"/>
            <a:ext cx="5784274" cy="40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</a:t>
            </a:r>
            <a:r>
              <a:rPr lang="fi-FI" u="sng" dirty="0" smtClean="0"/>
              <a:t>Indeterminismi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 smtClean="0"/>
              <a:t>Determinismin vastakohta</a:t>
            </a:r>
          </a:p>
          <a:p>
            <a:r>
              <a:rPr lang="fi-FI" dirty="0" smtClean="0"/>
              <a:t>Kaikki ei tapahdu tiukkojen syy-seuraus-ketjujen mukaan, vaan vapaata tahtoa ja sattumaa on olemassa</a:t>
            </a:r>
          </a:p>
          <a:p>
            <a:r>
              <a:rPr lang="fi-FI" dirty="0" smtClean="0"/>
              <a:t>Indeterminismi saa tukea arkikokemuksestamme, meillä on vahva tunne siitä, että voimme tehdä vapaasti valintoja</a:t>
            </a:r>
          </a:p>
          <a:p>
            <a:r>
              <a:rPr lang="fi-FI" dirty="0" smtClean="0"/>
              <a:t>Tosin deterministit sanoisivat tähän, että vapaa tahto on vain kuvitelmaa</a:t>
            </a:r>
          </a:p>
          <a:p>
            <a:r>
              <a:rPr lang="fi-FI" dirty="0" smtClean="0"/>
              <a:t>Determinismi voi toimia puhuttaessa taivaankappaleiden liikkeistä, mutta ihmisen toimintaan se ei sovi, sanovat indeterministit</a:t>
            </a:r>
          </a:p>
          <a:p>
            <a:r>
              <a:rPr lang="fi-FI" dirty="0" smtClean="0"/>
              <a:t>Indeterminismiä puolustaa myös eksistentialistinen filosofia, jossa ajatellaan, että ihminen on heitetty maailmaan äärimmäiseen vapauteen eikä häntä sido mitkään ulkoapäin tulevat kahleet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673436" cy="41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</a:t>
            </a:r>
            <a:r>
              <a:rPr lang="fi-FI" u="sng" dirty="0" smtClean="0"/>
              <a:t>Todennäköisyys</a:t>
            </a:r>
            <a:endParaRPr lang="fi-FI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Väitelauseen tai asiaintilan likimääräinen totuus</a:t>
            </a:r>
          </a:p>
          <a:p>
            <a:r>
              <a:rPr lang="fi-FI" dirty="0" smtClean="0"/>
              <a:t>Ei edellytetä ehdottomia syy-seuraus-suhteita, mutta voidaan suurella todennäköisyydellä sanoa, että tapahtumasta A seuraa tapahtuma B</a:t>
            </a:r>
          </a:p>
          <a:p>
            <a:r>
              <a:rPr lang="fi-FI" dirty="0" smtClean="0"/>
              <a:t>Tieteen tapa selittää asioita on todennäköisyys</a:t>
            </a:r>
          </a:p>
          <a:p>
            <a:r>
              <a:rPr lang="fi-FI" dirty="0" smtClean="0"/>
              <a:t>Esimerkiksi huomisen säätila on todennäköisyys, ei voi täysin varmasti sanoa, että huomenna sataa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5"/>
            <a:ext cx="5618018" cy="403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186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                 Erilaisia tapoja           hahmottaa todellisuuden                     tapahtumia</vt:lpstr>
      <vt:lpstr>                         Determinismi</vt:lpstr>
      <vt:lpstr>   Indeterminismi</vt:lpstr>
      <vt:lpstr>   Todennäköisyys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Erilaisia tapoja           hahmottaa todellisuuden                     tapahtumia</dc:title>
  <dc:creator>Minna</dc:creator>
  <cp:lastModifiedBy>Minna</cp:lastModifiedBy>
  <cp:revision>9</cp:revision>
  <dcterms:created xsi:type="dcterms:W3CDTF">2020-03-23T08:10:39Z</dcterms:created>
  <dcterms:modified xsi:type="dcterms:W3CDTF">2020-03-23T08:45:35Z</dcterms:modified>
</cp:coreProperties>
</file>