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61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116389-96B0-44E6-9EFA-7B29A2BF90A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489D522F-8496-4D46-85D8-9841442C74F5}">
      <dgm:prSet phldrT="[Teksti]"/>
      <dgm:spPr/>
      <dgm:t>
        <a:bodyPr/>
        <a:lstStyle/>
        <a:p>
          <a:r>
            <a:rPr lang="fi-FI" dirty="0" smtClean="0"/>
            <a:t>Uusittu kilpailutus</a:t>
          </a:r>
          <a:endParaRPr lang="fi-FI" dirty="0"/>
        </a:p>
      </dgm:t>
    </dgm:pt>
    <dgm:pt modelId="{1F71F0A8-FADF-4F61-814E-16602FDA02E4}" type="parTrans" cxnId="{87227D73-E6A6-452C-9EAC-0DE5BD97BF80}">
      <dgm:prSet/>
      <dgm:spPr/>
      <dgm:t>
        <a:bodyPr/>
        <a:lstStyle/>
        <a:p>
          <a:endParaRPr lang="fi-FI"/>
        </a:p>
      </dgm:t>
    </dgm:pt>
    <dgm:pt modelId="{BFCCA665-EA2C-4083-AE8B-C2523F231A02}" type="sibTrans" cxnId="{87227D73-E6A6-452C-9EAC-0DE5BD97BF80}">
      <dgm:prSet/>
      <dgm:spPr/>
      <dgm:t>
        <a:bodyPr/>
        <a:lstStyle/>
        <a:p>
          <a:endParaRPr lang="fi-FI"/>
        </a:p>
      </dgm:t>
    </dgm:pt>
    <dgm:pt modelId="{9A5CA85D-AA48-479C-9F91-A4CD03D44EE0}">
      <dgm:prSet phldrT="[Teksti]"/>
      <dgm:spPr/>
      <dgm:t>
        <a:bodyPr/>
        <a:lstStyle/>
        <a:p>
          <a:r>
            <a:rPr lang="fi-FI" dirty="0" smtClean="0"/>
            <a:t>Alkoi 18.4.2019</a:t>
          </a:r>
          <a:endParaRPr lang="fi-FI" dirty="0"/>
        </a:p>
      </dgm:t>
    </dgm:pt>
    <dgm:pt modelId="{7F03382C-0444-47B8-A06B-808200A416E2}" type="parTrans" cxnId="{ABC0F9BA-E9B0-4500-9490-9C85D1CA0B91}">
      <dgm:prSet/>
      <dgm:spPr/>
      <dgm:t>
        <a:bodyPr/>
        <a:lstStyle/>
        <a:p>
          <a:endParaRPr lang="fi-FI"/>
        </a:p>
      </dgm:t>
    </dgm:pt>
    <dgm:pt modelId="{13E06DD3-01A4-4FCF-BB71-B66F6AEFB977}" type="sibTrans" cxnId="{ABC0F9BA-E9B0-4500-9490-9C85D1CA0B91}">
      <dgm:prSet/>
      <dgm:spPr/>
      <dgm:t>
        <a:bodyPr/>
        <a:lstStyle/>
        <a:p>
          <a:endParaRPr lang="fi-FI"/>
        </a:p>
      </dgm:t>
    </dgm:pt>
    <dgm:pt modelId="{3DE80730-5E49-4BB6-96E0-D231C0BCE175}">
      <dgm:prSet phldrT="[Teksti]"/>
      <dgm:spPr/>
      <dgm:t>
        <a:bodyPr/>
        <a:lstStyle/>
        <a:p>
          <a:r>
            <a:rPr lang="fi-FI" dirty="0" smtClean="0"/>
            <a:t>Päättyy 20.5.2019</a:t>
          </a:r>
          <a:endParaRPr lang="fi-FI" dirty="0"/>
        </a:p>
      </dgm:t>
    </dgm:pt>
    <dgm:pt modelId="{CAC13FBF-7E1A-456C-8474-BE05105D95FC}" type="parTrans" cxnId="{D1C9CFD7-C488-4A7C-AD31-358906F9B72C}">
      <dgm:prSet/>
      <dgm:spPr/>
      <dgm:t>
        <a:bodyPr/>
        <a:lstStyle/>
        <a:p>
          <a:endParaRPr lang="fi-FI"/>
        </a:p>
      </dgm:t>
    </dgm:pt>
    <dgm:pt modelId="{ED4E73A2-7B3B-4268-B195-200404A44D86}" type="sibTrans" cxnId="{D1C9CFD7-C488-4A7C-AD31-358906F9B72C}">
      <dgm:prSet/>
      <dgm:spPr/>
      <dgm:t>
        <a:bodyPr/>
        <a:lstStyle/>
        <a:p>
          <a:endParaRPr lang="fi-FI"/>
        </a:p>
      </dgm:t>
    </dgm:pt>
    <dgm:pt modelId="{A6E74BAE-6EE7-4DCA-A6AC-8E8BFC7670D4}">
      <dgm:prSet phldrT="[Teksti]"/>
      <dgm:spPr/>
      <dgm:t>
        <a:bodyPr/>
        <a:lstStyle/>
        <a:p>
          <a:r>
            <a:rPr lang="fi-FI" dirty="0" smtClean="0"/>
            <a:t>Tarvittavat ratkaisut</a:t>
          </a:r>
          <a:endParaRPr lang="fi-FI" dirty="0"/>
        </a:p>
      </dgm:t>
    </dgm:pt>
    <dgm:pt modelId="{D468AF7C-5737-4993-BB12-C030E4D0FB79}" type="parTrans" cxnId="{9A1F0CD4-C726-4256-B8AC-647CC7689708}">
      <dgm:prSet/>
      <dgm:spPr/>
      <dgm:t>
        <a:bodyPr/>
        <a:lstStyle/>
        <a:p>
          <a:endParaRPr lang="fi-FI"/>
        </a:p>
      </dgm:t>
    </dgm:pt>
    <dgm:pt modelId="{4AD3C01E-D444-4F95-8395-07E061195A83}" type="sibTrans" cxnId="{9A1F0CD4-C726-4256-B8AC-647CC7689708}">
      <dgm:prSet/>
      <dgm:spPr/>
      <dgm:t>
        <a:bodyPr/>
        <a:lstStyle/>
        <a:p>
          <a:endParaRPr lang="fi-FI"/>
        </a:p>
      </dgm:t>
    </dgm:pt>
    <dgm:pt modelId="{6FE4C9E9-6FC5-447B-B7C6-99A9A2F23BF0}">
      <dgm:prSet phldrT="[Teksti]"/>
      <dgm:spPr/>
      <dgm:t>
        <a:bodyPr/>
        <a:lstStyle/>
        <a:p>
          <a:r>
            <a:rPr lang="fi-FI" dirty="0" smtClean="0"/>
            <a:t>Tilanteen tarkastus</a:t>
          </a:r>
          <a:endParaRPr lang="fi-FI" dirty="0"/>
        </a:p>
      </dgm:t>
    </dgm:pt>
    <dgm:pt modelId="{60B694C8-DBF6-4082-8A98-CB7FBD5F3642}" type="parTrans" cxnId="{8D6A760F-9927-455C-B822-E67962696E45}">
      <dgm:prSet/>
      <dgm:spPr/>
      <dgm:t>
        <a:bodyPr/>
        <a:lstStyle/>
        <a:p>
          <a:endParaRPr lang="fi-FI"/>
        </a:p>
      </dgm:t>
    </dgm:pt>
    <dgm:pt modelId="{56F86BC8-B956-4C6D-B716-1155E8E41ACA}" type="sibTrans" cxnId="{8D6A760F-9927-455C-B822-E67962696E45}">
      <dgm:prSet/>
      <dgm:spPr/>
      <dgm:t>
        <a:bodyPr/>
        <a:lstStyle/>
        <a:p>
          <a:endParaRPr lang="fi-FI"/>
        </a:p>
      </dgm:t>
    </dgm:pt>
    <dgm:pt modelId="{355BC165-F1B7-4D69-B800-BF166BD88635}">
      <dgm:prSet phldrT="[Teksti]"/>
      <dgm:spPr/>
      <dgm:t>
        <a:bodyPr/>
        <a:lstStyle/>
        <a:p>
          <a:r>
            <a:rPr lang="fi-FI" dirty="0" smtClean="0"/>
            <a:t>Vaihtoehto B: Valmistelu kunnanhallituksen käsittelyyn kilpailumuodon muuttamiseksi</a:t>
          </a:r>
          <a:endParaRPr lang="fi-FI" dirty="0"/>
        </a:p>
      </dgm:t>
    </dgm:pt>
    <dgm:pt modelId="{B38699F5-40E4-41FE-B2C4-273D0A29EF3F}" type="parTrans" cxnId="{B6C0075C-E5E2-459E-8F47-D09F57A7EE66}">
      <dgm:prSet/>
      <dgm:spPr/>
      <dgm:t>
        <a:bodyPr/>
        <a:lstStyle/>
        <a:p>
          <a:endParaRPr lang="fi-FI"/>
        </a:p>
      </dgm:t>
    </dgm:pt>
    <dgm:pt modelId="{3D794B4E-AE4C-463F-9E7C-41B489FD509A}" type="sibTrans" cxnId="{B6C0075C-E5E2-459E-8F47-D09F57A7EE66}">
      <dgm:prSet/>
      <dgm:spPr/>
      <dgm:t>
        <a:bodyPr/>
        <a:lstStyle/>
        <a:p>
          <a:endParaRPr lang="fi-FI"/>
        </a:p>
      </dgm:t>
    </dgm:pt>
    <dgm:pt modelId="{830DA1CC-958C-418B-916C-2778B64B998D}">
      <dgm:prSet phldrT="[Teksti]"/>
      <dgm:spPr/>
      <dgm:t>
        <a:bodyPr/>
        <a:lstStyle/>
        <a:p>
          <a:r>
            <a:rPr lang="fi-FI" dirty="0" smtClean="0"/>
            <a:t>Tarvittavat päätökset</a:t>
          </a:r>
          <a:endParaRPr lang="fi-FI" dirty="0"/>
        </a:p>
      </dgm:t>
    </dgm:pt>
    <dgm:pt modelId="{148A119E-3692-4E08-9D35-C8CB07712174}" type="parTrans" cxnId="{0DF33BEF-8D73-4573-B142-ABD966F230BF}">
      <dgm:prSet/>
      <dgm:spPr/>
      <dgm:t>
        <a:bodyPr/>
        <a:lstStyle/>
        <a:p>
          <a:endParaRPr lang="fi-FI"/>
        </a:p>
      </dgm:t>
    </dgm:pt>
    <dgm:pt modelId="{AE7C5FEF-E980-4764-87B7-9EAA79B3174A}" type="sibTrans" cxnId="{0DF33BEF-8D73-4573-B142-ABD966F230BF}">
      <dgm:prSet/>
      <dgm:spPr/>
      <dgm:t>
        <a:bodyPr/>
        <a:lstStyle/>
        <a:p>
          <a:endParaRPr lang="fi-FI"/>
        </a:p>
      </dgm:t>
    </dgm:pt>
    <dgm:pt modelId="{195A509E-6C17-4208-AB1E-A2C7CFB96F75}">
      <dgm:prSet phldrT="[Teksti]"/>
      <dgm:spPr/>
      <dgm:t>
        <a:bodyPr/>
        <a:lstStyle/>
        <a:p>
          <a:r>
            <a:rPr lang="fi-FI" dirty="0" smtClean="0"/>
            <a:t>Kunnanhallitus käsittelee ja esittää X.5.2019 siirryttäväksi KVR-hankkeeseen</a:t>
          </a:r>
          <a:endParaRPr lang="fi-FI" dirty="0"/>
        </a:p>
      </dgm:t>
    </dgm:pt>
    <dgm:pt modelId="{F620D6B6-E59A-471E-96B2-5F6879FB79DD}" type="parTrans" cxnId="{7D84D272-7990-470A-AD51-5D26D73779BA}">
      <dgm:prSet/>
      <dgm:spPr/>
      <dgm:t>
        <a:bodyPr/>
        <a:lstStyle/>
        <a:p>
          <a:endParaRPr lang="fi-FI"/>
        </a:p>
      </dgm:t>
    </dgm:pt>
    <dgm:pt modelId="{11690D70-BEF8-4FDD-B5DA-9D4DC2431AD7}" type="sibTrans" cxnId="{7D84D272-7990-470A-AD51-5D26D73779BA}">
      <dgm:prSet/>
      <dgm:spPr/>
      <dgm:t>
        <a:bodyPr/>
        <a:lstStyle/>
        <a:p>
          <a:endParaRPr lang="fi-FI"/>
        </a:p>
      </dgm:t>
    </dgm:pt>
    <dgm:pt modelId="{E3FC555D-B09F-4B5D-A180-2D381EE5A529}">
      <dgm:prSet phldrT="[Teksti]"/>
      <dgm:spPr/>
      <dgm:t>
        <a:bodyPr/>
        <a:lstStyle/>
        <a:p>
          <a:r>
            <a:rPr lang="fi-FI" dirty="0" smtClean="0"/>
            <a:t>Valtuusto päättää rakentamismuodon muutoksesta X.6.2019</a:t>
          </a:r>
          <a:endParaRPr lang="fi-FI" dirty="0"/>
        </a:p>
      </dgm:t>
    </dgm:pt>
    <dgm:pt modelId="{1B41EAB6-B2F4-495B-A6D1-6F92C6A4E935}" type="parTrans" cxnId="{0852B3E8-B4CD-4246-ADEB-4A42A3E504A8}">
      <dgm:prSet/>
      <dgm:spPr/>
      <dgm:t>
        <a:bodyPr/>
        <a:lstStyle/>
        <a:p>
          <a:endParaRPr lang="fi-FI"/>
        </a:p>
      </dgm:t>
    </dgm:pt>
    <dgm:pt modelId="{CAB224D9-4313-47F3-A4B0-05E2C94BF02A}" type="sibTrans" cxnId="{0852B3E8-B4CD-4246-ADEB-4A42A3E504A8}">
      <dgm:prSet/>
      <dgm:spPr/>
      <dgm:t>
        <a:bodyPr/>
        <a:lstStyle/>
        <a:p>
          <a:endParaRPr lang="fi-FI"/>
        </a:p>
      </dgm:t>
    </dgm:pt>
    <dgm:pt modelId="{B7AD1181-7BC4-4794-AFCD-811A44423DCD}">
      <dgm:prSet phldrT="[Teksti]"/>
      <dgm:spPr/>
      <dgm:t>
        <a:bodyPr/>
        <a:lstStyle/>
        <a:p>
          <a:r>
            <a:rPr lang="fi-FI" dirty="0" smtClean="0"/>
            <a:t>Vaihtoehto A: jatketaan koulukeskuksen valmistelua elinkaarihankkeena</a:t>
          </a:r>
          <a:endParaRPr lang="fi-FI" dirty="0"/>
        </a:p>
      </dgm:t>
    </dgm:pt>
    <dgm:pt modelId="{EF976BC3-A741-4D8F-A180-59A0D7DDBD95}" type="parTrans" cxnId="{57033BF8-26CA-48B9-846C-1413A3F87069}">
      <dgm:prSet/>
      <dgm:spPr/>
      <dgm:t>
        <a:bodyPr/>
        <a:lstStyle/>
        <a:p>
          <a:endParaRPr lang="fi-FI"/>
        </a:p>
      </dgm:t>
    </dgm:pt>
    <dgm:pt modelId="{8307ED61-358B-4D3F-A6C7-3C8868FACB79}" type="sibTrans" cxnId="{57033BF8-26CA-48B9-846C-1413A3F87069}">
      <dgm:prSet/>
      <dgm:spPr/>
      <dgm:t>
        <a:bodyPr/>
        <a:lstStyle/>
        <a:p>
          <a:endParaRPr lang="fi-FI"/>
        </a:p>
      </dgm:t>
    </dgm:pt>
    <dgm:pt modelId="{AE2BEA36-B8F8-45BB-AFD4-EDDC77DFA8B4}" type="pres">
      <dgm:prSet presAssocID="{5A116389-96B0-44E6-9EFA-7B29A2BF90A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4DA3FC97-CAE3-45F4-9B80-18379058275A}" type="pres">
      <dgm:prSet presAssocID="{489D522F-8496-4D46-85D8-9841442C74F5}" presName="composite" presStyleCnt="0"/>
      <dgm:spPr/>
    </dgm:pt>
    <dgm:pt modelId="{79810BD1-6052-4812-AB7B-2B953B984D5A}" type="pres">
      <dgm:prSet presAssocID="{489D522F-8496-4D46-85D8-9841442C74F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135EBAB-43A8-46CC-9FFE-91F506336F4A}" type="pres">
      <dgm:prSet presAssocID="{489D522F-8496-4D46-85D8-9841442C74F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0181FEA-CD1A-4D61-801D-3B0F5CE1EA63}" type="pres">
      <dgm:prSet presAssocID="{BFCCA665-EA2C-4083-AE8B-C2523F231A02}" presName="sp" presStyleCnt="0"/>
      <dgm:spPr/>
    </dgm:pt>
    <dgm:pt modelId="{CAABA957-78E1-4AE1-B9E5-F1D4F93B507D}" type="pres">
      <dgm:prSet presAssocID="{A6E74BAE-6EE7-4DCA-A6AC-8E8BFC7670D4}" presName="composite" presStyleCnt="0"/>
      <dgm:spPr/>
    </dgm:pt>
    <dgm:pt modelId="{ACAA50E0-A48A-4236-B9A8-5535B5CDFCC3}" type="pres">
      <dgm:prSet presAssocID="{A6E74BAE-6EE7-4DCA-A6AC-8E8BFC7670D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2D1B4AD-2F4C-424F-9D88-DB87384871A9}" type="pres">
      <dgm:prSet presAssocID="{A6E74BAE-6EE7-4DCA-A6AC-8E8BFC7670D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4946F3C-517D-45F6-A680-5C9A2C53C5C7}" type="pres">
      <dgm:prSet presAssocID="{4AD3C01E-D444-4F95-8395-07E061195A83}" presName="sp" presStyleCnt="0"/>
      <dgm:spPr/>
    </dgm:pt>
    <dgm:pt modelId="{5AC23969-048D-48B1-A9CC-7D9A1763E80B}" type="pres">
      <dgm:prSet presAssocID="{830DA1CC-958C-418B-916C-2778B64B998D}" presName="composite" presStyleCnt="0"/>
      <dgm:spPr/>
    </dgm:pt>
    <dgm:pt modelId="{8D58604C-3E46-4155-9738-B501B1BD5522}" type="pres">
      <dgm:prSet presAssocID="{830DA1CC-958C-418B-916C-2778B64B998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1C92F65-BEC9-43C4-9E2A-5A35E5508CCB}" type="pres">
      <dgm:prSet presAssocID="{830DA1CC-958C-418B-916C-2778B64B998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0DF33BEF-8D73-4573-B142-ABD966F230BF}" srcId="{5A116389-96B0-44E6-9EFA-7B29A2BF90A3}" destId="{830DA1CC-958C-418B-916C-2778B64B998D}" srcOrd="2" destOrd="0" parTransId="{148A119E-3692-4E08-9D35-C8CB07712174}" sibTransId="{AE7C5FEF-E980-4764-87B7-9EAA79B3174A}"/>
    <dgm:cxn modelId="{539D2921-BC54-4CF9-944F-B616A06741E9}" type="presOf" srcId="{B7AD1181-7BC4-4794-AFCD-811A44423DCD}" destId="{22D1B4AD-2F4C-424F-9D88-DB87384871A9}" srcOrd="0" destOrd="1" presId="urn:microsoft.com/office/officeart/2005/8/layout/chevron2"/>
    <dgm:cxn modelId="{673BC5D2-783E-42F0-8213-B3B097BC5265}" type="presOf" srcId="{E3FC555D-B09F-4B5D-A180-2D381EE5A529}" destId="{E1C92F65-BEC9-43C4-9E2A-5A35E5508CCB}" srcOrd="0" destOrd="1" presId="urn:microsoft.com/office/officeart/2005/8/layout/chevron2"/>
    <dgm:cxn modelId="{57033BF8-26CA-48B9-846C-1413A3F87069}" srcId="{A6E74BAE-6EE7-4DCA-A6AC-8E8BFC7670D4}" destId="{B7AD1181-7BC4-4794-AFCD-811A44423DCD}" srcOrd="1" destOrd="0" parTransId="{EF976BC3-A741-4D8F-A180-59A0D7DDBD95}" sibTransId="{8307ED61-358B-4D3F-A6C7-3C8868FACB79}"/>
    <dgm:cxn modelId="{11BD03A6-4657-4896-BFF4-F66D9435BD41}" type="presOf" srcId="{355BC165-F1B7-4D69-B800-BF166BD88635}" destId="{22D1B4AD-2F4C-424F-9D88-DB87384871A9}" srcOrd="0" destOrd="2" presId="urn:microsoft.com/office/officeart/2005/8/layout/chevron2"/>
    <dgm:cxn modelId="{D1C9CFD7-C488-4A7C-AD31-358906F9B72C}" srcId="{489D522F-8496-4D46-85D8-9841442C74F5}" destId="{3DE80730-5E49-4BB6-96E0-D231C0BCE175}" srcOrd="1" destOrd="0" parTransId="{CAC13FBF-7E1A-456C-8474-BE05105D95FC}" sibTransId="{ED4E73A2-7B3B-4268-B195-200404A44D86}"/>
    <dgm:cxn modelId="{949DADB3-83EB-4F34-8C92-6EDD91F38AF7}" type="presOf" srcId="{6FE4C9E9-6FC5-447B-B7C6-99A9A2F23BF0}" destId="{22D1B4AD-2F4C-424F-9D88-DB87384871A9}" srcOrd="0" destOrd="0" presId="urn:microsoft.com/office/officeart/2005/8/layout/chevron2"/>
    <dgm:cxn modelId="{0852B3E8-B4CD-4246-ADEB-4A42A3E504A8}" srcId="{830DA1CC-958C-418B-916C-2778B64B998D}" destId="{E3FC555D-B09F-4B5D-A180-2D381EE5A529}" srcOrd="1" destOrd="0" parTransId="{1B41EAB6-B2F4-495B-A6D1-6F92C6A4E935}" sibTransId="{CAB224D9-4313-47F3-A4B0-05E2C94BF02A}"/>
    <dgm:cxn modelId="{CC820B9F-3173-4EDE-AB9D-539EF8AD1AF6}" type="presOf" srcId="{5A116389-96B0-44E6-9EFA-7B29A2BF90A3}" destId="{AE2BEA36-B8F8-45BB-AFD4-EDDC77DFA8B4}" srcOrd="0" destOrd="0" presId="urn:microsoft.com/office/officeart/2005/8/layout/chevron2"/>
    <dgm:cxn modelId="{57F1D687-83CE-4FD1-8DC3-8D072A7AD08F}" type="presOf" srcId="{3DE80730-5E49-4BB6-96E0-D231C0BCE175}" destId="{3135EBAB-43A8-46CC-9FFE-91F506336F4A}" srcOrd="0" destOrd="1" presId="urn:microsoft.com/office/officeart/2005/8/layout/chevron2"/>
    <dgm:cxn modelId="{DF499F9A-4CC2-42B5-B166-BA65797B9087}" type="presOf" srcId="{195A509E-6C17-4208-AB1E-A2C7CFB96F75}" destId="{E1C92F65-BEC9-43C4-9E2A-5A35E5508CCB}" srcOrd="0" destOrd="0" presId="urn:microsoft.com/office/officeart/2005/8/layout/chevron2"/>
    <dgm:cxn modelId="{8D6A760F-9927-455C-B822-E67962696E45}" srcId="{A6E74BAE-6EE7-4DCA-A6AC-8E8BFC7670D4}" destId="{6FE4C9E9-6FC5-447B-B7C6-99A9A2F23BF0}" srcOrd="0" destOrd="0" parTransId="{60B694C8-DBF6-4082-8A98-CB7FBD5F3642}" sibTransId="{56F86BC8-B956-4C6D-B716-1155E8E41ACA}"/>
    <dgm:cxn modelId="{089A5EDC-263F-41EE-B52E-FA6BBDFD1F82}" type="presOf" srcId="{489D522F-8496-4D46-85D8-9841442C74F5}" destId="{79810BD1-6052-4812-AB7B-2B953B984D5A}" srcOrd="0" destOrd="0" presId="urn:microsoft.com/office/officeart/2005/8/layout/chevron2"/>
    <dgm:cxn modelId="{9A1F0CD4-C726-4256-B8AC-647CC7689708}" srcId="{5A116389-96B0-44E6-9EFA-7B29A2BF90A3}" destId="{A6E74BAE-6EE7-4DCA-A6AC-8E8BFC7670D4}" srcOrd="1" destOrd="0" parTransId="{D468AF7C-5737-4993-BB12-C030E4D0FB79}" sibTransId="{4AD3C01E-D444-4F95-8395-07E061195A83}"/>
    <dgm:cxn modelId="{B8CBF871-74EC-43EF-88E7-FE647809DB1D}" type="presOf" srcId="{A6E74BAE-6EE7-4DCA-A6AC-8E8BFC7670D4}" destId="{ACAA50E0-A48A-4236-B9A8-5535B5CDFCC3}" srcOrd="0" destOrd="0" presId="urn:microsoft.com/office/officeart/2005/8/layout/chevron2"/>
    <dgm:cxn modelId="{56A10501-88B4-4AB0-A162-D716A97774E9}" type="presOf" srcId="{830DA1CC-958C-418B-916C-2778B64B998D}" destId="{8D58604C-3E46-4155-9738-B501B1BD5522}" srcOrd="0" destOrd="0" presId="urn:microsoft.com/office/officeart/2005/8/layout/chevron2"/>
    <dgm:cxn modelId="{ABC0F9BA-E9B0-4500-9490-9C85D1CA0B91}" srcId="{489D522F-8496-4D46-85D8-9841442C74F5}" destId="{9A5CA85D-AA48-479C-9F91-A4CD03D44EE0}" srcOrd="0" destOrd="0" parTransId="{7F03382C-0444-47B8-A06B-808200A416E2}" sibTransId="{13E06DD3-01A4-4FCF-BB71-B66F6AEFB977}"/>
    <dgm:cxn modelId="{B6C0075C-E5E2-459E-8F47-D09F57A7EE66}" srcId="{A6E74BAE-6EE7-4DCA-A6AC-8E8BFC7670D4}" destId="{355BC165-F1B7-4D69-B800-BF166BD88635}" srcOrd="2" destOrd="0" parTransId="{B38699F5-40E4-41FE-B2C4-273D0A29EF3F}" sibTransId="{3D794B4E-AE4C-463F-9E7C-41B489FD509A}"/>
    <dgm:cxn modelId="{7D84D272-7990-470A-AD51-5D26D73779BA}" srcId="{830DA1CC-958C-418B-916C-2778B64B998D}" destId="{195A509E-6C17-4208-AB1E-A2C7CFB96F75}" srcOrd="0" destOrd="0" parTransId="{F620D6B6-E59A-471E-96B2-5F6879FB79DD}" sibTransId="{11690D70-BEF8-4FDD-B5DA-9D4DC2431AD7}"/>
    <dgm:cxn modelId="{87227D73-E6A6-452C-9EAC-0DE5BD97BF80}" srcId="{5A116389-96B0-44E6-9EFA-7B29A2BF90A3}" destId="{489D522F-8496-4D46-85D8-9841442C74F5}" srcOrd="0" destOrd="0" parTransId="{1F71F0A8-FADF-4F61-814E-16602FDA02E4}" sibTransId="{BFCCA665-EA2C-4083-AE8B-C2523F231A02}"/>
    <dgm:cxn modelId="{2E801518-DE36-4223-9E58-DE3C648B3D8E}" type="presOf" srcId="{9A5CA85D-AA48-479C-9F91-A4CD03D44EE0}" destId="{3135EBAB-43A8-46CC-9FFE-91F506336F4A}" srcOrd="0" destOrd="0" presId="urn:microsoft.com/office/officeart/2005/8/layout/chevron2"/>
    <dgm:cxn modelId="{F75C4F73-B7BA-40E4-9CAE-0726C41FB00B}" type="presParOf" srcId="{AE2BEA36-B8F8-45BB-AFD4-EDDC77DFA8B4}" destId="{4DA3FC97-CAE3-45F4-9B80-18379058275A}" srcOrd="0" destOrd="0" presId="urn:microsoft.com/office/officeart/2005/8/layout/chevron2"/>
    <dgm:cxn modelId="{68358478-49CB-4FD7-80C1-E99C7B4FB738}" type="presParOf" srcId="{4DA3FC97-CAE3-45F4-9B80-18379058275A}" destId="{79810BD1-6052-4812-AB7B-2B953B984D5A}" srcOrd="0" destOrd="0" presId="urn:microsoft.com/office/officeart/2005/8/layout/chevron2"/>
    <dgm:cxn modelId="{79F207B9-1D5D-4726-BF0B-E13CA8D084F5}" type="presParOf" srcId="{4DA3FC97-CAE3-45F4-9B80-18379058275A}" destId="{3135EBAB-43A8-46CC-9FFE-91F506336F4A}" srcOrd="1" destOrd="0" presId="urn:microsoft.com/office/officeart/2005/8/layout/chevron2"/>
    <dgm:cxn modelId="{45D1627F-856E-4E27-955B-1F26D65BC4A3}" type="presParOf" srcId="{AE2BEA36-B8F8-45BB-AFD4-EDDC77DFA8B4}" destId="{70181FEA-CD1A-4D61-801D-3B0F5CE1EA63}" srcOrd="1" destOrd="0" presId="urn:microsoft.com/office/officeart/2005/8/layout/chevron2"/>
    <dgm:cxn modelId="{B1C68A6A-0677-496C-A69F-B4F58DF21B7A}" type="presParOf" srcId="{AE2BEA36-B8F8-45BB-AFD4-EDDC77DFA8B4}" destId="{CAABA957-78E1-4AE1-B9E5-F1D4F93B507D}" srcOrd="2" destOrd="0" presId="urn:microsoft.com/office/officeart/2005/8/layout/chevron2"/>
    <dgm:cxn modelId="{BC149BAB-3147-4C87-A9DB-211C2D0EE655}" type="presParOf" srcId="{CAABA957-78E1-4AE1-B9E5-F1D4F93B507D}" destId="{ACAA50E0-A48A-4236-B9A8-5535B5CDFCC3}" srcOrd="0" destOrd="0" presId="urn:microsoft.com/office/officeart/2005/8/layout/chevron2"/>
    <dgm:cxn modelId="{ACE14975-44B3-4ECB-9CE0-2E5346599245}" type="presParOf" srcId="{CAABA957-78E1-4AE1-B9E5-F1D4F93B507D}" destId="{22D1B4AD-2F4C-424F-9D88-DB87384871A9}" srcOrd="1" destOrd="0" presId="urn:microsoft.com/office/officeart/2005/8/layout/chevron2"/>
    <dgm:cxn modelId="{1FE5B246-79A2-40D0-B1AF-DA8D200C9808}" type="presParOf" srcId="{AE2BEA36-B8F8-45BB-AFD4-EDDC77DFA8B4}" destId="{A4946F3C-517D-45F6-A680-5C9A2C53C5C7}" srcOrd="3" destOrd="0" presId="urn:microsoft.com/office/officeart/2005/8/layout/chevron2"/>
    <dgm:cxn modelId="{C6519650-FECF-4BA7-870F-34C9981445A3}" type="presParOf" srcId="{AE2BEA36-B8F8-45BB-AFD4-EDDC77DFA8B4}" destId="{5AC23969-048D-48B1-A9CC-7D9A1763E80B}" srcOrd="4" destOrd="0" presId="urn:microsoft.com/office/officeart/2005/8/layout/chevron2"/>
    <dgm:cxn modelId="{B05C8042-F0FE-4806-9095-B8A92351CB32}" type="presParOf" srcId="{5AC23969-048D-48B1-A9CC-7D9A1763E80B}" destId="{8D58604C-3E46-4155-9738-B501B1BD5522}" srcOrd="0" destOrd="0" presId="urn:microsoft.com/office/officeart/2005/8/layout/chevron2"/>
    <dgm:cxn modelId="{88D9CBD2-4884-4349-AFE2-C575B1B19C9B}" type="presParOf" srcId="{5AC23969-048D-48B1-A9CC-7D9A1763E80B}" destId="{E1C92F65-BEC9-43C4-9E2A-5A35E5508CC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0C90F1-FA05-408A-8DB7-E46C542CEFE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970EE3F1-825D-4172-B7DE-C83F6D84CB14}">
      <dgm:prSet phldrT="[Teksti]"/>
      <dgm:spPr/>
      <dgm:t>
        <a:bodyPr/>
        <a:lstStyle/>
        <a:p>
          <a:r>
            <a:rPr lang="fi-FI" dirty="0" smtClean="0"/>
            <a:t>Valmistelu ja suunnittelu</a:t>
          </a:r>
          <a:endParaRPr lang="fi-FI" dirty="0"/>
        </a:p>
      </dgm:t>
    </dgm:pt>
    <dgm:pt modelId="{3DD9EB6C-F6E8-4F8C-9EB2-7D6A6C58C2C0}" type="parTrans" cxnId="{2D7B789F-1DC2-4127-8E79-54273E443906}">
      <dgm:prSet/>
      <dgm:spPr/>
      <dgm:t>
        <a:bodyPr/>
        <a:lstStyle/>
        <a:p>
          <a:endParaRPr lang="fi-FI"/>
        </a:p>
      </dgm:t>
    </dgm:pt>
    <dgm:pt modelId="{7C30BAD5-0A3C-47EE-97FC-07882718FC51}" type="sibTrans" cxnId="{2D7B789F-1DC2-4127-8E79-54273E443906}">
      <dgm:prSet/>
      <dgm:spPr/>
      <dgm:t>
        <a:bodyPr/>
        <a:lstStyle/>
        <a:p>
          <a:endParaRPr lang="fi-FI"/>
        </a:p>
      </dgm:t>
    </dgm:pt>
    <dgm:pt modelId="{2B311F4F-EE0C-4319-A33F-6AABECD14573}">
      <dgm:prSet phldrT="[Teksti]"/>
      <dgm:spPr/>
      <dgm:t>
        <a:bodyPr/>
        <a:lstStyle/>
        <a:p>
          <a:r>
            <a:rPr lang="fi-FI" dirty="0" smtClean="0"/>
            <a:t>Rakentaminen</a:t>
          </a:r>
          <a:endParaRPr lang="fi-FI" dirty="0"/>
        </a:p>
      </dgm:t>
    </dgm:pt>
    <dgm:pt modelId="{F6BC0CFF-5987-4BAD-A6D4-A3C9380E5E27}" type="parTrans" cxnId="{5D9F8517-3A9B-41C9-A6FC-8B04BA104426}">
      <dgm:prSet/>
      <dgm:spPr/>
      <dgm:t>
        <a:bodyPr/>
        <a:lstStyle/>
        <a:p>
          <a:endParaRPr lang="fi-FI"/>
        </a:p>
      </dgm:t>
    </dgm:pt>
    <dgm:pt modelId="{9ADBD006-4B85-46D4-94F0-B4B673B41564}" type="sibTrans" cxnId="{5D9F8517-3A9B-41C9-A6FC-8B04BA104426}">
      <dgm:prSet/>
      <dgm:spPr/>
      <dgm:t>
        <a:bodyPr/>
        <a:lstStyle/>
        <a:p>
          <a:endParaRPr lang="fi-FI"/>
        </a:p>
      </dgm:t>
    </dgm:pt>
    <dgm:pt modelId="{5F6CAA8F-C546-4A56-9969-672DEC8F06B9}">
      <dgm:prSet phldrT="[Teksti]"/>
      <dgm:spPr/>
      <dgm:t>
        <a:bodyPr/>
        <a:lstStyle/>
        <a:p>
          <a:r>
            <a:rPr lang="fi-FI" dirty="0" smtClean="0"/>
            <a:t>Purkutyöt kesällä 2019 ja 2022</a:t>
          </a:r>
          <a:endParaRPr lang="fi-FI" dirty="0"/>
        </a:p>
      </dgm:t>
    </dgm:pt>
    <dgm:pt modelId="{23E16C3C-91F4-49E4-8F97-D5414B9AF178}" type="parTrans" cxnId="{472984D9-EEA4-485E-B426-AB2DF6843084}">
      <dgm:prSet/>
      <dgm:spPr/>
      <dgm:t>
        <a:bodyPr/>
        <a:lstStyle/>
        <a:p>
          <a:endParaRPr lang="fi-FI"/>
        </a:p>
      </dgm:t>
    </dgm:pt>
    <dgm:pt modelId="{6865D570-03CD-4A72-90F9-2AB4BB6E4DE7}" type="sibTrans" cxnId="{472984D9-EEA4-485E-B426-AB2DF6843084}">
      <dgm:prSet/>
      <dgm:spPr/>
      <dgm:t>
        <a:bodyPr/>
        <a:lstStyle/>
        <a:p>
          <a:endParaRPr lang="fi-FI"/>
        </a:p>
      </dgm:t>
    </dgm:pt>
    <dgm:pt modelId="{CC67A332-EBC1-4C0F-B5D8-0A23490C7F87}">
      <dgm:prSet phldrT="[Teksti]"/>
      <dgm:spPr/>
      <dgm:t>
        <a:bodyPr/>
        <a:lstStyle/>
        <a:p>
          <a:r>
            <a:rPr lang="fi-FI" dirty="0" smtClean="0"/>
            <a:t>Rakentaminen 2020-2022</a:t>
          </a:r>
          <a:endParaRPr lang="fi-FI" dirty="0"/>
        </a:p>
      </dgm:t>
    </dgm:pt>
    <dgm:pt modelId="{16F40098-78C4-4592-89F8-5CEB2D9D16E4}" type="parTrans" cxnId="{1CB5FC24-2A08-483D-AA70-294423A66F16}">
      <dgm:prSet/>
      <dgm:spPr/>
      <dgm:t>
        <a:bodyPr/>
        <a:lstStyle/>
        <a:p>
          <a:endParaRPr lang="fi-FI"/>
        </a:p>
      </dgm:t>
    </dgm:pt>
    <dgm:pt modelId="{EBB2DA88-0B67-42E5-9ABD-36E91332F3A8}" type="sibTrans" cxnId="{1CB5FC24-2A08-483D-AA70-294423A66F16}">
      <dgm:prSet/>
      <dgm:spPr/>
      <dgm:t>
        <a:bodyPr/>
        <a:lstStyle/>
        <a:p>
          <a:endParaRPr lang="fi-FI"/>
        </a:p>
      </dgm:t>
    </dgm:pt>
    <dgm:pt modelId="{E0D2A068-9F47-4DE3-9429-3380E6377D1A}">
      <dgm:prSet phldrT="[Teksti]"/>
      <dgm:spPr/>
      <dgm:t>
        <a:bodyPr/>
        <a:lstStyle/>
        <a:p>
          <a:r>
            <a:rPr lang="fi-FI" dirty="0" smtClean="0"/>
            <a:t>Suunnittelu ja piirtäminen 2019-2020</a:t>
          </a:r>
          <a:endParaRPr lang="fi-FI" dirty="0"/>
        </a:p>
      </dgm:t>
    </dgm:pt>
    <dgm:pt modelId="{19A7CA28-96BD-4A45-B966-A50246AE1321}" type="parTrans" cxnId="{698407D9-8F1D-4386-824B-916064E81A97}">
      <dgm:prSet/>
      <dgm:spPr/>
      <dgm:t>
        <a:bodyPr/>
        <a:lstStyle/>
        <a:p>
          <a:endParaRPr lang="fi-FI"/>
        </a:p>
      </dgm:t>
    </dgm:pt>
    <dgm:pt modelId="{8F3711AE-194F-4CC3-A444-B18CEE291912}" type="sibTrans" cxnId="{698407D9-8F1D-4386-824B-916064E81A97}">
      <dgm:prSet/>
      <dgm:spPr/>
      <dgm:t>
        <a:bodyPr/>
        <a:lstStyle/>
        <a:p>
          <a:endParaRPr lang="fi-FI"/>
        </a:p>
      </dgm:t>
    </dgm:pt>
    <dgm:pt modelId="{A30AA19C-4C90-446C-9E7E-04AB530749FB}">
      <dgm:prSet/>
      <dgm:spPr/>
      <dgm:t>
        <a:bodyPr/>
        <a:lstStyle/>
        <a:p>
          <a:r>
            <a:rPr lang="fi-FI" dirty="0" smtClean="0"/>
            <a:t>Toiminnalliset vaatimukset ja tavoitteet pääosin jo valmis</a:t>
          </a:r>
          <a:endParaRPr lang="fi-FI" dirty="0"/>
        </a:p>
      </dgm:t>
    </dgm:pt>
    <dgm:pt modelId="{DA0AA4F9-8804-4A0C-B883-2AC420E30884}" type="parTrans" cxnId="{0F37B318-84CB-46D6-888F-883E6D86681A}">
      <dgm:prSet/>
      <dgm:spPr/>
      <dgm:t>
        <a:bodyPr/>
        <a:lstStyle/>
        <a:p>
          <a:endParaRPr lang="fi-FI"/>
        </a:p>
      </dgm:t>
    </dgm:pt>
    <dgm:pt modelId="{73FB7BF4-49FF-44CA-B884-34CFEFF84852}" type="sibTrans" cxnId="{0F37B318-84CB-46D6-888F-883E6D86681A}">
      <dgm:prSet/>
      <dgm:spPr/>
      <dgm:t>
        <a:bodyPr/>
        <a:lstStyle/>
        <a:p>
          <a:endParaRPr lang="fi-FI"/>
        </a:p>
      </dgm:t>
    </dgm:pt>
    <dgm:pt modelId="{7B902200-D51F-491D-AABB-DF72F534A24F}">
      <dgm:prSet/>
      <dgm:spPr/>
      <dgm:t>
        <a:bodyPr/>
        <a:lstStyle/>
        <a:p>
          <a:endParaRPr lang="fi-FI" dirty="0"/>
        </a:p>
      </dgm:t>
    </dgm:pt>
    <dgm:pt modelId="{8D3E9E59-4DEB-4171-BCB9-9A4BBEB303EB}" type="parTrans" cxnId="{151A3E4C-07DE-451D-952C-CB562849766C}">
      <dgm:prSet/>
      <dgm:spPr/>
      <dgm:t>
        <a:bodyPr/>
        <a:lstStyle/>
        <a:p>
          <a:endParaRPr lang="fi-FI"/>
        </a:p>
      </dgm:t>
    </dgm:pt>
    <dgm:pt modelId="{E63538F3-00C3-4AAD-A634-D93AE0374AEF}" type="sibTrans" cxnId="{151A3E4C-07DE-451D-952C-CB562849766C}">
      <dgm:prSet/>
      <dgm:spPr/>
      <dgm:t>
        <a:bodyPr/>
        <a:lstStyle/>
        <a:p>
          <a:endParaRPr lang="fi-FI"/>
        </a:p>
      </dgm:t>
    </dgm:pt>
    <dgm:pt modelId="{8DFB84D1-7A6A-4C08-81B9-AB10CAD9C479}">
      <dgm:prSet phldrT="[Teksti]"/>
      <dgm:spPr/>
      <dgm:t>
        <a:bodyPr/>
        <a:lstStyle/>
        <a:p>
          <a:r>
            <a:rPr lang="fi-FI" dirty="0" smtClean="0"/>
            <a:t>Kilpailullinen neuvottelumenettely: Neuvottelut tarjoajien kanssa</a:t>
          </a:r>
          <a:endParaRPr lang="fi-FI" dirty="0"/>
        </a:p>
      </dgm:t>
    </dgm:pt>
    <dgm:pt modelId="{4AABF78B-4110-4F81-A336-ECA881E0A8F0}" type="parTrans" cxnId="{7BA4541B-5188-42D0-805E-F9B767FDDDC3}">
      <dgm:prSet/>
      <dgm:spPr/>
      <dgm:t>
        <a:bodyPr/>
        <a:lstStyle/>
        <a:p>
          <a:endParaRPr lang="fi-FI"/>
        </a:p>
      </dgm:t>
    </dgm:pt>
    <dgm:pt modelId="{1C092FB3-0606-4179-B8FC-3828AE03E16F}" type="sibTrans" cxnId="{7BA4541B-5188-42D0-805E-F9B767FDDDC3}">
      <dgm:prSet/>
      <dgm:spPr/>
      <dgm:t>
        <a:bodyPr/>
        <a:lstStyle/>
        <a:p>
          <a:endParaRPr lang="fi-FI"/>
        </a:p>
      </dgm:t>
    </dgm:pt>
    <dgm:pt modelId="{BACFEB6B-36CA-4A28-A3AD-4BB19FB7FE2A}">
      <dgm:prSet/>
      <dgm:spPr/>
      <dgm:t>
        <a:bodyPr/>
        <a:lstStyle/>
        <a:p>
          <a:r>
            <a:rPr lang="fi-FI" dirty="0" err="1" smtClean="0"/>
            <a:t>Hankitapäätös</a:t>
          </a:r>
          <a:r>
            <a:rPr lang="fi-FI" dirty="0" smtClean="0"/>
            <a:t>: kevättalvi 2020</a:t>
          </a:r>
          <a:endParaRPr lang="fi-FI" dirty="0"/>
        </a:p>
      </dgm:t>
    </dgm:pt>
    <dgm:pt modelId="{F9483C64-642B-4FEA-92C8-263EFFEBF94A}" type="parTrans" cxnId="{979EB810-3A7C-45DE-AABC-FF38089D5F14}">
      <dgm:prSet/>
      <dgm:spPr/>
      <dgm:t>
        <a:bodyPr/>
        <a:lstStyle/>
        <a:p>
          <a:endParaRPr lang="fi-FI"/>
        </a:p>
      </dgm:t>
    </dgm:pt>
    <dgm:pt modelId="{E10F694B-03AC-4565-B68D-2E185297223B}" type="sibTrans" cxnId="{979EB810-3A7C-45DE-AABC-FF38089D5F14}">
      <dgm:prSet/>
      <dgm:spPr/>
      <dgm:t>
        <a:bodyPr/>
        <a:lstStyle/>
        <a:p>
          <a:endParaRPr lang="fi-FI"/>
        </a:p>
      </dgm:t>
    </dgm:pt>
    <dgm:pt modelId="{D8049CC6-0885-4A2E-B429-696C6E54A99A}">
      <dgm:prSet phldrT="[Teksti]"/>
      <dgm:spPr/>
      <dgm:t>
        <a:bodyPr/>
        <a:lstStyle/>
        <a:p>
          <a:r>
            <a:rPr lang="fi-FI" dirty="0" smtClean="0"/>
            <a:t>Käyttöönotto 08/2022</a:t>
          </a:r>
          <a:endParaRPr lang="fi-FI" dirty="0"/>
        </a:p>
      </dgm:t>
    </dgm:pt>
    <dgm:pt modelId="{00162DC8-9D05-4A44-B1EE-CA2CA117E7A9}" type="parTrans" cxnId="{87D87E39-F4F6-45E0-92A2-8DC280BA0082}">
      <dgm:prSet/>
      <dgm:spPr/>
      <dgm:t>
        <a:bodyPr/>
        <a:lstStyle/>
        <a:p>
          <a:endParaRPr lang="fi-FI"/>
        </a:p>
      </dgm:t>
    </dgm:pt>
    <dgm:pt modelId="{34A74A02-6F01-46BD-BEC6-797D0F596742}" type="sibTrans" cxnId="{87D87E39-F4F6-45E0-92A2-8DC280BA0082}">
      <dgm:prSet/>
      <dgm:spPr/>
      <dgm:t>
        <a:bodyPr/>
        <a:lstStyle/>
        <a:p>
          <a:endParaRPr lang="fi-FI"/>
        </a:p>
      </dgm:t>
    </dgm:pt>
    <dgm:pt modelId="{7E3C5426-7F17-4266-B474-5FB8D61DF037}" type="pres">
      <dgm:prSet presAssocID="{190C90F1-FA05-408A-8DB7-E46C542CEFE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5B907694-25C3-4C48-918F-9A4F99196CA2}" type="pres">
      <dgm:prSet presAssocID="{970EE3F1-825D-4172-B7DE-C83F6D84CB14}" presName="linNode" presStyleCnt="0"/>
      <dgm:spPr/>
    </dgm:pt>
    <dgm:pt modelId="{D614CE22-333B-4545-9023-593C21393548}" type="pres">
      <dgm:prSet presAssocID="{970EE3F1-825D-4172-B7DE-C83F6D84CB14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6721F30-97BA-457A-A065-4D7226E34806}" type="pres">
      <dgm:prSet presAssocID="{970EE3F1-825D-4172-B7DE-C83F6D84CB14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BB2862E-F556-45A0-A7EC-FED93078A72B}" type="pres">
      <dgm:prSet presAssocID="{7C30BAD5-0A3C-47EE-97FC-07882718FC51}" presName="sp" presStyleCnt="0"/>
      <dgm:spPr/>
    </dgm:pt>
    <dgm:pt modelId="{A9812143-3BE1-48FD-B519-9A1DAD22B21D}" type="pres">
      <dgm:prSet presAssocID="{2B311F4F-EE0C-4319-A33F-6AABECD14573}" presName="linNode" presStyleCnt="0"/>
      <dgm:spPr/>
    </dgm:pt>
    <dgm:pt modelId="{5AD49C6A-6022-4225-BE87-F0C770394A4E}" type="pres">
      <dgm:prSet presAssocID="{2B311F4F-EE0C-4319-A33F-6AABECD14573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F0073FA-7A16-41EB-8061-86029DB9AEAE}" type="pres">
      <dgm:prSet presAssocID="{2B311F4F-EE0C-4319-A33F-6AABECD14573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F0ADB021-EBD5-47A4-96C6-53D7A5D727A6}" type="presOf" srcId="{BACFEB6B-36CA-4A28-A3AD-4BB19FB7FE2A}" destId="{86721F30-97BA-457A-A065-4D7226E34806}" srcOrd="0" destOrd="1" presId="urn:microsoft.com/office/officeart/2005/8/layout/vList5"/>
    <dgm:cxn modelId="{7BA4541B-5188-42D0-805E-F9B767FDDDC3}" srcId="{970EE3F1-825D-4172-B7DE-C83F6D84CB14}" destId="{8DFB84D1-7A6A-4C08-81B9-AB10CAD9C479}" srcOrd="0" destOrd="0" parTransId="{4AABF78B-4110-4F81-A336-ECA881E0A8F0}" sibTransId="{1C092FB3-0606-4179-B8FC-3828AE03E16F}"/>
    <dgm:cxn modelId="{2D7B789F-1DC2-4127-8E79-54273E443906}" srcId="{190C90F1-FA05-408A-8DB7-E46C542CEFED}" destId="{970EE3F1-825D-4172-B7DE-C83F6D84CB14}" srcOrd="0" destOrd="0" parTransId="{3DD9EB6C-F6E8-4F8C-9EB2-7D6A6C58C2C0}" sibTransId="{7C30BAD5-0A3C-47EE-97FC-07882718FC51}"/>
    <dgm:cxn modelId="{19813CA2-8F19-4560-A945-8DB38B1EFE36}" type="presOf" srcId="{5F6CAA8F-C546-4A56-9969-672DEC8F06B9}" destId="{0F0073FA-7A16-41EB-8061-86029DB9AEAE}" srcOrd="0" destOrd="0" presId="urn:microsoft.com/office/officeart/2005/8/layout/vList5"/>
    <dgm:cxn modelId="{6AB2166F-D1F2-4B9B-92D4-CC1234E2E0D5}" type="presOf" srcId="{2B311F4F-EE0C-4319-A33F-6AABECD14573}" destId="{5AD49C6A-6022-4225-BE87-F0C770394A4E}" srcOrd="0" destOrd="0" presId="urn:microsoft.com/office/officeart/2005/8/layout/vList5"/>
    <dgm:cxn modelId="{151A3E4C-07DE-451D-952C-CB562849766C}" srcId="{970EE3F1-825D-4172-B7DE-C83F6D84CB14}" destId="{7B902200-D51F-491D-AABB-DF72F534A24F}" srcOrd="4" destOrd="0" parTransId="{8D3E9E59-4DEB-4171-BCB9-9A4BBEB303EB}" sibTransId="{E63538F3-00C3-4AAD-A634-D93AE0374AEF}"/>
    <dgm:cxn modelId="{979EB810-3A7C-45DE-AABC-FF38089D5F14}" srcId="{970EE3F1-825D-4172-B7DE-C83F6D84CB14}" destId="{BACFEB6B-36CA-4A28-A3AD-4BB19FB7FE2A}" srcOrd="1" destOrd="0" parTransId="{F9483C64-642B-4FEA-92C8-263EFFEBF94A}" sibTransId="{E10F694B-03AC-4565-B68D-2E185297223B}"/>
    <dgm:cxn modelId="{87D87E39-F4F6-45E0-92A2-8DC280BA0082}" srcId="{2B311F4F-EE0C-4319-A33F-6AABECD14573}" destId="{D8049CC6-0885-4A2E-B429-696C6E54A99A}" srcOrd="2" destOrd="0" parTransId="{00162DC8-9D05-4A44-B1EE-CA2CA117E7A9}" sibTransId="{34A74A02-6F01-46BD-BEC6-797D0F596742}"/>
    <dgm:cxn modelId="{D2D5F5B1-B396-4681-B7D1-8C1103FA6E05}" type="presOf" srcId="{D8049CC6-0885-4A2E-B429-696C6E54A99A}" destId="{0F0073FA-7A16-41EB-8061-86029DB9AEAE}" srcOrd="0" destOrd="2" presId="urn:microsoft.com/office/officeart/2005/8/layout/vList5"/>
    <dgm:cxn modelId="{698407D9-8F1D-4386-824B-916064E81A97}" srcId="{970EE3F1-825D-4172-B7DE-C83F6D84CB14}" destId="{E0D2A068-9F47-4DE3-9429-3380E6377D1A}" srcOrd="2" destOrd="0" parTransId="{19A7CA28-96BD-4A45-B966-A50246AE1321}" sibTransId="{8F3711AE-194F-4CC3-A444-B18CEE291912}"/>
    <dgm:cxn modelId="{E40A20C0-3AD7-4E8A-B7B2-94CED0A3A351}" type="presOf" srcId="{190C90F1-FA05-408A-8DB7-E46C542CEFED}" destId="{7E3C5426-7F17-4266-B474-5FB8D61DF037}" srcOrd="0" destOrd="0" presId="urn:microsoft.com/office/officeart/2005/8/layout/vList5"/>
    <dgm:cxn modelId="{472984D9-EEA4-485E-B426-AB2DF6843084}" srcId="{2B311F4F-EE0C-4319-A33F-6AABECD14573}" destId="{5F6CAA8F-C546-4A56-9969-672DEC8F06B9}" srcOrd="0" destOrd="0" parTransId="{23E16C3C-91F4-49E4-8F97-D5414B9AF178}" sibTransId="{6865D570-03CD-4A72-90F9-2AB4BB6E4DE7}"/>
    <dgm:cxn modelId="{C70CC4F0-52EA-4E35-83CA-C9935A36CA18}" type="presOf" srcId="{A30AA19C-4C90-446C-9E7E-04AB530749FB}" destId="{86721F30-97BA-457A-A065-4D7226E34806}" srcOrd="0" destOrd="3" presId="urn:microsoft.com/office/officeart/2005/8/layout/vList5"/>
    <dgm:cxn modelId="{0F37B318-84CB-46D6-888F-883E6D86681A}" srcId="{970EE3F1-825D-4172-B7DE-C83F6D84CB14}" destId="{A30AA19C-4C90-446C-9E7E-04AB530749FB}" srcOrd="3" destOrd="0" parTransId="{DA0AA4F9-8804-4A0C-B883-2AC420E30884}" sibTransId="{73FB7BF4-49FF-44CA-B884-34CFEFF84852}"/>
    <dgm:cxn modelId="{4B8274A9-1EC5-4A43-8F7C-FA9C7D94568E}" type="presOf" srcId="{970EE3F1-825D-4172-B7DE-C83F6D84CB14}" destId="{D614CE22-333B-4545-9023-593C21393548}" srcOrd="0" destOrd="0" presId="urn:microsoft.com/office/officeart/2005/8/layout/vList5"/>
    <dgm:cxn modelId="{F3B693A3-6D2F-4E78-ACD5-982843C232EA}" type="presOf" srcId="{CC67A332-EBC1-4C0F-B5D8-0A23490C7F87}" destId="{0F0073FA-7A16-41EB-8061-86029DB9AEAE}" srcOrd="0" destOrd="1" presId="urn:microsoft.com/office/officeart/2005/8/layout/vList5"/>
    <dgm:cxn modelId="{1CB5FC24-2A08-483D-AA70-294423A66F16}" srcId="{2B311F4F-EE0C-4319-A33F-6AABECD14573}" destId="{CC67A332-EBC1-4C0F-B5D8-0A23490C7F87}" srcOrd="1" destOrd="0" parTransId="{16F40098-78C4-4592-89F8-5CEB2D9D16E4}" sibTransId="{EBB2DA88-0B67-42E5-9ABD-36E91332F3A8}"/>
    <dgm:cxn modelId="{5D9F8517-3A9B-41C9-A6FC-8B04BA104426}" srcId="{190C90F1-FA05-408A-8DB7-E46C542CEFED}" destId="{2B311F4F-EE0C-4319-A33F-6AABECD14573}" srcOrd="1" destOrd="0" parTransId="{F6BC0CFF-5987-4BAD-A6D4-A3C9380E5E27}" sibTransId="{9ADBD006-4B85-46D4-94F0-B4B673B41564}"/>
    <dgm:cxn modelId="{941DCC32-C593-41FA-BBD3-0014FA36EB37}" type="presOf" srcId="{7B902200-D51F-491D-AABB-DF72F534A24F}" destId="{86721F30-97BA-457A-A065-4D7226E34806}" srcOrd="0" destOrd="4" presId="urn:microsoft.com/office/officeart/2005/8/layout/vList5"/>
    <dgm:cxn modelId="{2F5E5A30-5856-433A-84B5-A4C88A9F97E7}" type="presOf" srcId="{E0D2A068-9F47-4DE3-9429-3380E6377D1A}" destId="{86721F30-97BA-457A-A065-4D7226E34806}" srcOrd="0" destOrd="2" presId="urn:microsoft.com/office/officeart/2005/8/layout/vList5"/>
    <dgm:cxn modelId="{CD332BE5-9611-4994-A6BF-213F9AB69494}" type="presOf" srcId="{8DFB84D1-7A6A-4C08-81B9-AB10CAD9C479}" destId="{86721F30-97BA-457A-A065-4D7226E34806}" srcOrd="0" destOrd="0" presId="urn:microsoft.com/office/officeart/2005/8/layout/vList5"/>
    <dgm:cxn modelId="{1ADA5E28-02D5-4445-8ACC-BCF4008F2415}" type="presParOf" srcId="{7E3C5426-7F17-4266-B474-5FB8D61DF037}" destId="{5B907694-25C3-4C48-918F-9A4F99196CA2}" srcOrd="0" destOrd="0" presId="urn:microsoft.com/office/officeart/2005/8/layout/vList5"/>
    <dgm:cxn modelId="{77F87BEE-317B-4931-BF9D-A142AA56D048}" type="presParOf" srcId="{5B907694-25C3-4C48-918F-9A4F99196CA2}" destId="{D614CE22-333B-4545-9023-593C21393548}" srcOrd="0" destOrd="0" presId="urn:microsoft.com/office/officeart/2005/8/layout/vList5"/>
    <dgm:cxn modelId="{77E92A12-EA13-49FA-ACAA-CDCDFFEAB15E}" type="presParOf" srcId="{5B907694-25C3-4C48-918F-9A4F99196CA2}" destId="{86721F30-97BA-457A-A065-4D7226E34806}" srcOrd="1" destOrd="0" presId="urn:microsoft.com/office/officeart/2005/8/layout/vList5"/>
    <dgm:cxn modelId="{47D1BFE3-D0BD-4C17-970E-9615D2F7F6D1}" type="presParOf" srcId="{7E3C5426-7F17-4266-B474-5FB8D61DF037}" destId="{FBB2862E-F556-45A0-A7EC-FED93078A72B}" srcOrd="1" destOrd="0" presId="urn:microsoft.com/office/officeart/2005/8/layout/vList5"/>
    <dgm:cxn modelId="{9DFE475F-9809-4683-A7B2-3197257E1E2C}" type="presParOf" srcId="{7E3C5426-7F17-4266-B474-5FB8D61DF037}" destId="{A9812143-3BE1-48FD-B519-9A1DAD22B21D}" srcOrd="2" destOrd="0" presId="urn:microsoft.com/office/officeart/2005/8/layout/vList5"/>
    <dgm:cxn modelId="{132E133B-8BAB-4232-AB19-428E065B8270}" type="presParOf" srcId="{A9812143-3BE1-48FD-B519-9A1DAD22B21D}" destId="{5AD49C6A-6022-4225-BE87-F0C770394A4E}" srcOrd="0" destOrd="0" presId="urn:microsoft.com/office/officeart/2005/8/layout/vList5"/>
    <dgm:cxn modelId="{5FD81F6E-2239-4E24-8558-D402635E1B9F}" type="presParOf" srcId="{A9812143-3BE1-48FD-B519-9A1DAD22B21D}" destId="{0F0073FA-7A16-41EB-8061-86029DB9AEA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C06CA7-8E18-4CC1-898E-084D1E2735D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1168EA95-DE38-4AAD-BB1F-4C051F73F6C9}">
      <dgm:prSet phldrT="[Teksti]"/>
      <dgm:spPr/>
      <dgm:t>
        <a:bodyPr/>
        <a:lstStyle/>
        <a:p>
          <a:r>
            <a:rPr lang="fi-FI" dirty="0" smtClean="0"/>
            <a:t>Valmistelu</a:t>
          </a:r>
          <a:endParaRPr lang="fi-FI" dirty="0"/>
        </a:p>
      </dgm:t>
    </dgm:pt>
    <dgm:pt modelId="{B897C8C1-0C69-4668-B0E1-0B31BB88D142}" type="parTrans" cxnId="{F2D8DAA7-AB89-40BA-890C-30CB4DBFCC0C}">
      <dgm:prSet/>
      <dgm:spPr/>
      <dgm:t>
        <a:bodyPr/>
        <a:lstStyle/>
        <a:p>
          <a:endParaRPr lang="fi-FI"/>
        </a:p>
      </dgm:t>
    </dgm:pt>
    <dgm:pt modelId="{3096A6CA-8BA6-48C3-BB79-E4DA88258FF2}" type="sibTrans" cxnId="{F2D8DAA7-AB89-40BA-890C-30CB4DBFCC0C}">
      <dgm:prSet/>
      <dgm:spPr/>
      <dgm:t>
        <a:bodyPr/>
        <a:lstStyle/>
        <a:p>
          <a:endParaRPr lang="fi-FI"/>
        </a:p>
      </dgm:t>
    </dgm:pt>
    <dgm:pt modelId="{6F5B0071-53D5-4DBE-94BE-862578FC3FA9}">
      <dgm:prSet phldrT="[Teksti]"/>
      <dgm:spPr/>
      <dgm:t>
        <a:bodyPr/>
        <a:lstStyle/>
        <a:p>
          <a:r>
            <a:rPr lang="fi-FI" dirty="0" smtClean="0"/>
            <a:t>Muutos toimintatapaan </a:t>
          </a:r>
          <a:r>
            <a:rPr lang="fi-FI" dirty="0" smtClean="0"/>
            <a:t>6/2019 valtuusto</a:t>
          </a:r>
          <a:endParaRPr lang="fi-FI" dirty="0"/>
        </a:p>
      </dgm:t>
    </dgm:pt>
    <dgm:pt modelId="{E99336E3-3F8B-419F-8716-ABD4EDACAC24}" type="parTrans" cxnId="{65097DE3-BDF2-42B1-9782-C403BCAEF595}">
      <dgm:prSet/>
      <dgm:spPr/>
      <dgm:t>
        <a:bodyPr/>
        <a:lstStyle/>
        <a:p>
          <a:endParaRPr lang="fi-FI"/>
        </a:p>
      </dgm:t>
    </dgm:pt>
    <dgm:pt modelId="{ECD433ED-03D7-4FB2-A911-A4D5BC1FA676}" type="sibTrans" cxnId="{65097DE3-BDF2-42B1-9782-C403BCAEF595}">
      <dgm:prSet/>
      <dgm:spPr/>
      <dgm:t>
        <a:bodyPr/>
        <a:lstStyle/>
        <a:p>
          <a:endParaRPr lang="fi-FI"/>
        </a:p>
      </dgm:t>
    </dgm:pt>
    <dgm:pt modelId="{7E8D58E6-0B0E-4118-9BE1-E4B39E080B80}">
      <dgm:prSet phldrT="[Teksti]"/>
      <dgm:spPr/>
      <dgm:t>
        <a:bodyPr/>
        <a:lstStyle/>
        <a:p>
          <a:r>
            <a:rPr lang="fi-FI" dirty="0" smtClean="0"/>
            <a:t>Valmistelu alkuun 8/2019</a:t>
          </a:r>
          <a:endParaRPr lang="fi-FI" dirty="0"/>
        </a:p>
      </dgm:t>
    </dgm:pt>
    <dgm:pt modelId="{0F97CD34-DB51-43D6-8644-7D1471B17E43}" type="parTrans" cxnId="{3A8AD7B1-5CC8-493E-940E-A597615FE7AC}">
      <dgm:prSet/>
      <dgm:spPr/>
      <dgm:t>
        <a:bodyPr/>
        <a:lstStyle/>
        <a:p>
          <a:endParaRPr lang="fi-FI"/>
        </a:p>
      </dgm:t>
    </dgm:pt>
    <dgm:pt modelId="{F59549F8-D23E-4AFF-9890-45D1CC2B2463}" type="sibTrans" cxnId="{3A8AD7B1-5CC8-493E-940E-A597615FE7AC}">
      <dgm:prSet/>
      <dgm:spPr/>
      <dgm:t>
        <a:bodyPr/>
        <a:lstStyle/>
        <a:p>
          <a:endParaRPr lang="fi-FI"/>
        </a:p>
      </dgm:t>
    </dgm:pt>
    <dgm:pt modelId="{F1F37201-155A-4E57-80DB-D81DD337A52A}">
      <dgm:prSet phldrT="[Teksti]"/>
      <dgm:spPr/>
      <dgm:t>
        <a:bodyPr/>
        <a:lstStyle/>
        <a:p>
          <a:r>
            <a:rPr lang="fi-FI" dirty="0" smtClean="0"/>
            <a:t>Suunnittelu</a:t>
          </a:r>
          <a:endParaRPr lang="fi-FI" dirty="0"/>
        </a:p>
      </dgm:t>
    </dgm:pt>
    <dgm:pt modelId="{C817F13F-70BA-426D-A0C8-28603A08E29D}" type="parTrans" cxnId="{B557DE12-4E58-4533-8148-319BAEAD0A51}">
      <dgm:prSet/>
      <dgm:spPr/>
      <dgm:t>
        <a:bodyPr/>
        <a:lstStyle/>
        <a:p>
          <a:endParaRPr lang="fi-FI"/>
        </a:p>
      </dgm:t>
    </dgm:pt>
    <dgm:pt modelId="{B38FF792-E938-4002-B2B5-2FEB9212FA86}" type="sibTrans" cxnId="{B557DE12-4E58-4533-8148-319BAEAD0A51}">
      <dgm:prSet/>
      <dgm:spPr/>
      <dgm:t>
        <a:bodyPr/>
        <a:lstStyle/>
        <a:p>
          <a:endParaRPr lang="fi-FI"/>
        </a:p>
      </dgm:t>
    </dgm:pt>
    <dgm:pt modelId="{75D56BCF-A550-4C69-840E-A0249340B372}">
      <dgm:prSet phldrT="[Teksti]"/>
      <dgm:spPr/>
      <dgm:t>
        <a:bodyPr/>
        <a:lstStyle/>
        <a:p>
          <a:r>
            <a:rPr lang="fi-FI" dirty="0" smtClean="0"/>
            <a:t>Tarjousasiakirjat</a:t>
          </a:r>
          <a:endParaRPr lang="fi-FI" dirty="0"/>
        </a:p>
      </dgm:t>
    </dgm:pt>
    <dgm:pt modelId="{2FB2B8F9-0B9C-4EA7-9288-49E51B3E094D}" type="parTrans" cxnId="{6B4D73BC-44B3-4BD4-86E2-42336A92A285}">
      <dgm:prSet/>
      <dgm:spPr/>
      <dgm:t>
        <a:bodyPr/>
        <a:lstStyle/>
        <a:p>
          <a:endParaRPr lang="fi-FI"/>
        </a:p>
      </dgm:t>
    </dgm:pt>
    <dgm:pt modelId="{0C98E26B-004E-4273-B4DE-D90E9765CB51}" type="sibTrans" cxnId="{6B4D73BC-44B3-4BD4-86E2-42336A92A285}">
      <dgm:prSet/>
      <dgm:spPr/>
      <dgm:t>
        <a:bodyPr/>
        <a:lstStyle/>
        <a:p>
          <a:endParaRPr lang="fi-FI"/>
        </a:p>
      </dgm:t>
    </dgm:pt>
    <dgm:pt modelId="{93ED6567-AABB-47FD-96D4-6A3CCA796E4E}">
      <dgm:prSet phldrT="[Teksti]"/>
      <dgm:spPr/>
      <dgm:t>
        <a:bodyPr/>
        <a:lstStyle/>
        <a:p>
          <a:r>
            <a:rPr lang="fi-FI" dirty="0" smtClean="0"/>
            <a:t>Kilpailullinen neuvottelumenettely?</a:t>
          </a:r>
          <a:endParaRPr lang="fi-FI" dirty="0"/>
        </a:p>
      </dgm:t>
    </dgm:pt>
    <dgm:pt modelId="{1D667502-CE7E-4F57-82BA-36A334BC72AE}" type="parTrans" cxnId="{12E4986E-AB1C-4FD3-A1CD-46F409EF59ED}">
      <dgm:prSet/>
      <dgm:spPr/>
      <dgm:t>
        <a:bodyPr/>
        <a:lstStyle/>
        <a:p>
          <a:endParaRPr lang="fi-FI"/>
        </a:p>
      </dgm:t>
    </dgm:pt>
    <dgm:pt modelId="{F443E1EE-2AD4-4C9B-84D5-079B2C55F597}" type="sibTrans" cxnId="{12E4986E-AB1C-4FD3-A1CD-46F409EF59ED}">
      <dgm:prSet/>
      <dgm:spPr/>
      <dgm:t>
        <a:bodyPr/>
        <a:lstStyle/>
        <a:p>
          <a:endParaRPr lang="fi-FI"/>
        </a:p>
      </dgm:t>
    </dgm:pt>
    <dgm:pt modelId="{C5CE60E4-02D7-4BE6-8BC3-2C3584F87E43}">
      <dgm:prSet phldrT="[Teksti]"/>
      <dgm:spPr/>
      <dgm:t>
        <a:bodyPr/>
        <a:lstStyle/>
        <a:p>
          <a:r>
            <a:rPr lang="fi-FI" dirty="0" smtClean="0"/>
            <a:t>Rakentaminen</a:t>
          </a:r>
          <a:endParaRPr lang="fi-FI" dirty="0"/>
        </a:p>
      </dgm:t>
    </dgm:pt>
    <dgm:pt modelId="{F0190649-67F1-4067-B30C-2DFB88C01E3E}" type="parTrans" cxnId="{6CDC2E2C-BFBA-4AAD-A6DB-994D44688726}">
      <dgm:prSet/>
      <dgm:spPr/>
      <dgm:t>
        <a:bodyPr/>
        <a:lstStyle/>
        <a:p>
          <a:endParaRPr lang="fi-FI"/>
        </a:p>
      </dgm:t>
    </dgm:pt>
    <dgm:pt modelId="{038D6726-732C-4751-9754-EEF0C528D6F8}" type="sibTrans" cxnId="{6CDC2E2C-BFBA-4AAD-A6DB-994D44688726}">
      <dgm:prSet/>
      <dgm:spPr/>
      <dgm:t>
        <a:bodyPr/>
        <a:lstStyle/>
        <a:p>
          <a:endParaRPr lang="fi-FI"/>
        </a:p>
      </dgm:t>
    </dgm:pt>
    <dgm:pt modelId="{A5892365-5D0C-4A86-94EA-35402233A73F}">
      <dgm:prSet phldrT="[Teksti]"/>
      <dgm:spPr/>
      <dgm:t>
        <a:bodyPr/>
        <a:lstStyle/>
        <a:p>
          <a:r>
            <a:rPr lang="fi-FI" dirty="0" smtClean="0"/>
            <a:t>Purkutyöt kesällä 2019</a:t>
          </a:r>
          <a:endParaRPr lang="fi-FI" dirty="0"/>
        </a:p>
      </dgm:t>
    </dgm:pt>
    <dgm:pt modelId="{58E94218-F49C-47E8-B387-E353FF7E4BF5}" type="parTrans" cxnId="{5AB22382-FA77-4D60-8A38-43A6BB641C63}">
      <dgm:prSet/>
      <dgm:spPr/>
      <dgm:t>
        <a:bodyPr/>
        <a:lstStyle/>
        <a:p>
          <a:endParaRPr lang="fi-FI"/>
        </a:p>
      </dgm:t>
    </dgm:pt>
    <dgm:pt modelId="{50828AFC-A74C-4B3C-8C7E-AC713226419C}" type="sibTrans" cxnId="{5AB22382-FA77-4D60-8A38-43A6BB641C63}">
      <dgm:prSet/>
      <dgm:spPr/>
      <dgm:t>
        <a:bodyPr/>
        <a:lstStyle/>
        <a:p>
          <a:endParaRPr lang="fi-FI"/>
        </a:p>
      </dgm:t>
    </dgm:pt>
    <dgm:pt modelId="{355F68B7-66B0-4C66-975C-ABE7498BFA50}">
      <dgm:prSet phldrT="[Teksti]"/>
      <dgm:spPr/>
      <dgm:t>
        <a:bodyPr/>
        <a:lstStyle/>
        <a:p>
          <a:r>
            <a:rPr lang="fi-FI" dirty="0" smtClean="0"/>
            <a:t>Rakentaminen 2021-2023?</a:t>
          </a:r>
          <a:endParaRPr lang="fi-FI" dirty="0"/>
        </a:p>
      </dgm:t>
    </dgm:pt>
    <dgm:pt modelId="{66A114A2-1607-491E-BDE6-9CAE48B9FFAF}" type="parTrans" cxnId="{65966990-7B71-4FF5-89E1-3B4C1D475AC1}">
      <dgm:prSet/>
      <dgm:spPr/>
      <dgm:t>
        <a:bodyPr/>
        <a:lstStyle/>
        <a:p>
          <a:endParaRPr lang="fi-FI"/>
        </a:p>
      </dgm:t>
    </dgm:pt>
    <dgm:pt modelId="{7D7B0295-7984-4B51-B6CC-7E68F44BCB95}" type="sibTrans" cxnId="{65966990-7B71-4FF5-89E1-3B4C1D475AC1}">
      <dgm:prSet/>
      <dgm:spPr/>
      <dgm:t>
        <a:bodyPr/>
        <a:lstStyle/>
        <a:p>
          <a:endParaRPr lang="fi-FI"/>
        </a:p>
      </dgm:t>
    </dgm:pt>
    <dgm:pt modelId="{C818B51F-3C3A-4AFC-84AF-4225C55E309C}">
      <dgm:prSet phldrT="[Teksti]"/>
      <dgm:spPr/>
      <dgm:t>
        <a:bodyPr/>
        <a:lstStyle/>
        <a:p>
          <a:r>
            <a:rPr lang="fi-FI" dirty="0" smtClean="0"/>
            <a:t>Suunnitellaan pidennettyyn vastuuaikaan 5v.</a:t>
          </a:r>
          <a:endParaRPr lang="fi-FI" dirty="0"/>
        </a:p>
      </dgm:t>
    </dgm:pt>
    <dgm:pt modelId="{432194AD-FB0E-4248-A349-10AE46B9A60B}" type="parTrans" cxnId="{D2AB71F0-DCE3-41B5-A3D2-D0615F42DF75}">
      <dgm:prSet/>
      <dgm:spPr/>
      <dgm:t>
        <a:bodyPr/>
        <a:lstStyle/>
        <a:p>
          <a:endParaRPr lang="fi-FI"/>
        </a:p>
      </dgm:t>
    </dgm:pt>
    <dgm:pt modelId="{4804741B-7287-4806-A350-DECE77DF9714}" type="sibTrans" cxnId="{D2AB71F0-DCE3-41B5-A3D2-D0615F42DF75}">
      <dgm:prSet/>
      <dgm:spPr/>
      <dgm:t>
        <a:bodyPr/>
        <a:lstStyle/>
        <a:p>
          <a:endParaRPr lang="fi-FI"/>
        </a:p>
      </dgm:t>
    </dgm:pt>
    <dgm:pt modelId="{53B87638-F4C9-42AB-A023-1DF018F4C70F}">
      <dgm:prSet phldrT="[Teksti]"/>
      <dgm:spPr/>
      <dgm:t>
        <a:bodyPr/>
        <a:lstStyle/>
        <a:p>
          <a:r>
            <a:rPr lang="fi-FI" dirty="0" smtClean="0"/>
            <a:t>Tarjouskierros</a:t>
          </a:r>
          <a:endParaRPr lang="fi-FI" dirty="0"/>
        </a:p>
      </dgm:t>
    </dgm:pt>
    <dgm:pt modelId="{ADB08C24-4E81-482E-81D3-83D5DC57AE98}" type="parTrans" cxnId="{0CD9BF6B-C14E-41AF-B867-4A3E41B393BC}">
      <dgm:prSet/>
      <dgm:spPr/>
      <dgm:t>
        <a:bodyPr/>
        <a:lstStyle/>
        <a:p>
          <a:endParaRPr lang="fi-FI"/>
        </a:p>
      </dgm:t>
    </dgm:pt>
    <dgm:pt modelId="{6A1A1140-4752-417F-9374-2B76EA24EF35}" type="sibTrans" cxnId="{0CD9BF6B-C14E-41AF-B867-4A3E41B393BC}">
      <dgm:prSet/>
      <dgm:spPr/>
      <dgm:t>
        <a:bodyPr/>
        <a:lstStyle/>
        <a:p>
          <a:endParaRPr lang="fi-FI"/>
        </a:p>
      </dgm:t>
    </dgm:pt>
    <dgm:pt modelId="{6705DDA8-DECF-4E61-BD9A-C86003D3E7AE}">
      <dgm:prSet/>
      <dgm:spPr/>
      <dgm:t>
        <a:bodyPr/>
        <a:lstStyle/>
        <a:p>
          <a:endParaRPr lang="fi-FI" dirty="0"/>
        </a:p>
      </dgm:t>
    </dgm:pt>
    <dgm:pt modelId="{9BE6F3E0-3F52-4343-999F-2D080361198C}" type="parTrans" cxnId="{C7A4C476-1ECB-4C1D-9DCC-8E65B0000320}">
      <dgm:prSet/>
      <dgm:spPr/>
      <dgm:t>
        <a:bodyPr/>
        <a:lstStyle/>
        <a:p>
          <a:endParaRPr lang="fi-FI"/>
        </a:p>
      </dgm:t>
    </dgm:pt>
    <dgm:pt modelId="{115AC012-7034-4ACD-AC6E-0F328BD65262}" type="sibTrans" cxnId="{C7A4C476-1ECB-4C1D-9DCC-8E65B0000320}">
      <dgm:prSet/>
      <dgm:spPr/>
      <dgm:t>
        <a:bodyPr/>
        <a:lstStyle/>
        <a:p>
          <a:endParaRPr lang="fi-FI"/>
        </a:p>
      </dgm:t>
    </dgm:pt>
    <dgm:pt modelId="{E722EE54-81CB-4B9D-88EF-C635288377B5}">
      <dgm:prSet phldrT="[Teksti]"/>
      <dgm:spPr/>
      <dgm:t>
        <a:bodyPr/>
        <a:lstStyle/>
        <a:p>
          <a:r>
            <a:rPr lang="fi-FI" dirty="0" smtClean="0"/>
            <a:t>Hankintapäätös: syyskesä 2020</a:t>
          </a:r>
          <a:endParaRPr lang="fi-FI" dirty="0"/>
        </a:p>
      </dgm:t>
    </dgm:pt>
    <dgm:pt modelId="{4629CD92-8D72-465C-A0BA-4B5C0FACBF5E}" type="parTrans" cxnId="{3EA4760C-2DE1-4853-8EBC-644BFC0873CF}">
      <dgm:prSet/>
      <dgm:spPr/>
      <dgm:t>
        <a:bodyPr/>
        <a:lstStyle/>
        <a:p>
          <a:endParaRPr lang="fi-FI"/>
        </a:p>
      </dgm:t>
    </dgm:pt>
    <dgm:pt modelId="{AC5B50DB-26BF-485A-A956-F7825CAF4AE9}" type="sibTrans" cxnId="{3EA4760C-2DE1-4853-8EBC-644BFC0873CF}">
      <dgm:prSet/>
      <dgm:spPr/>
      <dgm:t>
        <a:bodyPr/>
        <a:lstStyle/>
        <a:p>
          <a:endParaRPr lang="fi-FI"/>
        </a:p>
      </dgm:t>
    </dgm:pt>
    <dgm:pt modelId="{18CE31F0-683F-40E0-A23C-81A45C9F1736}">
      <dgm:prSet phldrT="[Teksti]"/>
      <dgm:spPr/>
      <dgm:t>
        <a:bodyPr/>
        <a:lstStyle/>
        <a:p>
          <a:r>
            <a:rPr lang="fi-FI" dirty="0" smtClean="0"/>
            <a:t>Suunnittelu ja piirtäminen 2019-2020</a:t>
          </a:r>
          <a:endParaRPr lang="fi-FI" dirty="0"/>
        </a:p>
      </dgm:t>
    </dgm:pt>
    <dgm:pt modelId="{1AD4D296-1DBB-431C-AAC4-2503D406DC09}" type="parTrans" cxnId="{CD1B6206-C48C-454E-91FE-0F635FD10A98}">
      <dgm:prSet/>
      <dgm:spPr/>
      <dgm:t>
        <a:bodyPr/>
        <a:lstStyle/>
        <a:p>
          <a:endParaRPr lang="fi-FI"/>
        </a:p>
      </dgm:t>
    </dgm:pt>
    <dgm:pt modelId="{D3B68338-E548-40C7-955F-A0DC7725D9B5}" type="sibTrans" cxnId="{CD1B6206-C48C-454E-91FE-0F635FD10A98}">
      <dgm:prSet/>
      <dgm:spPr/>
      <dgm:t>
        <a:bodyPr/>
        <a:lstStyle/>
        <a:p>
          <a:endParaRPr lang="fi-FI"/>
        </a:p>
      </dgm:t>
    </dgm:pt>
    <dgm:pt modelId="{39737F33-FF07-4084-A84B-B3C7425C4CCF}">
      <dgm:prSet phldrT="[Teksti]"/>
      <dgm:spPr/>
      <dgm:t>
        <a:bodyPr/>
        <a:lstStyle/>
        <a:p>
          <a:r>
            <a:rPr lang="fi-FI" dirty="0" smtClean="0"/>
            <a:t>Käyttöönotto 2023</a:t>
          </a:r>
          <a:endParaRPr lang="fi-FI" dirty="0"/>
        </a:p>
      </dgm:t>
    </dgm:pt>
    <dgm:pt modelId="{87AA6B3E-DBBA-4CF6-A5A2-ADDB95585D14}" type="parTrans" cxnId="{16E0EB76-169D-4843-9C13-F4C3BB900E07}">
      <dgm:prSet/>
      <dgm:spPr/>
    </dgm:pt>
    <dgm:pt modelId="{D35F09D3-28BE-4032-AF1E-383E82DA1536}" type="sibTrans" cxnId="{16E0EB76-169D-4843-9C13-F4C3BB900E07}">
      <dgm:prSet/>
      <dgm:spPr/>
    </dgm:pt>
    <dgm:pt modelId="{1FC07CB2-C63F-4C97-AAC8-2278E008BF44}" type="pres">
      <dgm:prSet presAssocID="{0AC06CA7-8E18-4CC1-898E-084D1E2735D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A38066B4-116A-485C-994D-E25DFA57E733}" type="pres">
      <dgm:prSet presAssocID="{1168EA95-DE38-4AAD-BB1F-4C051F73F6C9}" presName="linNode" presStyleCnt="0"/>
      <dgm:spPr/>
    </dgm:pt>
    <dgm:pt modelId="{10A34EFA-E935-4774-A667-A08DF0966764}" type="pres">
      <dgm:prSet presAssocID="{1168EA95-DE38-4AAD-BB1F-4C051F73F6C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0495367-7943-4DBD-A5A0-6D272884E340}" type="pres">
      <dgm:prSet presAssocID="{1168EA95-DE38-4AAD-BB1F-4C051F73F6C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A7BCD25-C5F9-4D9C-B2D3-4307D4F81EB8}" type="pres">
      <dgm:prSet presAssocID="{3096A6CA-8BA6-48C3-BB79-E4DA88258FF2}" presName="sp" presStyleCnt="0"/>
      <dgm:spPr/>
    </dgm:pt>
    <dgm:pt modelId="{1492A5CD-CB83-4164-8E31-A08F988778B1}" type="pres">
      <dgm:prSet presAssocID="{F1F37201-155A-4E57-80DB-D81DD337A52A}" presName="linNode" presStyleCnt="0"/>
      <dgm:spPr/>
    </dgm:pt>
    <dgm:pt modelId="{6CF346F3-7694-4374-AAE2-0C2C5D64204E}" type="pres">
      <dgm:prSet presAssocID="{F1F37201-155A-4E57-80DB-D81DD337A52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7D37376-6E59-4CBA-B0C9-E33D720B395D}" type="pres">
      <dgm:prSet presAssocID="{F1F37201-155A-4E57-80DB-D81DD337A52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2D4B1B3-D45A-4403-9CCC-F4DE115ACAE5}" type="pres">
      <dgm:prSet presAssocID="{B38FF792-E938-4002-B2B5-2FEB9212FA86}" presName="sp" presStyleCnt="0"/>
      <dgm:spPr/>
    </dgm:pt>
    <dgm:pt modelId="{6276960E-0E36-4EC8-913D-AE075927C6FD}" type="pres">
      <dgm:prSet presAssocID="{C5CE60E4-02D7-4BE6-8BC3-2C3584F87E43}" presName="linNode" presStyleCnt="0"/>
      <dgm:spPr/>
    </dgm:pt>
    <dgm:pt modelId="{FFBA0A90-E2A1-42CD-B78A-6402E7A26766}" type="pres">
      <dgm:prSet presAssocID="{C5CE60E4-02D7-4BE6-8BC3-2C3584F87E4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BFCDBD3-2834-47C3-8DDA-05B976EBA35D}" type="pres">
      <dgm:prSet presAssocID="{C5CE60E4-02D7-4BE6-8BC3-2C3584F87E4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979D5365-6C25-4C11-AD1B-755ECE8C4D32}" type="presOf" srcId="{A5892365-5D0C-4A86-94EA-35402233A73F}" destId="{5BFCDBD3-2834-47C3-8DDA-05B976EBA35D}" srcOrd="0" destOrd="0" presId="urn:microsoft.com/office/officeart/2005/8/layout/vList5"/>
    <dgm:cxn modelId="{D7A83A07-DF3C-48BE-9311-0E9067BE89EF}" type="presOf" srcId="{93ED6567-AABB-47FD-96D4-6A3CCA796E4E}" destId="{F7D37376-6E59-4CBA-B0C9-E33D720B395D}" srcOrd="0" destOrd="2" presId="urn:microsoft.com/office/officeart/2005/8/layout/vList5"/>
    <dgm:cxn modelId="{D2AB71F0-DCE3-41B5-A3D2-D0615F42DF75}" srcId="{1168EA95-DE38-4AAD-BB1F-4C051F73F6C9}" destId="{C818B51F-3C3A-4AFC-84AF-4225C55E309C}" srcOrd="2" destOrd="0" parTransId="{432194AD-FB0E-4248-A349-10AE46B9A60B}" sibTransId="{4804741B-7287-4806-A350-DECE77DF9714}"/>
    <dgm:cxn modelId="{3A8AD7B1-5CC8-493E-940E-A597615FE7AC}" srcId="{1168EA95-DE38-4AAD-BB1F-4C051F73F6C9}" destId="{7E8D58E6-0B0E-4118-9BE1-E4B39E080B80}" srcOrd="1" destOrd="0" parTransId="{0F97CD34-DB51-43D6-8644-7D1471B17E43}" sibTransId="{F59549F8-D23E-4AFF-9890-45D1CC2B2463}"/>
    <dgm:cxn modelId="{5AB22382-FA77-4D60-8A38-43A6BB641C63}" srcId="{C5CE60E4-02D7-4BE6-8BC3-2C3584F87E43}" destId="{A5892365-5D0C-4A86-94EA-35402233A73F}" srcOrd="0" destOrd="0" parTransId="{58E94218-F49C-47E8-B387-E353FF7E4BF5}" sibTransId="{50828AFC-A74C-4B3C-8C7E-AC713226419C}"/>
    <dgm:cxn modelId="{782B86CE-A7AA-4A65-88EF-04C76F25230C}" type="presOf" srcId="{7E8D58E6-0B0E-4118-9BE1-E4B39E080B80}" destId="{A0495367-7943-4DBD-A5A0-6D272884E340}" srcOrd="0" destOrd="1" presId="urn:microsoft.com/office/officeart/2005/8/layout/vList5"/>
    <dgm:cxn modelId="{6CDC2E2C-BFBA-4AAD-A6DB-994D44688726}" srcId="{0AC06CA7-8E18-4CC1-898E-084D1E2735DB}" destId="{C5CE60E4-02D7-4BE6-8BC3-2C3584F87E43}" srcOrd="2" destOrd="0" parTransId="{F0190649-67F1-4067-B30C-2DFB88C01E3E}" sibTransId="{038D6726-732C-4751-9754-EEF0C528D6F8}"/>
    <dgm:cxn modelId="{E428BA1A-F8E9-4080-BD6C-45A67F150410}" type="presOf" srcId="{1168EA95-DE38-4AAD-BB1F-4C051F73F6C9}" destId="{10A34EFA-E935-4774-A667-A08DF0966764}" srcOrd="0" destOrd="0" presId="urn:microsoft.com/office/officeart/2005/8/layout/vList5"/>
    <dgm:cxn modelId="{3F217260-F683-40CF-9E1C-3A97D655BAAA}" type="presOf" srcId="{39737F33-FF07-4084-A84B-B3C7425C4CCF}" destId="{5BFCDBD3-2834-47C3-8DDA-05B976EBA35D}" srcOrd="0" destOrd="2" presId="urn:microsoft.com/office/officeart/2005/8/layout/vList5"/>
    <dgm:cxn modelId="{6B4D73BC-44B3-4BD4-86E2-42336A92A285}" srcId="{F1F37201-155A-4E57-80DB-D81DD337A52A}" destId="{75D56BCF-A550-4C69-840E-A0249340B372}" srcOrd="0" destOrd="0" parTransId="{2FB2B8F9-0B9C-4EA7-9288-49E51B3E094D}" sibTransId="{0C98E26B-004E-4273-B4DE-D90E9765CB51}"/>
    <dgm:cxn modelId="{EDD0A117-0B96-455B-83A9-2EB8B0C2E4AB}" type="presOf" srcId="{355F68B7-66B0-4C66-975C-ABE7498BFA50}" destId="{5BFCDBD3-2834-47C3-8DDA-05B976EBA35D}" srcOrd="0" destOrd="1" presId="urn:microsoft.com/office/officeart/2005/8/layout/vList5"/>
    <dgm:cxn modelId="{12E4986E-AB1C-4FD3-A1CD-46F409EF59ED}" srcId="{F1F37201-155A-4E57-80DB-D81DD337A52A}" destId="{93ED6567-AABB-47FD-96D4-6A3CCA796E4E}" srcOrd="2" destOrd="0" parTransId="{1D667502-CE7E-4F57-82BA-36A334BC72AE}" sibTransId="{F443E1EE-2AD4-4C9B-84D5-079B2C55F597}"/>
    <dgm:cxn modelId="{9BB632C5-2A47-47A7-86DA-C336931F172C}" type="presOf" srcId="{0AC06CA7-8E18-4CC1-898E-084D1E2735DB}" destId="{1FC07CB2-C63F-4C97-AAC8-2278E008BF44}" srcOrd="0" destOrd="0" presId="urn:microsoft.com/office/officeart/2005/8/layout/vList5"/>
    <dgm:cxn modelId="{E229EBEE-99EB-491B-899E-0DA0D72D31A2}" type="presOf" srcId="{18CE31F0-683F-40E0-A23C-81A45C9F1736}" destId="{F7D37376-6E59-4CBA-B0C9-E33D720B395D}" srcOrd="0" destOrd="3" presId="urn:microsoft.com/office/officeart/2005/8/layout/vList5"/>
    <dgm:cxn modelId="{F26DA27C-A0A4-4557-A53F-BC40ED1F747E}" type="presOf" srcId="{E722EE54-81CB-4B9D-88EF-C635288377B5}" destId="{F7D37376-6E59-4CBA-B0C9-E33D720B395D}" srcOrd="0" destOrd="4" presId="urn:microsoft.com/office/officeart/2005/8/layout/vList5"/>
    <dgm:cxn modelId="{B557DE12-4E58-4533-8148-319BAEAD0A51}" srcId="{0AC06CA7-8E18-4CC1-898E-084D1E2735DB}" destId="{F1F37201-155A-4E57-80DB-D81DD337A52A}" srcOrd="1" destOrd="0" parTransId="{C817F13F-70BA-426D-A0C8-28603A08E29D}" sibTransId="{B38FF792-E938-4002-B2B5-2FEB9212FA86}"/>
    <dgm:cxn modelId="{65097DE3-BDF2-42B1-9782-C403BCAEF595}" srcId="{1168EA95-DE38-4AAD-BB1F-4C051F73F6C9}" destId="{6F5B0071-53D5-4DBE-94BE-862578FC3FA9}" srcOrd="0" destOrd="0" parTransId="{E99336E3-3F8B-419F-8716-ABD4EDACAC24}" sibTransId="{ECD433ED-03D7-4FB2-A911-A4D5BC1FA676}"/>
    <dgm:cxn modelId="{3EA4760C-2DE1-4853-8EBC-644BFC0873CF}" srcId="{F1F37201-155A-4E57-80DB-D81DD337A52A}" destId="{E722EE54-81CB-4B9D-88EF-C635288377B5}" srcOrd="4" destOrd="0" parTransId="{4629CD92-8D72-465C-A0BA-4B5C0FACBF5E}" sibTransId="{AC5B50DB-26BF-485A-A956-F7825CAF4AE9}"/>
    <dgm:cxn modelId="{0CD9BF6B-C14E-41AF-B867-4A3E41B393BC}" srcId="{F1F37201-155A-4E57-80DB-D81DD337A52A}" destId="{53B87638-F4C9-42AB-A023-1DF018F4C70F}" srcOrd="1" destOrd="0" parTransId="{ADB08C24-4E81-482E-81D3-83D5DC57AE98}" sibTransId="{6A1A1140-4752-417F-9374-2B76EA24EF35}"/>
    <dgm:cxn modelId="{16E0EB76-169D-4843-9C13-F4C3BB900E07}" srcId="{C5CE60E4-02D7-4BE6-8BC3-2C3584F87E43}" destId="{39737F33-FF07-4084-A84B-B3C7425C4CCF}" srcOrd="2" destOrd="0" parTransId="{87AA6B3E-DBBA-4CF6-A5A2-ADDB95585D14}" sibTransId="{D35F09D3-28BE-4032-AF1E-383E82DA1536}"/>
    <dgm:cxn modelId="{65966990-7B71-4FF5-89E1-3B4C1D475AC1}" srcId="{C5CE60E4-02D7-4BE6-8BC3-2C3584F87E43}" destId="{355F68B7-66B0-4C66-975C-ABE7498BFA50}" srcOrd="1" destOrd="0" parTransId="{66A114A2-1607-491E-BDE6-9CAE48B9FFAF}" sibTransId="{7D7B0295-7984-4B51-B6CC-7E68F44BCB95}"/>
    <dgm:cxn modelId="{CACD7E58-6695-47B6-985B-A432006E7FDD}" type="presOf" srcId="{C818B51F-3C3A-4AFC-84AF-4225C55E309C}" destId="{A0495367-7943-4DBD-A5A0-6D272884E340}" srcOrd="0" destOrd="2" presId="urn:microsoft.com/office/officeart/2005/8/layout/vList5"/>
    <dgm:cxn modelId="{91FB78A7-7B74-4705-9EA9-D21EF9442113}" type="presOf" srcId="{C5CE60E4-02D7-4BE6-8BC3-2C3584F87E43}" destId="{FFBA0A90-E2A1-42CD-B78A-6402E7A26766}" srcOrd="0" destOrd="0" presId="urn:microsoft.com/office/officeart/2005/8/layout/vList5"/>
    <dgm:cxn modelId="{38DDE4DF-0252-456E-A7FD-70102FF75A3C}" type="presOf" srcId="{F1F37201-155A-4E57-80DB-D81DD337A52A}" destId="{6CF346F3-7694-4374-AAE2-0C2C5D64204E}" srcOrd="0" destOrd="0" presId="urn:microsoft.com/office/officeart/2005/8/layout/vList5"/>
    <dgm:cxn modelId="{FDED23BD-ABFC-4F51-8792-CBBFE0072FD1}" type="presOf" srcId="{53B87638-F4C9-42AB-A023-1DF018F4C70F}" destId="{F7D37376-6E59-4CBA-B0C9-E33D720B395D}" srcOrd="0" destOrd="1" presId="urn:microsoft.com/office/officeart/2005/8/layout/vList5"/>
    <dgm:cxn modelId="{EF5AC62F-2808-431B-A099-7DA373327B0A}" type="presOf" srcId="{6705DDA8-DECF-4E61-BD9A-C86003D3E7AE}" destId="{F7D37376-6E59-4CBA-B0C9-E33D720B395D}" srcOrd="0" destOrd="5" presId="urn:microsoft.com/office/officeart/2005/8/layout/vList5"/>
    <dgm:cxn modelId="{F2D8DAA7-AB89-40BA-890C-30CB4DBFCC0C}" srcId="{0AC06CA7-8E18-4CC1-898E-084D1E2735DB}" destId="{1168EA95-DE38-4AAD-BB1F-4C051F73F6C9}" srcOrd="0" destOrd="0" parTransId="{B897C8C1-0C69-4668-B0E1-0B31BB88D142}" sibTransId="{3096A6CA-8BA6-48C3-BB79-E4DA88258FF2}"/>
    <dgm:cxn modelId="{C7A4C476-1ECB-4C1D-9DCC-8E65B0000320}" srcId="{F1F37201-155A-4E57-80DB-D81DD337A52A}" destId="{6705DDA8-DECF-4E61-BD9A-C86003D3E7AE}" srcOrd="5" destOrd="0" parTransId="{9BE6F3E0-3F52-4343-999F-2D080361198C}" sibTransId="{115AC012-7034-4ACD-AC6E-0F328BD65262}"/>
    <dgm:cxn modelId="{F8862461-5B22-44E2-BED6-E57191B399A7}" type="presOf" srcId="{75D56BCF-A550-4C69-840E-A0249340B372}" destId="{F7D37376-6E59-4CBA-B0C9-E33D720B395D}" srcOrd="0" destOrd="0" presId="urn:microsoft.com/office/officeart/2005/8/layout/vList5"/>
    <dgm:cxn modelId="{CD1B6206-C48C-454E-91FE-0F635FD10A98}" srcId="{F1F37201-155A-4E57-80DB-D81DD337A52A}" destId="{18CE31F0-683F-40E0-A23C-81A45C9F1736}" srcOrd="3" destOrd="0" parTransId="{1AD4D296-1DBB-431C-AAC4-2503D406DC09}" sibTransId="{D3B68338-E548-40C7-955F-A0DC7725D9B5}"/>
    <dgm:cxn modelId="{C6129EC1-C5C5-4212-954D-BA09EC38AFBD}" type="presOf" srcId="{6F5B0071-53D5-4DBE-94BE-862578FC3FA9}" destId="{A0495367-7943-4DBD-A5A0-6D272884E340}" srcOrd="0" destOrd="0" presId="urn:microsoft.com/office/officeart/2005/8/layout/vList5"/>
    <dgm:cxn modelId="{4E62B051-645C-4D66-87D0-A76ED9BEA199}" type="presParOf" srcId="{1FC07CB2-C63F-4C97-AAC8-2278E008BF44}" destId="{A38066B4-116A-485C-994D-E25DFA57E733}" srcOrd="0" destOrd="0" presId="urn:microsoft.com/office/officeart/2005/8/layout/vList5"/>
    <dgm:cxn modelId="{14164F6A-35DF-4A5C-A3CD-94F552C0556C}" type="presParOf" srcId="{A38066B4-116A-485C-994D-E25DFA57E733}" destId="{10A34EFA-E935-4774-A667-A08DF0966764}" srcOrd="0" destOrd="0" presId="urn:microsoft.com/office/officeart/2005/8/layout/vList5"/>
    <dgm:cxn modelId="{E8818EB5-8BD5-4369-B83E-6B805CEB8042}" type="presParOf" srcId="{A38066B4-116A-485C-994D-E25DFA57E733}" destId="{A0495367-7943-4DBD-A5A0-6D272884E340}" srcOrd="1" destOrd="0" presId="urn:microsoft.com/office/officeart/2005/8/layout/vList5"/>
    <dgm:cxn modelId="{16A3208F-627D-4C71-8C2F-905BB381390B}" type="presParOf" srcId="{1FC07CB2-C63F-4C97-AAC8-2278E008BF44}" destId="{6A7BCD25-C5F9-4D9C-B2D3-4307D4F81EB8}" srcOrd="1" destOrd="0" presId="urn:microsoft.com/office/officeart/2005/8/layout/vList5"/>
    <dgm:cxn modelId="{8F0287C1-1E45-4EA7-8366-E70F3FBAD16B}" type="presParOf" srcId="{1FC07CB2-C63F-4C97-AAC8-2278E008BF44}" destId="{1492A5CD-CB83-4164-8E31-A08F988778B1}" srcOrd="2" destOrd="0" presId="urn:microsoft.com/office/officeart/2005/8/layout/vList5"/>
    <dgm:cxn modelId="{E9B902B5-D82F-4464-935C-6CF36524F812}" type="presParOf" srcId="{1492A5CD-CB83-4164-8E31-A08F988778B1}" destId="{6CF346F3-7694-4374-AAE2-0C2C5D64204E}" srcOrd="0" destOrd="0" presId="urn:microsoft.com/office/officeart/2005/8/layout/vList5"/>
    <dgm:cxn modelId="{6ED43616-3577-4DF7-B3F6-DC66816F1DE4}" type="presParOf" srcId="{1492A5CD-CB83-4164-8E31-A08F988778B1}" destId="{F7D37376-6E59-4CBA-B0C9-E33D720B395D}" srcOrd="1" destOrd="0" presId="urn:microsoft.com/office/officeart/2005/8/layout/vList5"/>
    <dgm:cxn modelId="{10E896C1-CBCF-4864-9E1C-073788679B70}" type="presParOf" srcId="{1FC07CB2-C63F-4C97-AAC8-2278E008BF44}" destId="{F2D4B1B3-D45A-4403-9CCC-F4DE115ACAE5}" srcOrd="3" destOrd="0" presId="urn:microsoft.com/office/officeart/2005/8/layout/vList5"/>
    <dgm:cxn modelId="{81870FC3-945C-474E-AACE-EF8538BA1054}" type="presParOf" srcId="{1FC07CB2-C63F-4C97-AAC8-2278E008BF44}" destId="{6276960E-0E36-4EC8-913D-AE075927C6FD}" srcOrd="4" destOrd="0" presId="urn:microsoft.com/office/officeart/2005/8/layout/vList5"/>
    <dgm:cxn modelId="{35BF59E2-4D3E-4382-83B0-D7ABBE464D37}" type="presParOf" srcId="{6276960E-0E36-4EC8-913D-AE075927C6FD}" destId="{FFBA0A90-E2A1-42CD-B78A-6402E7A26766}" srcOrd="0" destOrd="0" presId="urn:microsoft.com/office/officeart/2005/8/layout/vList5"/>
    <dgm:cxn modelId="{3A3CDE52-AF2F-408F-88B4-6ECF890B188F}" type="presParOf" srcId="{6276960E-0E36-4EC8-913D-AE075927C6FD}" destId="{5BFCDBD3-2834-47C3-8DDA-05B976EBA35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810BD1-6052-4812-AB7B-2B953B984D5A}">
      <dsp:nvSpPr>
        <dsp:cNvPr id="0" name=""/>
        <dsp:cNvSpPr/>
      </dsp:nvSpPr>
      <dsp:spPr>
        <a:xfrm rot="5400000">
          <a:off x="-224367" y="226524"/>
          <a:ext cx="1495781" cy="10470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Uusittu kilpailutus</a:t>
          </a:r>
          <a:endParaRPr lang="fi-FI" sz="1500" kern="1200" dirty="0"/>
        </a:p>
      </dsp:txBody>
      <dsp:txXfrm rot="-5400000">
        <a:off x="1" y="525681"/>
        <a:ext cx="1047047" cy="448734"/>
      </dsp:txXfrm>
    </dsp:sp>
    <dsp:sp modelId="{3135EBAB-43A8-46CC-9FFE-91F506336F4A}">
      <dsp:nvSpPr>
        <dsp:cNvPr id="0" name=""/>
        <dsp:cNvSpPr/>
      </dsp:nvSpPr>
      <dsp:spPr>
        <a:xfrm rot="5400000">
          <a:off x="4304594" y="-3255390"/>
          <a:ext cx="972258" cy="74873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400" kern="1200" dirty="0" smtClean="0"/>
            <a:t>Alkoi 18.4.2019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400" kern="1200" dirty="0" smtClean="0"/>
            <a:t>Päättyy 20.5.2019</a:t>
          </a:r>
          <a:endParaRPr lang="fi-FI" sz="1400" kern="1200" dirty="0"/>
        </a:p>
      </dsp:txBody>
      <dsp:txXfrm rot="-5400000">
        <a:off x="1047047" y="49619"/>
        <a:ext cx="7439890" cy="877334"/>
      </dsp:txXfrm>
    </dsp:sp>
    <dsp:sp modelId="{ACAA50E0-A48A-4236-B9A8-5535B5CDFCC3}">
      <dsp:nvSpPr>
        <dsp:cNvPr id="0" name=""/>
        <dsp:cNvSpPr/>
      </dsp:nvSpPr>
      <dsp:spPr>
        <a:xfrm rot="5400000">
          <a:off x="-224367" y="1526918"/>
          <a:ext cx="1495781" cy="10470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Tarvittavat ratkaisut</a:t>
          </a:r>
          <a:endParaRPr lang="fi-FI" sz="1500" kern="1200" dirty="0"/>
        </a:p>
      </dsp:txBody>
      <dsp:txXfrm rot="-5400000">
        <a:off x="1" y="1826075"/>
        <a:ext cx="1047047" cy="448734"/>
      </dsp:txXfrm>
    </dsp:sp>
    <dsp:sp modelId="{22D1B4AD-2F4C-424F-9D88-DB87384871A9}">
      <dsp:nvSpPr>
        <dsp:cNvPr id="0" name=""/>
        <dsp:cNvSpPr/>
      </dsp:nvSpPr>
      <dsp:spPr>
        <a:xfrm rot="5400000">
          <a:off x="4304594" y="-1954995"/>
          <a:ext cx="972258" cy="74873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400" kern="1200" dirty="0" smtClean="0"/>
            <a:t>Tilanteen tarkastus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400" kern="1200" dirty="0" smtClean="0"/>
            <a:t>Vaihtoehto A: jatketaan koulukeskuksen valmistelua elinkaarihankkeena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400" kern="1200" dirty="0" smtClean="0"/>
            <a:t>Vaihtoehto B: Valmistelu kunnanhallituksen käsittelyyn kilpailumuodon muuttamiseksi</a:t>
          </a:r>
          <a:endParaRPr lang="fi-FI" sz="1400" kern="1200" dirty="0"/>
        </a:p>
      </dsp:txBody>
      <dsp:txXfrm rot="-5400000">
        <a:off x="1047047" y="1350014"/>
        <a:ext cx="7439890" cy="877334"/>
      </dsp:txXfrm>
    </dsp:sp>
    <dsp:sp modelId="{8D58604C-3E46-4155-9738-B501B1BD5522}">
      <dsp:nvSpPr>
        <dsp:cNvPr id="0" name=""/>
        <dsp:cNvSpPr/>
      </dsp:nvSpPr>
      <dsp:spPr>
        <a:xfrm rot="5400000">
          <a:off x="-224367" y="2827313"/>
          <a:ext cx="1495781" cy="10470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Tarvittavat päätökset</a:t>
          </a:r>
          <a:endParaRPr lang="fi-FI" sz="1500" kern="1200" dirty="0"/>
        </a:p>
      </dsp:txBody>
      <dsp:txXfrm rot="-5400000">
        <a:off x="1" y="3126470"/>
        <a:ext cx="1047047" cy="448734"/>
      </dsp:txXfrm>
    </dsp:sp>
    <dsp:sp modelId="{E1C92F65-BEC9-43C4-9E2A-5A35E5508CCB}">
      <dsp:nvSpPr>
        <dsp:cNvPr id="0" name=""/>
        <dsp:cNvSpPr/>
      </dsp:nvSpPr>
      <dsp:spPr>
        <a:xfrm rot="5400000">
          <a:off x="4304594" y="-654601"/>
          <a:ext cx="972258" cy="74873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400" kern="1200" dirty="0" smtClean="0"/>
            <a:t>Kunnanhallitus käsittelee ja esittää X.5.2019 siirryttäväksi KVR-hankkeeseen</a:t>
          </a:r>
          <a:endParaRPr lang="fi-F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400" kern="1200" dirty="0" smtClean="0"/>
            <a:t>Valtuusto päättää rakentamismuodon muutoksesta X.6.2019</a:t>
          </a:r>
          <a:endParaRPr lang="fi-FI" sz="1400" kern="1200" dirty="0"/>
        </a:p>
      </dsp:txBody>
      <dsp:txXfrm rot="-5400000">
        <a:off x="1047047" y="2650408"/>
        <a:ext cx="7439890" cy="8773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21F30-97BA-457A-A065-4D7226E34806}">
      <dsp:nvSpPr>
        <dsp:cNvPr id="0" name=""/>
        <dsp:cNvSpPr/>
      </dsp:nvSpPr>
      <dsp:spPr>
        <a:xfrm rot="5400000">
          <a:off x="2567786" y="-592726"/>
          <a:ext cx="1579637" cy="31600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dirty="0" smtClean="0"/>
            <a:t>Kilpailullinen neuvottelumenettely: Neuvottelut tarjoajien kanssa</a:t>
          </a:r>
          <a:endParaRPr lang="fi-FI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dirty="0" err="1" smtClean="0"/>
            <a:t>Hankitapäätös</a:t>
          </a:r>
          <a:r>
            <a:rPr lang="fi-FI" sz="1200" kern="1200" dirty="0" smtClean="0"/>
            <a:t>: kevättalvi 2020</a:t>
          </a:r>
          <a:endParaRPr lang="fi-FI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dirty="0" smtClean="0"/>
            <a:t>Suunnittelu ja piirtäminen 2019-2020</a:t>
          </a:r>
          <a:endParaRPr lang="fi-FI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dirty="0" smtClean="0"/>
            <a:t>Toiminnalliset vaatimukset ja tavoitteet pääosin jo valmis</a:t>
          </a:r>
          <a:endParaRPr lang="fi-FI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i-FI" sz="1200" kern="1200" dirty="0"/>
        </a:p>
      </dsp:txBody>
      <dsp:txXfrm rot="-5400000">
        <a:off x="1777555" y="274617"/>
        <a:ext cx="3082987" cy="1425413"/>
      </dsp:txXfrm>
    </dsp:sp>
    <dsp:sp modelId="{D614CE22-333B-4545-9023-593C21393548}">
      <dsp:nvSpPr>
        <dsp:cNvPr id="0" name=""/>
        <dsp:cNvSpPr/>
      </dsp:nvSpPr>
      <dsp:spPr>
        <a:xfrm>
          <a:off x="0" y="49"/>
          <a:ext cx="1777555" cy="19745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Valmistelu ja suunnittelu</a:t>
          </a:r>
          <a:endParaRPr lang="fi-FI" sz="1600" kern="1200" dirty="0"/>
        </a:p>
      </dsp:txBody>
      <dsp:txXfrm>
        <a:off x="86773" y="86822"/>
        <a:ext cx="1604009" cy="1801001"/>
      </dsp:txXfrm>
    </dsp:sp>
    <dsp:sp modelId="{0F0073FA-7A16-41EB-8061-86029DB9AEAE}">
      <dsp:nvSpPr>
        <dsp:cNvPr id="0" name=""/>
        <dsp:cNvSpPr/>
      </dsp:nvSpPr>
      <dsp:spPr>
        <a:xfrm rot="5400000">
          <a:off x="2567786" y="1480548"/>
          <a:ext cx="1579637" cy="31600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dirty="0" smtClean="0"/>
            <a:t>Purkutyöt kesällä 2019 ja 2022</a:t>
          </a:r>
          <a:endParaRPr lang="fi-FI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dirty="0" smtClean="0"/>
            <a:t>Rakentaminen 2020-2022</a:t>
          </a:r>
          <a:endParaRPr lang="fi-FI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200" kern="1200" dirty="0" smtClean="0"/>
            <a:t>Käyttöönotto 08/2022</a:t>
          </a:r>
          <a:endParaRPr lang="fi-FI" sz="1200" kern="1200" dirty="0"/>
        </a:p>
      </dsp:txBody>
      <dsp:txXfrm rot="-5400000">
        <a:off x="1777555" y="2347891"/>
        <a:ext cx="3082987" cy="1425413"/>
      </dsp:txXfrm>
    </dsp:sp>
    <dsp:sp modelId="{5AD49C6A-6022-4225-BE87-F0C770394A4E}">
      <dsp:nvSpPr>
        <dsp:cNvPr id="0" name=""/>
        <dsp:cNvSpPr/>
      </dsp:nvSpPr>
      <dsp:spPr>
        <a:xfrm>
          <a:off x="0" y="2073324"/>
          <a:ext cx="1777555" cy="19745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Rakentaminen</a:t>
          </a:r>
          <a:endParaRPr lang="fi-FI" sz="1600" kern="1200" dirty="0"/>
        </a:p>
      </dsp:txBody>
      <dsp:txXfrm>
        <a:off x="86773" y="2160097"/>
        <a:ext cx="1604009" cy="18010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95367-7943-4DBD-A5A0-6D272884E340}">
      <dsp:nvSpPr>
        <dsp:cNvPr id="0" name=""/>
        <dsp:cNvSpPr/>
      </dsp:nvSpPr>
      <dsp:spPr>
        <a:xfrm rot="5400000">
          <a:off x="2830045" y="-923110"/>
          <a:ext cx="1043604" cy="31546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900" kern="1200" dirty="0" smtClean="0"/>
            <a:t>Muutos toimintatapaan </a:t>
          </a:r>
          <a:r>
            <a:rPr lang="fi-FI" sz="900" kern="1200" dirty="0" smtClean="0"/>
            <a:t>6/2019 valtuusto</a:t>
          </a:r>
          <a:endParaRPr lang="fi-FI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900" kern="1200" dirty="0" smtClean="0"/>
            <a:t>Valmistelu alkuun 8/2019</a:t>
          </a:r>
          <a:endParaRPr lang="fi-FI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900" kern="1200" dirty="0" smtClean="0"/>
            <a:t>Suunnitellaan pidennettyyn vastuuaikaan 5v.</a:t>
          </a:r>
          <a:endParaRPr lang="fi-FI" sz="900" kern="1200" dirty="0"/>
        </a:p>
      </dsp:txBody>
      <dsp:txXfrm rot="-5400000">
        <a:off x="1774508" y="183372"/>
        <a:ext cx="3103735" cy="941714"/>
      </dsp:txXfrm>
    </dsp:sp>
    <dsp:sp modelId="{10A34EFA-E935-4774-A667-A08DF0966764}">
      <dsp:nvSpPr>
        <dsp:cNvPr id="0" name=""/>
        <dsp:cNvSpPr/>
      </dsp:nvSpPr>
      <dsp:spPr>
        <a:xfrm>
          <a:off x="0" y="1976"/>
          <a:ext cx="1774507" cy="13045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Valmistelu</a:t>
          </a:r>
          <a:endParaRPr lang="fi-FI" sz="1600" kern="1200" dirty="0"/>
        </a:p>
      </dsp:txBody>
      <dsp:txXfrm>
        <a:off x="63681" y="65657"/>
        <a:ext cx="1647145" cy="1177144"/>
      </dsp:txXfrm>
    </dsp:sp>
    <dsp:sp modelId="{F7D37376-6E59-4CBA-B0C9-E33D720B395D}">
      <dsp:nvSpPr>
        <dsp:cNvPr id="0" name=""/>
        <dsp:cNvSpPr/>
      </dsp:nvSpPr>
      <dsp:spPr>
        <a:xfrm rot="5400000">
          <a:off x="2830045" y="446620"/>
          <a:ext cx="1043604" cy="31546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900" kern="1200" dirty="0" smtClean="0"/>
            <a:t>Tarjousasiakirjat</a:t>
          </a:r>
          <a:endParaRPr lang="fi-FI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900" kern="1200" dirty="0" smtClean="0"/>
            <a:t>Tarjouskierros</a:t>
          </a:r>
          <a:endParaRPr lang="fi-FI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900" kern="1200" dirty="0" smtClean="0"/>
            <a:t>Kilpailullinen neuvottelumenettely?</a:t>
          </a:r>
          <a:endParaRPr lang="fi-FI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900" kern="1200" dirty="0" smtClean="0"/>
            <a:t>Suunnittelu ja piirtäminen 2019-2020</a:t>
          </a:r>
          <a:endParaRPr lang="fi-FI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900" kern="1200" dirty="0" smtClean="0"/>
            <a:t>Hankintapäätös: syyskesä 2020</a:t>
          </a:r>
          <a:endParaRPr lang="fi-FI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i-FI" sz="900" kern="1200" dirty="0"/>
        </a:p>
      </dsp:txBody>
      <dsp:txXfrm rot="-5400000">
        <a:off x="1774508" y="1553103"/>
        <a:ext cx="3103735" cy="941714"/>
      </dsp:txXfrm>
    </dsp:sp>
    <dsp:sp modelId="{6CF346F3-7694-4374-AAE2-0C2C5D64204E}">
      <dsp:nvSpPr>
        <dsp:cNvPr id="0" name=""/>
        <dsp:cNvSpPr/>
      </dsp:nvSpPr>
      <dsp:spPr>
        <a:xfrm>
          <a:off x="0" y="1371707"/>
          <a:ext cx="1774507" cy="13045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Suunnittelu</a:t>
          </a:r>
          <a:endParaRPr lang="fi-FI" sz="1600" kern="1200" dirty="0"/>
        </a:p>
      </dsp:txBody>
      <dsp:txXfrm>
        <a:off x="63681" y="1435388"/>
        <a:ext cx="1647145" cy="1177144"/>
      </dsp:txXfrm>
    </dsp:sp>
    <dsp:sp modelId="{5BFCDBD3-2834-47C3-8DDA-05B976EBA35D}">
      <dsp:nvSpPr>
        <dsp:cNvPr id="0" name=""/>
        <dsp:cNvSpPr/>
      </dsp:nvSpPr>
      <dsp:spPr>
        <a:xfrm rot="5400000">
          <a:off x="2830045" y="1816352"/>
          <a:ext cx="1043604" cy="31546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900" kern="1200" dirty="0" smtClean="0"/>
            <a:t>Purkutyöt kesällä 2019</a:t>
          </a:r>
          <a:endParaRPr lang="fi-FI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900" kern="1200" dirty="0" smtClean="0"/>
            <a:t>Rakentaminen 2021-2023?</a:t>
          </a:r>
          <a:endParaRPr lang="fi-FI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900" kern="1200" dirty="0" smtClean="0"/>
            <a:t>Käyttöönotto 2023</a:t>
          </a:r>
          <a:endParaRPr lang="fi-FI" sz="900" kern="1200" dirty="0"/>
        </a:p>
      </dsp:txBody>
      <dsp:txXfrm rot="-5400000">
        <a:off x="1774508" y="2922835"/>
        <a:ext cx="3103735" cy="941714"/>
      </dsp:txXfrm>
    </dsp:sp>
    <dsp:sp modelId="{FFBA0A90-E2A1-42CD-B78A-6402E7A26766}">
      <dsp:nvSpPr>
        <dsp:cNvPr id="0" name=""/>
        <dsp:cNvSpPr/>
      </dsp:nvSpPr>
      <dsp:spPr>
        <a:xfrm>
          <a:off x="0" y="2741439"/>
          <a:ext cx="1774507" cy="13045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dirty="0" smtClean="0"/>
            <a:t>Rakentaminen</a:t>
          </a:r>
          <a:endParaRPr lang="fi-FI" sz="1600" kern="1200" dirty="0"/>
        </a:p>
      </dsp:txBody>
      <dsp:txXfrm>
        <a:off x="63681" y="2805120"/>
        <a:ext cx="1647145" cy="1177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inari/inarin-kunna-koulut/ksk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Ivalon </a:t>
            </a:r>
            <a:r>
              <a:rPr lang="fi-FI" dirty="0" smtClean="0"/>
              <a:t>koulukeskus 2022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968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1. kilpailutus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Ajalla 11.1.-11.2.2019 – ei osallistujia </a:t>
            </a:r>
            <a:endParaRPr lang="fi-FI" dirty="0" smtClean="0"/>
          </a:p>
          <a:p>
            <a:r>
              <a:rPr lang="fi-FI" dirty="0" smtClean="0"/>
              <a:t>Ajalla 18.4.-20.5.2019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782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AikATAULU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929635"/>
              </p:ext>
            </p:extLst>
          </p:nvPr>
        </p:nvGraphicFramePr>
        <p:xfrm>
          <a:off x="684213" y="685799"/>
          <a:ext cx="8534400" cy="4100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008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MISSÄ mennään?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Toiminnalliset tavoitteet ja vaatimukset </a:t>
            </a:r>
            <a:r>
              <a:rPr lang="fi-FI" dirty="0" smtClean="0"/>
              <a:t>työstetty syksy 2018 henkilöstön ja toimijoiden kanssa</a:t>
            </a:r>
          </a:p>
          <a:p>
            <a:r>
              <a:rPr lang="fi-FI" dirty="0" smtClean="0"/>
              <a:t>Toiminnalliset tavoitteet ja vaatimukset ovat valmiit ja löytyy </a:t>
            </a:r>
            <a:r>
              <a:rPr lang="fi-FI" dirty="0" err="1" smtClean="0"/>
              <a:t>osoiteesta</a:t>
            </a:r>
            <a:r>
              <a:rPr lang="fi-FI" dirty="0"/>
              <a:t> </a:t>
            </a:r>
            <a:r>
              <a:rPr lang="fi-FI" dirty="0">
                <a:hlinkClick r:id="rId2"/>
              </a:rPr>
              <a:t>https://</a:t>
            </a:r>
            <a:r>
              <a:rPr lang="fi-FI" dirty="0" smtClean="0">
                <a:hlinkClick r:id="rId2"/>
              </a:rPr>
              <a:t>peda.net/inari/inarin-kunna-koulut/ksk1</a:t>
            </a:r>
            <a:endParaRPr lang="fi-FI" dirty="0" smtClean="0"/>
          </a:p>
          <a:p>
            <a:r>
              <a:rPr lang="fi-FI" dirty="0" smtClean="0"/>
              <a:t>Pyritään pääsemään rakennussopimukseen, jolloin neuvottelu suunnittelusta ja toteutuksesta päästään aloittamaan</a:t>
            </a:r>
          </a:p>
          <a:p>
            <a:r>
              <a:rPr lang="fi-FI" dirty="0" smtClean="0"/>
              <a:t>Isot linjat on vedetty, mutta edelleen on mahdollista vaikuttaa hyvillä argumenteilla. Yksittäisen toimijan toivomukset suhteutetaan kokonaisuuteen.</a:t>
            </a:r>
          </a:p>
        </p:txBody>
      </p:sp>
    </p:spTree>
    <p:extLst>
      <p:ext uri="{BB962C8B-B14F-4D97-AF65-F5344CB8AC3E}">
        <p14:creationId xmlns:p14="http://schemas.microsoft.com/office/powerpoint/2010/main" val="1981078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684212" y="5318449"/>
            <a:ext cx="8534400" cy="1194318"/>
          </a:xfrm>
        </p:spPr>
        <p:txBody>
          <a:bodyPr/>
          <a:lstStyle/>
          <a:p>
            <a:r>
              <a:rPr lang="fi-FI" dirty="0"/>
              <a:t>Koulukeskus valmistuu Heinäkuussa </a:t>
            </a:r>
            <a:r>
              <a:rPr lang="fi-FI" dirty="0" smtClean="0"/>
              <a:t>2022?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Elinkaarimalli</a:t>
            </a:r>
            <a:endParaRPr lang="fi-FI" dirty="0"/>
          </a:p>
        </p:txBody>
      </p:sp>
      <p:graphicFrame>
        <p:nvGraphicFramePr>
          <p:cNvPr id="9" name="Sisällön paikkamerkki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84972630"/>
              </p:ext>
            </p:extLst>
          </p:nvPr>
        </p:nvGraphicFramePr>
        <p:xfrm>
          <a:off x="684211" y="1270528"/>
          <a:ext cx="4937655" cy="4047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kstin paikkamerkki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 smtClean="0"/>
              <a:t>KVR-malli</a:t>
            </a:r>
            <a:endParaRPr lang="fi-FI" dirty="0"/>
          </a:p>
        </p:txBody>
      </p:sp>
      <p:graphicFrame>
        <p:nvGraphicFramePr>
          <p:cNvPr id="10" name="Sisällön paikkamerkki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38677606"/>
              </p:ext>
            </p:extLst>
          </p:nvPr>
        </p:nvGraphicFramePr>
        <p:xfrm>
          <a:off x="5806545" y="1262061"/>
          <a:ext cx="4929188" cy="4047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73661337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i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1395</TotalTime>
  <Words>190</Words>
  <Application>Microsoft Office PowerPoint</Application>
  <PresentationFormat>Laajakuva</PresentationFormat>
  <Paragraphs>46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Sektori</vt:lpstr>
      <vt:lpstr>Ivalon koulukeskus 2022</vt:lpstr>
      <vt:lpstr>1. kilpailutus</vt:lpstr>
      <vt:lpstr>AikATAULU</vt:lpstr>
      <vt:lpstr>MISSÄ mennään?</vt:lpstr>
      <vt:lpstr>Koulukeskus valmistuu Heinäkuussa 2022?</vt:lpstr>
    </vt:vector>
  </TitlesOfParts>
  <Company>Inarin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Ivalon koulukeskus</dc:title>
  <dc:creator>Ilkka Korhonen</dc:creator>
  <cp:lastModifiedBy>Ilkka Korhonen</cp:lastModifiedBy>
  <cp:revision>2</cp:revision>
  <dcterms:created xsi:type="dcterms:W3CDTF">2019-04-23T09:36:18Z</dcterms:created>
  <dcterms:modified xsi:type="dcterms:W3CDTF">2019-05-20T08:45:06Z</dcterms:modified>
</cp:coreProperties>
</file>