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434" autoAdjust="0"/>
  </p:normalViewPr>
  <p:slideViewPr>
    <p:cSldViewPr snapToGrid="0">
      <p:cViewPr>
        <p:scale>
          <a:sx n="73" d="100"/>
          <a:sy n="73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73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4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7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9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07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5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4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2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5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76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86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85324-15D4-464D-A0FA-D2922C2BB73B}" type="datetimeFigureOut">
              <a:rPr lang="fi-FI" smtClean="0"/>
              <a:t>14.9.2015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EE43-C5AA-4676-8474-D9478D8A7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60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audio" Target="../media/audio1.wav"/><Relationship Id="rId5" Type="http://schemas.openxmlformats.org/officeDocument/2006/relationships/slide" Target="slide3.xml"/><Relationship Id="rId10" Type="http://schemas.openxmlformats.org/officeDocument/2006/relationships/slide" Target="slide5.xm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emf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slide" Target="slide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4812158" y="0"/>
            <a:ext cx="2795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BOTANIA</a:t>
            </a:r>
            <a:endParaRPr lang="fi-FI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5" name="Kuv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4" y="1126274"/>
            <a:ext cx="2573660" cy="1930245"/>
          </a:xfrm>
          <a:prstGeom prst="rect">
            <a:avLst/>
          </a:prstGeom>
        </p:spPr>
      </p:pic>
      <p:pic>
        <p:nvPicPr>
          <p:cNvPr id="6" name="Kuva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66" y="1126274"/>
            <a:ext cx="2573660" cy="193024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9391788" y="3056519"/>
            <a:ext cx="1490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i="1" dirty="0" smtClean="0">
                <a:solidFill>
                  <a:srgbClr val="FF0000"/>
                </a:solidFill>
              </a:rPr>
              <a:t>Perhoset</a:t>
            </a:r>
            <a:endParaRPr lang="fi-FI" sz="2800" b="1" i="1" dirty="0">
              <a:solidFill>
                <a:srgbClr val="FF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27716" y="3056519"/>
            <a:ext cx="1081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i="1" dirty="0" smtClean="0">
                <a:solidFill>
                  <a:srgbClr val="FF0000"/>
                </a:solidFill>
              </a:rPr>
              <a:t>Kasvit</a:t>
            </a:r>
          </a:p>
        </p:txBody>
      </p:sp>
      <p:pic>
        <p:nvPicPr>
          <p:cNvPr id="10" name="Kuva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45" y="1120202"/>
            <a:ext cx="2616820" cy="1962615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5317360" y="3072703"/>
            <a:ext cx="1784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i="1" dirty="0" smtClean="0">
                <a:solidFill>
                  <a:srgbClr val="FF0000"/>
                </a:solidFill>
              </a:rPr>
              <a:t>Papukaijat</a:t>
            </a:r>
            <a:endParaRPr lang="fi-FI" sz="2800" b="1" i="1" dirty="0">
              <a:solidFill>
                <a:srgbClr val="FF0000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4" y="3579739"/>
            <a:ext cx="4697653" cy="313508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458408" y="4114800"/>
            <a:ext cx="44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Lähdimme luokan kanssa luonnontieteelliseen puistoon </a:t>
            </a:r>
            <a:r>
              <a:rPr lang="fi-FI" dirty="0" err="1" smtClean="0"/>
              <a:t>Botaniaan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10478278" y="6191605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i="1" dirty="0" smtClean="0">
                <a:solidFill>
                  <a:srgbClr val="FF0000"/>
                </a:solidFill>
                <a:hlinkClick r:id="rId10" action="ppaction://hlinksldjump"/>
              </a:rPr>
              <a:t>Loppu</a:t>
            </a:r>
            <a:endParaRPr lang="fi-FI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34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173846"/>
            <a:ext cx="4912206" cy="368415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4912206" y="201833"/>
            <a:ext cx="189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Kasvit</a:t>
            </a:r>
            <a:endParaRPr lang="fi-FI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93" y="3173184"/>
            <a:ext cx="2456985" cy="1842739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354563" y="2249854"/>
            <a:ext cx="354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Saimme esittelykierroksen </a:t>
            </a:r>
            <a:r>
              <a:rPr lang="fi-FI" dirty="0" err="1" smtClean="0"/>
              <a:t>Botanian</a:t>
            </a:r>
            <a:endParaRPr lang="fi-FI" dirty="0"/>
          </a:p>
          <a:p>
            <a:r>
              <a:rPr lang="fi-FI" dirty="0" smtClean="0"/>
              <a:t>Henkilökunnan mieheltä jonka nimi</a:t>
            </a:r>
          </a:p>
          <a:p>
            <a:r>
              <a:rPr lang="fi-FI" dirty="0" smtClean="0"/>
              <a:t>oli Ykä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3" name="5-sakarainen tähti 2">
            <a:hlinkClick r:id="rId5" action="ppaction://hlinksldjump"/>
          </p:cNvPr>
          <p:cNvSpPr/>
          <p:nvPr/>
        </p:nvSpPr>
        <p:spPr>
          <a:xfrm>
            <a:off x="10562253" y="5673013"/>
            <a:ext cx="1324947" cy="10543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93" y="5040863"/>
            <a:ext cx="2456985" cy="1686509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9638522" y="1125163"/>
            <a:ext cx="1836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Botaniassa</a:t>
            </a:r>
            <a:r>
              <a:rPr lang="fi-FI" dirty="0" smtClean="0"/>
              <a:t> oli</a:t>
            </a:r>
          </a:p>
          <a:p>
            <a:r>
              <a:rPr lang="fi-FI" dirty="0" smtClean="0"/>
              <a:t>Paljon trooppisia</a:t>
            </a:r>
          </a:p>
          <a:p>
            <a:r>
              <a:rPr lang="fi-FI" dirty="0" smtClean="0"/>
              <a:t>Kasveja tässä osa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83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61" y="3023901"/>
            <a:ext cx="3132728" cy="2354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uorakulmio 3"/>
          <p:cNvSpPr/>
          <p:nvPr/>
        </p:nvSpPr>
        <p:spPr>
          <a:xfrm>
            <a:off x="4212823" y="158620"/>
            <a:ext cx="2739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Perhoset</a:t>
            </a:r>
            <a:endParaRPr lang="fi-FI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2091" y1="33879" x2="67136" y2="42303"/>
                        <a14:backgroundMark x1="67136" y1="41879" x2="67000" y2="55030"/>
                        <a14:backgroundMark x1="67136" y1="55636" x2="67136" y2="57091"/>
                        <a14:backgroundMark x1="67136" y1="56485" x2="56500" y2="66121"/>
                        <a14:backgroundMark x1="56364" y1="66545" x2="43909" y2="58727"/>
                        <a14:backgroundMark x1="44045" y1="59152" x2="32318" y2="30364"/>
                        <a14:backgroundMark x1="32500" y1="28970" x2="42045" y2="18303"/>
                        <a14:backgroundMark x1="42182" y1="18303" x2="73318" y2="19091"/>
                        <a14:backgroundMark x1="71909" y1="34061" x2="78091" y2="24000"/>
                        <a14:backgroundMark x1="73318" y1="19091" x2="78409" y2="24000"/>
                        <a14:backgroundMark x1="49136" y1="27697" x2="55455" y2="28727"/>
                        <a14:backgroundMark x1="56682" y1="58909" x2="55273" y2="52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31" t="18900" r="25824" b="34283"/>
          <a:stretch/>
        </p:blipFill>
        <p:spPr>
          <a:xfrm rot="20821229">
            <a:off x="5394593" y="431127"/>
            <a:ext cx="2668555" cy="212738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8" y="2831013"/>
            <a:ext cx="3396343" cy="2547257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22513" y="5353468"/>
            <a:ext cx="236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Tässä on kotiloita.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5825789" y="3137395"/>
            <a:ext cx="381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9" name="5-sakarainen tähti 8">
            <a:hlinkClick r:id="rId7" action="ppaction://hlinksldjump"/>
          </p:cNvPr>
          <p:cNvSpPr/>
          <p:nvPr/>
        </p:nvSpPr>
        <p:spPr>
          <a:xfrm>
            <a:off x="10562253" y="5673013"/>
            <a:ext cx="1324947" cy="10543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5230128" y="5353468"/>
            <a:ext cx="2768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Tässä on Niklaksen piirtämä</a:t>
            </a:r>
          </a:p>
          <a:p>
            <a:r>
              <a:rPr lang="fi-FI" dirty="0" smtClean="0"/>
              <a:t>perhonen.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5882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" y="186812"/>
            <a:ext cx="3766709" cy="335902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995688" y="186812"/>
            <a:ext cx="3211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Papukaijat</a:t>
            </a:r>
            <a:endParaRPr lang="fi-FI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15677" r="72921" b="22328"/>
          <a:stretch/>
        </p:blipFill>
        <p:spPr>
          <a:xfrm>
            <a:off x="873401" y="3392512"/>
            <a:ext cx="1963106" cy="334882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2948474" y="3545832"/>
            <a:ext cx="3766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Tässä on puhuva papukaija Juuso</a:t>
            </a:r>
          </a:p>
          <a:p>
            <a:r>
              <a:rPr lang="fi-FI" dirty="0"/>
              <a:t>p</a:t>
            </a:r>
            <a:r>
              <a:rPr lang="fi-FI" dirty="0" smtClean="0"/>
              <a:t>iirrettynä ja elävänä. </a:t>
            </a:r>
          </a:p>
          <a:p>
            <a:r>
              <a:rPr lang="fi-FI" dirty="0" smtClean="0"/>
              <a:t>Juuso on 25 vuotta.</a:t>
            </a:r>
          </a:p>
          <a:p>
            <a:r>
              <a:rPr lang="fi-FI" dirty="0" smtClean="0"/>
              <a:t>Se on tyttö vaikka sen nimi on Juuso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 smtClean="0"/>
          </a:p>
        </p:txBody>
      </p:sp>
      <p:sp>
        <p:nvSpPr>
          <p:cNvPr id="8" name="5-sakarainen tähti 7">
            <a:hlinkClick r:id="rId5" action="ppaction://hlinksldjump"/>
          </p:cNvPr>
          <p:cNvSpPr/>
          <p:nvPr/>
        </p:nvSpPr>
        <p:spPr>
          <a:xfrm>
            <a:off x="10562253" y="5673013"/>
            <a:ext cx="1324947" cy="10543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49" y="751949"/>
            <a:ext cx="3520751" cy="26405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448544" y="3361166"/>
            <a:ext cx="286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Tässä on Ilmari. Se on poika.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3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534676" y="345433"/>
            <a:ext cx="2123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LOPPU</a:t>
            </a:r>
            <a:endParaRPr lang="fi-FI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913">
            <a:off x="8712148" y="287262"/>
            <a:ext cx="2306192" cy="243047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213">
            <a:off x="565133" y="382280"/>
            <a:ext cx="1908086" cy="190808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884">
            <a:off x="560377" y="3290866"/>
            <a:ext cx="2025526" cy="202552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054">
            <a:off x="8690223" y="3553525"/>
            <a:ext cx="2311645" cy="2234386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 rot="1060857">
            <a:off x="9088017" y="2700550"/>
            <a:ext cx="99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Nelli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 rot="19806321">
            <a:off x="1791005" y="24323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Joona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 rot="21090424">
            <a:off x="1782618" y="5236413"/>
            <a:ext cx="81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Niklas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 rot="309587">
            <a:off x="9232641" y="5593800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Aino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189445" y="1726163"/>
            <a:ext cx="2248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r>
              <a:rPr lang="fi-FI" dirty="0" smtClean="0"/>
              <a:t>Reissu </a:t>
            </a:r>
            <a:r>
              <a:rPr lang="fi-FI" dirty="0" err="1" smtClean="0"/>
              <a:t>Botaniaan</a:t>
            </a:r>
            <a:r>
              <a:rPr lang="fi-FI" dirty="0" smtClean="0"/>
              <a:t> oli mukava. Kiitos&lt;3</a:t>
            </a:r>
          </a:p>
          <a:p>
            <a:r>
              <a:rPr lang="fi-FI" dirty="0" smtClean="0"/>
              <a:t>Tekijät: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86" y="4078321"/>
            <a:ext cx="23812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9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86</Words>
  <Application>Microsoft Office PowerPoint</Application>
  <PresentationFormat>Laajakuva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Oppilas Joensuu</dc:creator>
  <cp:lastModifiedBy>Oppilas Joensuu</cp:lastModifiedBy>
  <cp:revision>19</cp:revision>
  <dcterms:created xsi:type="dcterms:W3CDTF">2015-09-04T08:09:56Z</dcterms:created>
  <dcterms:modified xsi:type="dcterms:W3CDTF">2015-09-14T06:42:40Z</dcterms:modified>
</cp:coreProperties>
</file>