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61"/>
  </p:normalViewPr>
  <p:slideViewPr>
    <p:cSldViewPr snapToGrid="0" snapToObjects="1">
      <p:cViewPr varScale="1">
        <p:scale>
          <a:sx n="105" d="100"/>
          <a:sy n="105" d="100"/>
        </p:scale>
        <p:origin x="20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2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1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4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6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0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7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1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0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904D-67EB-F042-9218-8040E86D1495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822DE-6099-BE4C-98C9-A402F9A58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72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POPULAARIMUSIIKKI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1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45720"/>
            <a:ext cx="10515600" cy="45719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72" y="0"/>
            <a:ext cx="9961122" cy="6858000"/>
          </a:xfrm>
        </p:spPr>
      </p:pic>
    </p:spTree>
    <p:extLst>
      <p:ext uri="{BB962C8B-B14F-4D97-AF65-F5344CB8AC3E}">
        <p14:creationId xmlns:p14="http://schemas.microsoft.com/office/powerpoint/2010/main" val="105767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-182880"/>
            <a:ext cx="10515600" cy="18288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9456"/>
            <a:ext cx="10515600" cy="7217664"/>
          </a:xfrm>
        </p:spPr>
        <p:txBody>
          <a:bodyPr>
            <a:normAutofit/>
          </a:bodyPr>
          <a:lstStyle/>
          <a:p>
            <a:r>
              <a:rPr lang="en-US" dirty="0" smtClean="0"/>
              <a:t>2-3 </a:t>
            </a:r>
            <a:r>
              <a:rPr lang="en-US" dirty="0" err="1" smtClean="0"/>
              <a:t>henkeä</a:t>
            </a:r>
            <a:r>
              <a:rPr lang="en-US" dirty="0" smtClean="0"/>
              <a:t>, </a:t>
            </a:r>
            <a:r>
              <a:rPr lang="en-US" dirty="0" err="1" smtClean="0"/>
              <a:t>valitse</a:t>
            </a:r>
            <a:r>
              <a:rPr lang="en-US" dirty="0" smtClean="0"/>
              <a:t> </a:t>
            </a:r>
            <a:r>
              <a:rPr lang="en-US" dirty="0" err="1" smtClean="0"/>
              <a:t>yksi</a:t>
            </a:r>
            <a:r>
              <a:rPr lang="en-US" dirty="0" smtClean="0"/>
              <a:t> </a:t>
            </a:r>
            <a:r>
              <a:rPr lang="en-US" dirty="0" err="1" smtClean="0"/>
              <a:t>tyylisuunta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sz="3200" dirty="0" err="1" smtClean="0"/>
              <a:t>Milloin</a:t>
            </a:r>
            <a:r>
              <a:rPr lang="en-US" sz="3200" dirty="0" smtClean="0"/>
              <a:t> </a:t>
            </a:r>
            <a:r>
              <a:rPr lang="en-US" sz="3200" dirty="0" err="1" smtClean="0"/>
              <a:t>tyylisuunta</a:t>
            </a:r>
            <a:r>
              <a:rPr lang="en-US" sz="3200" dirty="0" smtClean="0"/>
              <a:t> </a:t>
            </a:r>
            <a:r>
              <a:rPr lang="en-US" sz="3200" dirty="0" err="1" smtClean="0"/>
              <a:t>syntyi</a:t>
            </a:r>
            <a:r>
              <a:rPr lang="en-US" sz="3200" dirty="0" smtClean="0"/>
              <a:t>? </a:t>
            </a:r>
            <a:r>
              <a:rPr lang="en-US" sz="3200" dirty="0" err="1" smtClean="0"/>
              <a:t>Mikä</a:t>
            </a:r>
            <a:r>
              <a:rPr lang="en-US" sz="3200" dirty="0" smtClean="0"/>
              <a:t> </a:t>
            </a:r>
            <a:r>
              <a:rPr lang="en-US" sz="3200" dirty="0" err="1" smtClean="0"/>
              <a:t>oli</a:t>
            </a:r>
            <a:r>
              <a:rPr lang="en-US" sz="3200" dirty="0" smtClean="0"/>
              <a:t> </a:t>
            </a:r>
            <a:r>
              <a:rPr lang="en-US" sz="3200" dirty="0" err="1" smtClean="0"/>
              <a:t>tyylin</a:t>
            </a:r>
            <a:r>
              <a:rPr lang="en-US" sz="3200" dirty="0" smtClean="0"/>
              <a:t> </a:t>
            </a:r>
            <a:r>
              <a:rPr lang="en-US" sz="3200" dirty="0" err="1" smtClean="0"/>
              <a:t>kulta-aikaa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Miten</a:t>
            </a:r>
            <a:r>
              <a:rPr lang="en-US" sz="3200" dirty="0" smtClean="0"/>
              <a:t> ja </a:t>
            </a:r>
            <a:r>
              <a:rPr lang="en-US" sz="3200" dirty="0" err="1" smtClean="0"/>
              <a:t>mistä</a:t>
            </a:r>
            <a:r>
              <a:rPr lang="en-US" sz="3200" dirty="0" smtClean="0"/>
              <a:t> se </a:t>
            </a:r>
            <a:r>
              <a:rPr lang="en-US" sz="3200" dirty="0" err="1" smtClean="0"/>
              <a:t>sai</a:t>
            </a:r>
            <a:r>
              <a:rPr lang="en-US" sz="3200" dirty="0" smtClean="0"/>
              <a:t> </a:t>
            </a:r>
            <a:r>
              <a:rPr lang="en-US" sz="3200" dirty="0" err="1" smtClean="0"/>
              <a:t>alkunsa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Mitä</a:t>
            </a:r>
            <a:r>
              <a:rPr lang="en-US" sz="3200" dirty="0" smtClean="0"/>
              <a:t> tai </a:t>
            </a:r>
            <a:r>
              <a:rPr lang="en-US" sz="3200" dirty="0" err="1" smtClean="0"/>
              <a:t>ketä</a:t>
            </a:r>
            <a:r>
              <a:rPr lang="en-US" sz="3200" dirty="0" smtClean="0"/>
              <a:t> </a:t>
            </a:r>
            <a:r>
              <a:rPr lang="en-US" sz="3200" dirty="0" err="1" smtClean="0"/>
              <a:t>varten</a:t>
            </a:r>
            <a:r>
              <a:rPr lang="en-US" sz="3200" dirty="0" smtClean="0"/>
              <a:t> </a:t>
            </a:r>
            <a:r>
              <a:rPr lang="en-US" sz="3200" dirty="0" err="1" smtClean="0"/>
              <a:t>musiikki</a:t>
            </a:r>
            <a:r>
              <a:rPr lang="en-US" sz="3200" dirty="0" smtClean="0"/>
              <a:t> </a:t>
            </a:r>
            <a:r>
              <a:rPr lang="en-US" sz="3200" dirty="0" err="1" smtClean="0"/>
              <a:t>oli</a:t>
            </a:r>
            <a:r>
              <a:rPr lang="en-US" sz="3200" dirty="0" smtClean="0"/>
              <a:t> </a:t>
            </a:r>
            <a:r>
              <a:rPr lang="en-US" sz="3200" dirty="0" err="1" smtClean="0"/>
              <a:t>olemassa</a:t>
            </a:r>
            <a:r>
              <a:rPr lang="en-US" sz="3200" dirty="0" smtClean="0"/>
              <a:t>? </a:t>
            </a:r>
            <a:r>
              <a:rPr lang="en-US" sz="3200" dirty="0" err="1" smtClean="0"/>
              <a:t>Mitä</a:t>
            </a:r>
            <a:r>
              <a:rPr lang="en-US" sz="3200" dirty="0" smtClean="0"/>
              <a:t> </a:t>
            </a:r>
            <a:r>
              <a:rPr lang="en-US" sz="3200" dirty="0" err="1" smtClean="0"/>
              <a:t>sillä</a:t>
            </a:r>
            <a:r>
              <a:rPr lang="en-US" sz="3200" dirty="0" smtClean="0"/>
              <a:t> </a:t>
            </a:r>
            <a:r>
              <a:rPr lang="en-US" sz="3200" dirty="0" err="1" smtClean="0"/>
              <a:t>haluttiin</a:t>
            </a:r>
            <a:r>
              <a:rPr lang="en-US" sz="3200" dirty="0" smtClean="0"/>
              <a:t> </a:t>
            </a:r>
            <a:r>
              <a:rPr lang="en-US" sz="3200" dirty="0" err="1" smtClean="0"/>
              <a:t>sanoa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Erityispiirteitä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Musiikillisia</a:t>
            </a:r>
            <a:r>
              <a:rPr lang="en-US" sz="3200" dirty="0" smtClean="0"/>
              <a:t> </a:t>
            </a:r>
            <a:r>
              <a:rPr lang="en-US" sz="3200" dirty="0" err="1" smtClean="0"/>
              <a:t>erityispiirteitä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Suurimpia</a:t>
            </a:r>
            <a:r>
              <a:rPr lang="en-US" sz="3200" dirty="0" smtClean="0"/>
              <a:t> </a:t>
            </a:r>
            <a:r>
              <a:rPr lang="en-US" sz="3200" dirty="0" err="1" smtClean="0"/>
              <a:t>vaikuttajia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Asema</a:t>
            </a:r>
            <a:r>
              <a:rPr lang="en-US" sz="3200" dirty="0" smtClean="0"/>
              <a:t> </a:t>
            </a:r>
            <a:r>
              <a:rPr lang="en-US" sz="3200" dirty="0" err="1" smtClean="0"/>
              <a:t>nykyään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Kuuntelunäyte</a:t>
            </a:r>
            <a:r>
              <a:rPr lang="en-US" sz="3200" dirty="0" smtClean="0"/>
              <a:t>: </a:t>
            </a:r>
            <a:r>
              <a:rPr lang="en-US" sz="3200" dirty="0" err="1" smtClean="0"/>
              <a:t>Miksi</a:t>
            </a:r>
            <a:r>
              <a:rPr lang="en-US" sz="3200" dirty="0" smtClean="0"/>
              <a:t> </a:t>
            </a:r>
            <a:r>
              <a:rPr lang="en-US" sz="3200" dirty="0" err="1" smtClean="0"/>
              <a:t>valitsit</a:t>
            </a:r>
            <a:r>
              <a:rPr lang="en-US" sz="3200" dirty="0" smtClean="0"/>
              <a:t> </a:t>
            </a:r>
            <a:r>
              <a:rPr lang="en-US" sz="3200" dirty="0" err="1" smtClean="0"/>
              <a:t>juuri</a:t>
            </a:r>
            <a:r>
              <a:rPr lang="en-US" sz="3200" dirty="0" smtClean="0"/>
              <a:t> </a:t>
            </a:r>
            <a:r>
              <a:rPr lang="en-US" sz="3200" dirty="0" err="1" smtClean="0"/>
              <a:t>tämän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Peilaa</a:t>
            </a:r>
            <a:r>
              <a:rPr lang="en-US" sz="3200" dirty="0" smtClean="0"/>
              <a:t> </a:t>
            </a:r>
            <a:r>
              <a:rPr lang="en-US" sz="3200" dirty="0" err="1" smtClean="0"/>
              <a:t>tyylisuuntaa</a:t>
            </a:r>
            <a:r>
              <a:rPr lang="en-US" sz="3200" dirty="0" smtClean="0"/>
              <a:t> </a:t>
            </a:r>
            <a:r>
              <a:rPr lang="en-US" sz="3200" dirty="0" err="1" smtClean="0"/>
              <a:t>omaan</a:t>
            </a:r>
            <a:r>
              <a:rPr lang="en-US" sz="3200" dirty="0" smtClean="0"/>
              <a:t> </a:t>
            </a:r>
            <a:r>
              <a:rPr lang="en-US" sz="3200" dirty="0" err="1" smtClean="0"/>
              <a:t>tekeillä</a:t>
            </a:r>
            <a:r>
              <a:rPr lang="en-US" sz="3200" dirty="0" smtClean="0"/>
              <a:t> </a:t>
            </a:r>
            <a:r>
              <a:rPr lang="en-US" sz="3200" dirty="0" err="1" smtClean="0"/>
              <a:t>olevaan</a:t>
            </a:r>
            <a:r>
              <a:rPr lang="en-US" sz="3200" dirty="0" smtClean="0"/>
              <a:t> </a:t>
            </a:r>
            <a:r>
              <a:rPr lang="en-US" sz="3200" dirty="0" err="1" smtClean="0"/>
              <a:t>sävellykseesi</a:t>
            </a:r>
            <a:r>
              <a:rPr lang="en-US" sz="3200" dirty="0" smtClean="0"/>
              <a:t> </a:t>
            </a:r>
            <a:r>
              <a:rPr lang="mr-IN" sz="3200" dirty="0" smtClean="0"/>
              <a:t>–</a:t>
            </a:r>
            <a:r>
              <a:rPr lang="en-US" sz="3200" dirty="0" smtClean="0"/>
              <a:t> </a:t>
            </a:r>
            <a:r>
              <a:rPr lang="en-US" sz="3200" dirty="0" err="1" smtClean="0"/>
              <a:t>mitä</a:t>
            </a:r>
            <a:r>
              <a:rPr lang="en-US" sz="3200" dirty="0" smtClean="0"/>
              <a:t> </a:t>
            </a:r>
            <a:r>
              <a:rPr lang="en-US" sz="3200" dirty="0" err="1" smtClean="0"/>
              <a:t>ideoita</a:t>
            </a:r>
            <a:r>
              <a:rPr lang="en-US" sz="3200" dirty="0" smtClean="0"/>
              <a:t> se </a:t>
            </a:r>
            <a:r>
              <a:rPr lang="en-US" sz="3200" dirty="0" err="1" smtClean="0"/>
              <a:t>voisi</a:t>
            </a:r>
            <a:r>
              <a:rPr lang="en-US" sz="3200" dirty="0" smtClean="0"/>
              <a:t> </a:t>
            </a:r>
            <a:r>
              <a:rPr lang="en-US" sz="3200" dirty="0" err="1" smtClean="0"/>
              <a:t>sinulle</a:t>
            </a:r>
            <a:r>
              <a:rPr lang="en-US" sz="3200" dirty="0" smtClean="0"/>
              <a:t> </a:t>
            </a:r>
            <a:r>
              <a:rPr lang="en-US" sz="3200" dirty="0" err="1" smtClean="0"/>
              <a:t>antaa</a:t>
            </a:r>
            <a:r>
              <a:rPr lang="en-US" sz="3200" dirty="0" smtClean="0"/>
              <a:t>?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16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68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Mangal</vt:lpstr>
      <vt:lpstr>Arial</vt:lpstr>
      <vt:lpstr>Office Theme</vt:lpstr>
      <vt:lpstr>POPULAARIMUSIIKKI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POPULAARIMUSIIKKI</dc:title>
  <dc:creator>Microsoft Office User</dc:creator>
  <cp:lastModifiedBy>Microsoft Office User</cp:lastModifiedBy>
  <cp:revision>2</cp:revision>
  <dcterms:created xsi:type="dcterms:W3CDTF">2019-02-13T16:15:22Z</dcterms:created>
  <dcterms:modified xsi:type="dcterms:W3CDTF">2019-02-13T16:50:36Z</dcterms:modified>
</cp:coreProperties>
</file>