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32C44-39F8-47F1-B9C7-3912B8049CA9}" type="datetimeFigureOut">
              <a:rPr lang="sv-FI" smtClean="0"/>
              <a:t>8.9.2014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7AEF4-ED0D-451A-AA1A-5E33545C90BD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340767"/>
          </a:xfrm>
        </p:spPr>
        <p:txBody>
          <a:bodyPr/>
          <a:lstStyle/>
          <a:p>
            <a:r>
              <a:rPr lang="sv-FI" dirty="0" smtClean="0"/>
              <a:t>Finlands autonomi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4" name="Bildobjekt 3" descr="teksti_maapaiv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628800"/>
            <a:ext cx="6548723" cy="40530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Lantdagen i Borgå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Finlands ständer, </a:t>
            </a:r>
            <a:r>
              <a:rPr lang="sv-FI" u="sng" dirty="0" smtClean="0"/>
              <a:t>adel</a:t>
            </a:r>
            <a:r>
              <a:rPr lang="sv-FI" dirty="0" smtClean="0"/>
              <a:t>, </a:t>
            </a:r>
            <a:r>
              <a:rPr lang="sv-FI" u="sng" dirty="0" smtClean="0"/>
              <a:t>präster</a:t>
            </a:r>
            <a:r>
              <a:rPr lang="sv-FI" dirty="0" smtClean="0"/>
              <a:t>, </a:t>
            </a:r>
            <a:r>
              <a:rPr lang="sv-FI" u="sng" dirty="0" smtClean="0"/>
              <a:t>borgare</a:t>
            </a:r>
            <a:r>
              <a:rPr lang="sv-FI" dirty="0" smtClean="0"/>
              <a:t>, och </a:t>
            </a:r>
            <a:r>
              <a:rPr lang="sv-FI" u="sng" dirty="0" smtClean="0"/>
              <a:t>bönder</a:t>
            </a:r>
            <a:r>
              <a:rPr lang="sv-FI" dirty="0" smtClean="0"/>
              <a:t> sammankallades till </a:t>
            </a:r>
            <a:r>
              <a:rPr lang="sv-FI" u="sng" dirty="0" smtClean="0"/>
              <a:t>lantdag</a:t>
            </a:r>
            <a:r>
              <a:rPr lang="sv-FI" dirty="0" smtClean="0"/>
              <a:t> i mars år 1809</a:t>
            </a:r>
          </a:p>
          <a:p>
            <a:endParaRPr lang="sv-FI" dirty="0"/>
          </a:p>
          <a:p>
            <a:r>
              <a:rPr lang="sv-FI" dirty="0" smtClean="0"/>
              <a:t>Finland blev en </a:t>
            </a:r>
            <a:r>
              <a:rPr lang="sv-FI" u="sng" dirty="0" smtClean="0"/>
              <a:t>autonom</a:t>
            </a:r>
            <a:r>
              <a:rPr lang="sv-FI" dirty="0" smtClean="0"/>
              <a:t> del av det ryska riket</a:t>
            </a:r>
          </a:p>
          <a:p>
            <a:endParaRPr lang="sv-FI" dirty="0"/>
          </a:p>
          <a:p>
            <a:r>
              <a:rPr lang="sv-FI" dirty="0" smtClean="0"/>
              <a:t>Kejsar </a:t>
            </a:r>
            <a:r>
              <a:rPr lang="sv-FI" i="1" dirty="0" smtClean="0"/>
              <a:t>Alexander I</a:t>
            </a:r>
            <a:r>
              <a:rPr lang="sv-FI" dirty="0" smtClean="0"/>
              <a:t> lovade att Finland fick behålla sina </a:t>
            </a:r>
            <a:r>
              <a:rPr lang="sv-FI" u="sng" dirty="0" smtClean="0"/>
              <a:t>grundlagar</a:t>
            </a:r>
            <a:r>
              <a:rPr lang="sv-FI" dirty="0" smtClean="0"/>
              <a:t> och sin </a:t>
            </a:r>
            <a:r>
              <a:rPr lang="sv-FI" u="sng" dirty="0" smtClean="0"/>
              <a:t>lutherska religion</a:t>
            </a:r>
          </a:p>
          <a:p>
            <a:endParaRPr lang="sv-FI" dirty="0"/>
          </a:p>
          <a:p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Byte av huvudstad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Helsingfors utsågs till </a:t>
            </a:r>
            <a:r>
              <a:rPr lang="sv-FI" u="sng" dirty="0" smtClean="0"/>
              <a:t>ny huvudstad år 1812</a:t>
            </a:r>
            <a:endParaRPr lang="sv-FI" u="sng" dirty="0"/>
          </a:p>
        </p:txBody>
      </p:sp>
      <p:pic>
        <p:nvPicPr>
          <p:cNvPr id="4" name="Bildobjekt 3" descr="VyeraHelsingfors0011_400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780928"/>
            <a:ext cx="3810000" cy="2600325"/>
          </a:xfrm>
          <a:prstGeom prst="rect">
            <a:avLst/>
          </a:prstGeom>
        </p:spPr>
      </p:pic>
      <p:pic>
        <p:nvPicPr>
          <p:cNvPr id="5" name="Bildobjekt 4" descr="Avajaiset_Turuss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708920"/>
            <a:ext cx="2448272" cy="3067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Wienkongressen</a:t>
            </a:r>
            <a:endParaRPr lang="sv-FI" dirty="0"/>
          </a:p>
        </p:txBody>
      </p:sp>
      <p:pic>
        <p:nvPicPr>
          <p:cNvPr id="4" name="Platshållare för innehåll 3" descr="wienkongressen-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556792"/>
            <a:ext cx="5906453" cy="43796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congress of vienna danc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764704"/>
            <a:ext cx="7022592" cy="5164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dirty="0" smtClean="0"/>
              <a:t>Efter segern över Napoleon samlades regenter som stödde </a:t>
            </a:r>
            <a:r>
              <a:rPr lang="sv-FI" u="sng" dirty="0" smtClean="0"/>
              <a:t>konservatismen</a:t>
            </a:r>
            <a:r>
              <a:rPr lang="sv-FI" dirty="0" smtClean="0"/>
              <a:t> till en kongress i Wien</a:t>
            </a:r>
          </a:p>
          <a:p>
            <a:endParaRPr lang="sv-FI" dirty="0"/>
          </a:p>
          <a:p>
            <a:r>
              <a:rPr lang="sv-FI" dirty="0" smtClean="0"/>
              <a:t>Man beslöt att avsatta regenter skulle få sin makt tillbaka och att man </a:t>
            </a:r>
            <a:r>
              <a:rPr lang="sv-FI" u="sng" dirty="0" smtClean="0"/>
              <a:t>skulle försöka bevara samhällen som de var</a:t>
            </a:r>
            <a:endParaRPr lang="sv-FI" dirty="0" smtClean="0"/>
          </a:p>
          <a:p>
            <a:endParaRPr lang="sv-FI" dirty="0"/>
          </a:p>
          <a:p>
            <a:r>
              <a:rPr lang="sv-FI" dirty="0" smtClean="0"/>
              <a:t>För Finlands del kom det att betyda att </a:t>
            </a:r>
            <a:r>
              <a:rPr lang="sv-FI" u="sng" dirty="0" smtClean="0"/>
              <a:t>lantdagen inte samlades mellan åren 1809–1863</a:t>
            </a: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105</Words>
  <Application>Microsoft Office PowerPoint</Application>
  <PresentationFormat>Bildspel på skärmen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Office-tema</vt:lpstr>
      <vt:lpstr>Finlands autonomi</vt:lpstr>
      <vt:lpstr>Lantdagen i Borgå</vt:lpstr>
      <vt:lpstr>Byte av huvudstad</vt:lpstr>
      <vt:lpstr>Wienkongressen</vt:lpstr>
      <vt:lpstr>Bild 5</vt:lpstr>
      <vt:lpstr>Bild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Finlands autonomi</dc:title>
  <dc:creator>Christian</dc:creator>
  <cp:lastModifiedBy>Christian</cp:lastModifiedBy>
  <cp:revision>4</cp:revision>
  <dcterms:created xsi:type="dcterms:W3CDTF">2014-09-08T17:12:14Z</dcterms:created>
  <dcterms:modified xsi:type="dcterms:W3CDTF">2014-09-08T17:51:22Z</dcterms:modified>
</cp:coreProperties>
</file>