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2"/>
  </p:notesMasterIdLst>
  <p:sldIdLst>
    <p:sldId id="256" r:id="rId2"/>
    <p:sldId id="257" r:id="rId3"/>
    <p:sldId id="268" r:id="rId4"/>
    <p:sldId id="264" r:id="rId5"/>
    <p:sldId id="263" r:id="rId6"/>
    <p:sldId id="265" r:id="rId7"/>
    <p:sldId id="266" r:id="rId8"/>
    <p:sldId id="267" r:id="rId9"/>
    <p:sldId id="259" r:id="rId10"/>
    <p:sldId id="262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0E9B23-E645-4F25-8ED3-913E28800668}" v="24" dt="2024-09-02T10:29:53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CA858-F273-480D-A30F-E27AEFC10285}" type="datetimeFigureOut">
              <a:rPr lang="fi-FI" smtClean="0"/>
              <a:t>5.9.2024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BB2B2-4B06-4E88-9BB9-2C1CFB8B9E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73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BA0EED-8E86-F85E-6821-50F8CDE70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69A662C-8384-A312-027C-00619EEC9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2DC0B6-A52E-EEFE-53BB-66C1260A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498221-DDE0-7BE0-7E76-02DE9738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4B2B37-3848-FA65-8A85-A9ABF59C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2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1DB6D4-6F10-59B2-BA4E-52B924C95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4C71BF9-5597-29A3-A9F5-02F975321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9E8E6D-3C03-C1E2-FF82-0721F02CC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988B51-8F24-3A0B-6DA3-565F1FCB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7CAC57-0811-3B4C-314D-6984EA64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6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A66D989-A881-CA34-C527-3BDD44AFC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FB905D-9305-11D1-71C9-5B72D3B0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F55DDA-6172-F2F7-6E4B-01B0840A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D0C20D-57BA-671A-3644-B8D57FD6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668C2B-DFDE-E114-C136-A844EE40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1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4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11555307" y="44294"/>
            <a:ext cx="551446" cy="20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4202352" y="2040043"/>
            <a:ext cx="1970744" cy="3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151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530526"/>
            <a:ext cx="5034732" cy="416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3000"/>
            </a:lvl1pPr>
            <a:lvl2pPr marL="457200" lvl="1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2700"/>
            </a:lvl2pPr>
            <a:lvl3pPr marL="685800" lvl="2" indent="-266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2400"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6520575" y="1530526"/>
            <a:ext cx="5034732" cy="416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3000"/>
            </a:lvl1pPr>
            <a:lvl2pPr marL="457200" lvl="1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2700"/>
            </a:lvl2pPr>
            <a:lvl3pPr marL="685800" lvl="2" indent="-266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2400"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2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C5FCB3-81C5-E22F-FDD9-80445E3B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1ED672-1B36-1DCA-71C0-E3BAC7D3C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37160F-AE81-3BDF-6028-BF7E0587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B32574-47A7-4360-24C2-0868D517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804958-41B1-CE9D-5510-9A769C23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2C6EBA-013D-D54A-7AC5-89E75255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AF9C941-5673-40D5-420C-1F7E611A9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204189-67D2-282F-E13C-8B82D87F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D0162C-50C2-DE06-0F15-AC31ACC2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0F979B-54DB-DF20-94BB-E3F5F5C9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9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AACB4B-2D2C-B0BB-D01B-B30C1C20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C39443-29CD-523E-F010-3B0E42984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562D25-D65E-B446-1670-BA239BD77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D0FF9E1-BD0E-6DAB-123F-1C9EC2B1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D79FDB4-4AE0-2601-1EB1-48C6215A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6A13D07-EF41-6D26-B2F0-DDD3C5A6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1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D1F24F-194D-F323-1CD2-F4C179E1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A45DD4A-65AB-C9C7-50A6-96AFCB6C7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2F448CE-E06B-E5FE-06F1-6F0AA1526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A90E2E1-7545-E600-FC1A-4898C1D28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D8E1597-7890-9443-43F4-AE16ADBE7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458CE69-CAD1-40BD-5257-AC8DAAD0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9DDFECE-756D-9A67-EFA3-F765AD86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2C003A-ADF2-CD0F-F75C-142C50026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2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081680-0244-62AC-C90B-250122A9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6616267-C323-75FC-9F90-559CE55E0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65F4014-6A7F-4552-F682-09884E2F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4030551-A1A2-5341-A017-A29E4F72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0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EDE16E2-6CBB-4CD6-3667-E280F5D05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94367D2-081A-4B81-AE30-8992042A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637306D-BD34-7F3F-A2C1-168DA5DF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0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E06BC1-C4BF-FB33-2F9B-10EA008E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D3B55B-281D-B413-0574-6D945584B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0770FD6-E359-89A7-248D-03590A56D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EFC1493-C1BD-13D5-312E-B9103C69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74B86C1-19E3-6A2F-1302-181F6280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8E8C6C-779D-D181-AAA5-F6FB87CA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4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226079-CDC5-36C6-9D35-F0EB7D9D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18FBC73-198D-AEB4-E4B4-738CF3A88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65D7F6F-D491-1C64-F7E3-A0EBAE49F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D09A8F4-D505-EDF0-5FCB-994103931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DBF5A-62AE-267A-0EEB-0C6E7A61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F17097-7820-BC6F-1AE6-A3659602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2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ACE29DB-CDF1-BAD3-E162-2604E2B79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11E3A9-BC69-A453-D74E-6147EF1E2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A4C041-DDCA-295F-F293-06444E464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C743F4-8769-40B4-85DF-6CB8DE9F66AA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1FD1E6-0C56-9284-E084-9F1B90E41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3CAD49-E13F-FC8C-10C5-CA1053E9C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9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Clh5qDQ1-l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EE0AE3-63C1-95C8-5FC9-114B4F5D5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2708" y="1746607"/>
            <a:ext cx="4898121" cy="316444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i-FI" sz="5400" dirty="0"/>
              <a:t>HI4 Yhdysvaltojen itsenäistyminen ja Ranskan vallankumous</a:t>
            </a:r>
          </a:p>
        </p:txBody>
      </p:sp>
      <p:pic>
        <p:nvPicPr>
          <p:cNvPr id="1026" name="Picture 2" descr="Merimiehet soutavat venettä, jonka keulassa on muodollisesti pukeutunut mies. Satamassa on joukko ihmisiä, jotka soittavat rumpua ja kantavat Yhdysvaltojen lippua.">
            <a:extLst>
              <a:ext uri="{FF2B5EF4-FFF2-40B4-BE49-F238E27FC236}">
                <a16:creationId xmlns:a16="http://schemas.microsoft.com/office/drawing/2014/main" id="{1E8A9B4B-1908-C44E-5999-246D5FC5E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3" r="24128" b="2"/>
          <a:stretch/>
        </p:blipFill>
        <p:spPr bwMode="auto">
          <a:xfrm>
            <a:off x="20" y="10"/>
            <a:ext cx="611151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345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2D4441-248C-6B78-09E3-9C7A312F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Aikajana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ADAD0E-0444-4BEB-BD71-5713448E2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Lue kappale 11</a:t>
            </a:r>
          </a:p>
          <a:p>
            <a:r>
              <a:rPr lang="fi-FI" dirty="0"/>
              <a:t>Tee aikajana Ranskan vallankumouksesta aikajana</a:t>
            </a:r>
          </a:p>
          <a:p>
            <a:r>
              <a:rPr lang="fi-FI" dirty="0"/>
              <a:t>Erittele taustat, toimijat ja tapahtumat?</a:t>
            </a:r>
          </a:p>
          <a:p>
            <a:pPr lvl="1"/>
            <a:r>
              <a:rPr lang="fi-FI" b="1" dirty="0"/>
              <a:t>Mitä, miksi, miten</a:t>
            </a:r>
          </a:p>
          <a:p>
            <a:pPr lvl="1"/>
            <a:endParaRPr lang="fi-FI" b="1" dirty="0"/>
          </a:p>
          <a:p>
            <a:r>
              <a:rPr lang="fi-FI" dirty="0"/>
              <a:t>Palautus </a:t>
            </a:r>
            <a:r>
              <a:rPr lang="fi-FI" dirty="0" err="1"/>
              <a:t>pedanettiin</a:t>
            </a:r>
            <a:endParaRPr lang="fi-FI" dirty="0"/>
          </a:p>
          <a:p>
            <a:endParaRPr lang="fi-FI" dirty="0"/>
          </a:p>
          <a:p>
            <a:r>
              <a:rPr lang="fi-FI" dirty="0"/>
              <a:t>Jos olet nopea niin tehtävä 5 kirjasta</a:t>
            </a:r>
          </a:p>
        </p:txBody>
      </p:sp>
    </p:spTree>
    <p:extLst>
      <p:ext uri="{BB962C8B-B14F-4D97-AF65-F5344CB8AC3E}">
        <p14:creationId xmlns:p14="http://schemas.microsoft.com/office/powerpoint/2010/main" val="349138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F15D7A-E31D-DE54-64D7-8C973EEA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92" y="-97562"/>
            <a:ext cx="5334197" cy="1708242"/>
          </a:xfrm>
        </p:spPr>
        <p:txBody>
          <a:bodyPr anchor="ctr">
            <a:normAutofit/>
          </a:bodyPr>
          <a:lstStyle/>
          <a:p>
            <a:r>
              <a:rPr lang="fi-FI" sz="4000" dirty="0"/>
              <a:t>Tavoitteet ja 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A37C6B-81DD-4A1A-2C05-0542F4562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71" y="1915440"/>
            <a:ext cx="5334197" cy="3769835"/>
          </a:xfrm>
        </p:spPr>
        <p:txBody>
          <a:bodyPr anchor="ctr">
            <a:normAutofit/>
          </a:bodyPr>
          <a:lstStyle/>
          <a:p>
            <a:r>
              <a:rPr lang="fi-FI" b="1" dirty="0"/>
              <a:t>Miten valistus synnytti Ranskan vallankumouksen ja Yhdysvaltojen itsenäistymisen?</a:t>
            </a:r>
          </a:p>
          <a:p>
            <a:endParaRPr lang="fi-FI" b="1" dirty="0"/>
          </a:p>
          <a:p>
            <a:r>
              <a:rPr lang="fi-FI" dirty="0"/>
              <a:t>Yhdysvaltojen itsenäistyminen</a:t>
            </a:r>
          </a:p>
          <a:p>
            <a:r>
              <a:rPr lang="fi-FI" dirty="0"/>
              <a:t>Ranskan vallankumous</a:t>
            </a:r>
            <a:endParaRPr lang="fi-FI" sz="2000" dirty="0"/>
          </a:p>
        </p:txBody>
      </p:sp>
      <p:pic>
        <p:nvPicPr>
          <p:cNvPr id="4" name="Picture 2" descr="Merimiehet soutavat venettä, jonka keulassa on muodollisesti pukeutunut mies. Satamassa on joukko ihmisiä, jotka soittavat rumpua ja kantavat Yhdysvaltojen lippua.">
            <a:extLst>
              <a:ext uri="{FF2B5EF4-FFF2-40B4-BE49-F238E27FC236}">
                <a16:creationId xmlns:a16="http://schemas.microsoft.com/office/drawing/2014/main" id="{604BBD96-D68B-E7F9-892D-F8D2DD16D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7" r="27622" b="-1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2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746388-17C6-8462-09BE-044E357A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Patriot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CCC425-A1EB-2777-DAAF-254CE6D55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27" y="1690688"/>
            <a:ext cx="7148531" cy="4351338"/>
          </a:xfrm>
        </p:spPr>
        <p:txBody>
          <a:bodyPr/>
          <a:lstStyle/>
          <a:p>
            <a:r>
              <a:rPr lang="fi-FI" dirty="0">
                <a:hlinkClick r:id="rId2"/>
              </a:rPr>
              <a:t>https://www.youtube.com/watch?v=Clh5qDQ1-lI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Minkälainen tarina päähahmolla on?</a:t>
            </a:r>
          </a:p>
          <a:p>
            <a:r>
              <a:rPr lang="fi-FI" dirty="0"/>
              <a:t>Minkälaisen kuvan traileri antaa </a:t>
            </a:r>
            <a:r>
              <a:rPr lang="fi-FI" dirty="0" err="1"/>
              <a:t>Yhdsvaltain</a:t>
            </a:r>
            <a:r>
              <a:rPr lang="fi-FI" dirty="0"/>
              <a:t> itsenäistymissodasta?</a:t>
            </a:r>
          </a:p>
          <a:p>
            <a:r>
              <a:rPr lang="fi-FI" dirty="0"/>
              <a:t>Onko elokuvat mielestäsi </a:t>
            </a:r>
            <a:r>
              <a:rPr lang="fi-FI"/>
              <a:t>luotettava tiedonlähteitä?</a:t>
            </a:r>
            <a:endParaRPr lang="fi-FI" dirty="0"/>
          </a:p>
        </p:txBody>
      </p:sp>
      <p:pic>
        <p:nvPicPr>
          <p:cNvPr id="1026" name="Picture 2" descr="The Patriot (2000) Movie Poster Poster War Movies Canvas Prints Action  Movies Wall Art For Home Office Cinema Decorations Unframed 12&quot;x8&quot;">
            <a:extLst>
              <a:ext uri="{FF2B5EF4-FFF2-40B4-BE49-F238E27FC236}">
                <a16:creationId xmlns:a16="http://schemas.microsoft.com/office/drawing/2014/main" id="{2B700D65-9D5A-4954-3F44-75643820E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958" y="0"/>
            <a:ext cx="462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1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ctr" anchorCtr="0">
            <a:normAutofit/>
          </a:bodyPr>
          <a:lstStyle/>
          <a:p>
            <a:r>
              <a:rPr lang="fi-FI"/>
              <a:t>Tutki karttaa. Mitä se kuvaa?</a:t>
            </a:r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b" anchorCtr="0">
            <a:noAutofit/>
          </a:bodyPr>
          <a:lstStyle/>
          <a:p>
            <a:fld id="{00000000-1234-1234-1234-123412341234}" type="slidenum">
              <a:rPr lang="fi-FI"/>
              <a:pPr/>
              <a:t>4</a:t>
            </a:fld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ftr" idx="11"/>
          </p:nvPr>
        </p:nvSpPr>
        <p:spPr>
          <a:xfrm>
            <a:off x="640080" y="6142082"/>
            <a:ext cx="1762411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b" anchorCtr="0">
            <a:noAutofit/>
          </a:bodyPr>
          <a:lstStyle/>
          <a:p>
            <a:r>
              <a:rPr lang="fi-FI"/>
              <a:t>Forum 4 Historia luku 11</a:t>
            </a:r>
            <a:endParaRPr/>
          </a:p>
        </p:txBody>
      </p:sp>
      <p:pic>
        <p:nvPicPr>
          <p:cNvPr id="72" name="Google Shape;72;p8" descr="Kuva, joka sisältää kohteen kartt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6812" y="960258"/>
            <a:ext cx="8092026" cy="55469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8"/>
          <p:cNvSpPr txBox="1"/>
          <p:nvPr/>
        </p:nvSpPr>
        <p:spPr>
          <a:xfrm>
            <a:off x="640080" y="5760720"/>
            <a:ext cx="1606732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fi-FI" sz="1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Kuva: worldatlas.com</a:t>
            </a:r>
            <a:endParaRPr sz="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961491" y="751041"/>
            <a:ext cx="9768840" cy="48762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rmAutofit/>
          </a:bodyPr>
          <a:lstStyle/>
          <a:p>
            <a:pPr marL="571500" indent="-457200">
              <a:buFont typeface="Arial" panose="020B0604020202020204" pitchFamily="34" charset="0"/>
              <a:buChar char="•"/>
            </a:pPr>
            <a:r>
              <a:rPr lang="fi-FI" dirty="0"/>
              <a:t>Pohdi </a:t>
            </a:r>
            <a:r>
              <a:rPr lang="fi-FI" dirty="0" err="1"/>
              <a:t>itsenäistymyspyrkimyksiä</a:t>
            </a:r>
            <a:r>
              <a:rPr lang="fi-FI" dirty="0"/>
              <a:t>.</a:t>
            </a:r>
            <a:endParaRPr dirty="0"/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fi-FI" dirty="0"/>
              <a:t>Mitkä tekijät yleensä johtavat jonkin alueen irtautumiseen vanhasta emämaasta?</a:t>
            </a:r>
            <a:endParaRPr dirty="0"/>
          </a:p>
          <a:p>
            <a:pPr marL="571500" indent="-457200">
              <a:buSzPct val="99000"/>
              <a:buFont typeface="Arial" panose="020B0604020202020204" pitchFamily="34" charset="0"/>
              <a:buChar char="•"/>
            </a:pPr>
            <a:r>
              <a:rPr lang="fi-FI" dirty="0"/>
              <a:t>Mitä seurauksia alueiden itsenäistymispyrkimyksillä voi olla?</a:t>
            </a:r>
            <a:endParaRPr dirty="0"/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fi-FI" dirty="0"/>
              <a:t>Mikä johti Yhdysvalloissa siirtokuntien irtautumiseen Isosta-Britanniasta?</a:t>
            </a:r>
            <a:endParaRPr dirty="0"/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fi-FI" dirty="0"/>
              <a:t>Mitä seurauksia siirtokuntien itsenäistymispyrkimyksillä Yhdysvalloissa oli?</a:t>
            </a:r>
            <a:endParaRPr dirty="0"/>
          </a:p>
        </p:txBody>
      </p: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b" anchorCtr="0">
            <a:noAutofit/>
          </a:bodyPr>
          <a:lstStyle/>
          <a:p>
            <a:fld id="{00000000-1234-1234-1234-123412341234}" type="slidenum">
              <a:rPr lang="fi-FI"/>
              <a:pPr/>
              <a:t>5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b" anchorCtr="0">
            <a:noAutofit/>
          </a:bodyPr>
          <a:lstStyle/>
          <a:p>
            <a:r>
              <a:rPr lang="fi-FI"/>
              <a:t>Forum 4 Historia luku 11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E6AC80-3CC5-8800-0183-73F8E393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94" y="611705"/>
            <a:ext cx="10731937" cy="810532"/>
          </a:xfrm>
        </p:spPr>
        <p:txBody>
          <a:bodyPr>
            <a:normAutofit fontScale="90000"/>
          </a:bodyPr>
          <a:lstStyle/>
          <a:p>
            <a:r>
              <a:rPr lang="fi-FI" dirty="0"/>
              <a:t>Iso-Britannia ja Ranska siirtomaasodassa (1756–1763)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3C4EF2-399E-A6A2-A70F-77226B0CF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594" y="1807929"/>
            <a:ext cx="11018178" cy="4168648"/>
          </a:xfrm>
        </p:spPr>
        <p:txBody>
          <a:bodyPr>
            <a:normAutofit/>
          </a:bodyPr>
          <a:lstStyle/>
          <a:p>
            <a:pPr marL="571500" indent="-457200">
              <a:buSzPct val="99000"/>
              <a:buFont typeface="Arial" panose="020B0604020202020204" pitchFamily="34" charset="0"/>
              <a:buChar char="•"/>
            </a:pPr>
            <a:r>
              <a:rPr lang="fi-FI" dirty="0"/>
              <a:t>Iso-Britannia ja Ranska kävivät "suurta siirtomaasotaa" 1700-luvun puolivälissä.</a:t>
            </a:r>
          </a:p>
          <a:p>
            <a:pPr marL="800100" lvl="1" indent="-457200">
              <a:buSzPct val="99000"/>
            </a:pPr>
            <a:r>
              <a:rPr lang="fi-FI" dirty="0"/>
              <a:t>Kauppa ja siirtomaiden hallinta </a:t>
            </a:r>
          </a:p>
          <a:p>
            <a:pPr marL="571500" indent="-457200">
              <a:buSzPct val="99000"/>
              <a:buFont typeface="Arial" panose="020B0604020202020204" pitchFamily="34" charset="0"/>
              <a:buChar char="•"/>
            </a:pPr>
            <a:r>
              <a:rPr lang="fi-FI" dirty="0"/>
              <a:t>Voittaja I-B yritti kerätä sotakustannuksia Pohjois-Amerikan siirtokunnilta uusilla veroilla ja tullimaksuilla.</a:t>
            </a:r>
          </a:p>
          <a:p>
            <a:pPr marL="571500" indent="-457200">
              <a:buSzPct val="99000"/>
              <a:buFont typeface="Arial" panose="020B0604020202020204" pitchFamily="34" charset="0"/>
              <a:buChar char="•"/>
            </a:pPr>
            <a:r>
              <a:rPr lang="fi-FI" dirty="0"/>
              <a:t>Siirtokunnat vastustivat verotusta ilman edustusta parlamentissa, mikä johti suhteiden kiristymiseen ja lopulta Yhdysvaltain itsenäisyyssotaan (1775–1783).</a:t>
            </a:r>
          </a:p>
          <a:p>
            <a:pPr marL="571500" indent="-457200">
              <a:buSzPct val="99000"/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85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67B6BB-7202-4154-1250-24F96E88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74B596-697E-2A99-CF80-6E2E2D4D6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FC097E8-4964-C1D8-25F4-BC0B19E5C80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Kartta sodan kulusta.">
            <a:extLst>
              <a:ext uri="{FF2B5EF4-FFF2-40B4-BE49-F238E27FC236}">
                <a16:creationId xmlns:a16="http://schemas.microsoft.com/office/drawing/2014/main" id="{F54D74C6-136E-04A3-DF91-BADB57415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0"/>
            <a:ext cx="9583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1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8B87BFD-D0EB-33DB-6DCA-09933348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49" y="494873"/>
            <a:ext cx="628627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40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Yhdysvaltain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itsenäistyminen</a:t>
            </a:r>
            <a:endParaRPr lang="en-US" sz="4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7812A65-7623-B637-AA59-FDFA57019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7413" y="1736333"/>
            <a:ext cx="5334197" cy="47286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-228600" fontAlgn="base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fi-FI" sz="2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Siirtokunnat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julistivat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itsenäisyytensä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vuonna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1776,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korostaen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valistuksen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periaatteita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vapaudesta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ja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tasa-arvosta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-228600" fontAlgn="base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George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Washingtonin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johtama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siirtokuntien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armeija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voitti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I</a:t>
            </a:r>
            <a:r>
              <a:rPr lang="en-US" altLang="fi-FI" sz="2800" dirty="0"/>
              <a:t>-Bn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, ja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vuonna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1783 I-B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tunnusti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Yhdysvaltain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itsenäisyyden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-228600" fontAlgn="base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Uuden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valtion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hallinto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perustui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Montesquieun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vallan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i-FI" sz="2800" b="0" i="0" u="none" strike="noStrike" cap="none" normalizeH="0" baseline="0" dirty="0" err="1">
                <a:ln>
                  <a:noFill/>
                </a:ln>
                <a:effectLst/>
              </a:rPr>
              <a:t>kolmijako-oppiin</a:t>
            </a:r>
            <a:r>
              <a:rPr kumimoji="0" lang="en-US" altLang="fi-FI" sz="28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</p:txBody>
      </p:sp>
      <p:pic>
        <p:nvPicPr>
          <p:cNvPr id="2051" name="Picture 3" descr="George Washington Crosses the Delaware">
            <a:extLst>
              <a:ext uri="{FF2B5EF4-FFF2-40B4-BE49-F238E27FC236}">
                <a16:creationId xmlns:a16="http://schemas.microsoft.com/office/drawing/2014/main" id="{281B3980-D85C-7651-2A93-992A1DEF8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r="10252" b="-1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5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2BBFC0-291E-546D-EAFD-6D375B42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Ote Thomas </a:t>
            </a:r>
            <a:r>
              <a:rPr lang="fi-FI" dirty="0" err="1"/>
              <a:t>Jeffersonin</a:t>
            </a:r>
            <a:r>
              <a:rPr lang="fi-FI" dirty="0"/>
              <a:t> </a:t>
            </a:r>
            <a:r>
              <a:rPr lang="fi-FI"/>
              <a:t>laatimasta itsenäisyysjulistuksesta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A4AF88-7DD9-0F00-9E76-EC035D54C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9897"/>
            <a:ext cx="10515600" cy="4048017"/>
          </a:xfrm>
        </p:spPr>
        <p:txBody>
          <a:bodyPr>
            <a:normAutofit fontScale="92500"/>
          </a:bodyPr>
          <a:lstStyle/>
          <a:p>
            <a:r>
              <a:rPr lang="fi-FI" i="1" dirty="0"/>
              <a:t>Pidämme itsestään selvinä totuuksina, että kaikki ihmiset on luotu tasa-arvoisiksi; että heidän Luojansa on suonut heille eräitä luovuttamattomia oikeuksia; että näiden joukossa ovat elämä, vapaus ja pyrkimys onneen. Näiden oikeuksien turvaamiseksi ihmisten keskuudessa on perustettu hallituksia, jotka saavat oikeudenmukaisen valtansa hallittujen suostumuksesta, – – kun mikä tahansa hallituksen muoto tulee milloin tahansa turmiolliseksi näille päämäärille, kansalla on oikeus muuttaa sitä tai poistaa se ja perustaa uusi hallitus – –</a:t>
            </a:r>
          </a:p>
          <a:p>
            <a:endParaRPr lang="fi-FI" i="1" dirty="0"/>
          </a:p>
          <a:p>
            <a:r>
              <a:rPr lang="fi-FI" b="1" i="1" dirty="0"/>
              <a:t>Menikö ihan nyt </a:t>
            </a:r>
            <a:r>
              <a:rPr lang="fi-FI" b="1" i="1" dirty="0" err="1"/>
              <a:t>tälleen</a:t>
            </a:r>
            <a:r>
              <a:rPr lang="fi-FI" b="1" i="1"/>
              <a:t>…?</a:t>
            </a:r>
            <a:endParaRPr lang="fi-FI" b="1" i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075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321</Words>
  <Application>Microsoft Office PowerPoint</Application>
  <PresentationFormat>Laajakuva</PresentationFormat>
  <Paragraphs>48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Office-teema</vt:lpstr>
      <vt:lpstr>HI4 Yhdysvaltojen itsenäistyminen ja Ranskan vallankumous</vt:lpstr>
      <vt:lpstr>Tavoitteet ja rakenne</vt:lpstr>
      <vt:lpstr>The Patriot</vt:lpstr>
      <vt:lpstr>Tutki karttaa. Mitä se kuvaa?</vt:lpstr>
      <vt:lpstr>PowerPoint-esitys</vt:lpstr>
      <vt:lpstr>Iso-Britannia ja Ranska siirtomaasodassa (1756–1763)</vt:lpstr>
      <vt:lpstr>PowerPoint-esitys</vt:lpstr>
      <vt:lpstr>Yhdysvaltain itsenäistyminen</vt:lpstr>
      <vt:lpstr>Ote Thomas Jeffersonin laatimasta itsenäisyysjulistuksesta</vt:lpstr>
      <vt:lpstr>Aikajana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Niilo Jurvanen</dc:creator>
  <cp:lastModifiedBy>Niilo Jurvanen</cp:lastModifiedBy>
  <cp:revision>2</cp:revision>
  <dcterms:created xsi:type="dcterms:W3CDTF">2024-08-30T09:57:25Z</dcterms:created>
  <dcterms:modified xsi:type="dcterms:W3CDTF">2024-09-05T06:52:25Z</dcterms:modified>
</cp:coreProperties>
</file>