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13563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9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04000" y="1769040"/>
            <a:ext cx="9071641" cy="209124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body" sz="half" idx="13"/>
          </p:nvPr>
        </p:nvSpPr>
        <p:spPr>
          <a:xfrm>
            <a:off x="503999" y="4059359"/>
            <a:ext cx="9071642" cy="20912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0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10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09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110" name="PlaceHolder 4"/>
          <p:cNvSpPr/>
          <p:nvPr/>
        </p:nvSpPr>
        <p:spPr>
          <a:xfrm>
            <a:off x="503999" y="4059359"/>
            <a:ext cx="4426922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 sz="quarter" idx="13"/>
          </p:nvPr>
        </p:nvSpPr>
        <p:spPr>
          <a:xfrm>
            <a:off x="5152680" y="4059359"/>
            <a:ext cx="4426921" cy="20912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1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1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4000" y="1769040"/>
            <a:ext cx="2920681" cy="209124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21" name="PlaceHolder 3"/>
          <p:cNvSpPr/>
          <p:nvPr/>
        </p:nvSpPr>
        <p:spPr>
          <a:xfrm>
            <a:off x="3571199" y="1769040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122" name="PlaceHolder 4"/>
          <p:cNvSpPr/>
          <p:nvPr/>
        </p:nvSpPr>
        <p:spPr>
          <a:xfrm>
            <a:off x="6638039" y="1769040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123" name="PlaceHolder 5"/>
          <p:cNvSpPr/>
          <p:nvPr/>
        </p:nvSpPr>
        <p:spPr>
          <a:xfrm>
            <a:off x="503999" y="4059359"/>
            <a:ext cx="2920682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124" name="PlaceHolder 6"/>
          <p:cNvSpPr/>
          <p:nvPr/>
        </p:nvSpPr>
        <p:spPr>
          <a:xfrm>
            <a:off x="3571199" y="4059359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125" name="PlaceHolder 7"/>
          <p:cNvSpPr>
            <a:spLocks noGrp="1"/>
          </p:cNvSpPr>
          <p:nvPr>
            <p:ph type="body" sz="quarter" idx="13"/>
          </p:nvPr>
        </p:nvSpPr>
        <p:spPr>
          <a:xfrm>
            <a:off x="6638039" y="4059359"/>
            <a:ext cx="2920681" cy="20912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14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1" cy="438444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15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1" cy="43844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5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16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04000" y="1769040"/>
            <a:ext cx="4426921" cy="43844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body" sz="half" idx="13"/>
          </p:nvPr>
        </p:nvSpPr>
        <p:spPr>
          <a:xfrm>
            <a:off x="5152680" y="1769040"/>
            <a:ext cx="4426921" cy="43844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1800" spc="0"/>
            </a:pPr>
            <a:endParaRPr/>
          </a:p>
        </p:txBody>
      </p:sp>
      <p:sp>
        <p:nvSpPr>
          <p:cNvPr id="16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1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4000" y="301320"/>
            <a:ext cx="9071641" cy="585180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1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3" name="PlaceHolder 3"/>
          <p:cNvSpPr/>
          <p:nvPr/>
        </p:nvSpPr>
        <p:spPr>
          <a:xfrm>
            <a:off x="5152680" y="1769040"/>
            <a:ext cx="4426921" cy="4384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 sz="quarter" idx="13"/>
          </p:nvPr>
        </p:nvSpPr>
        <p:spPr>
          <a:xfrm>
            <a:off x="503999" y="4059359"/>
            <a:ext cx="4426922" cy="20912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1800" spc="0"/>
            </a:pPr>
            <a:endParaRPr/>
          </a:p>
        </p:txBody>
      </p:sp>
      <p:sp>
        <p:nvSpPr>
          <p:cNvPr id="1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2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1" cy="4384441"/>
          </a:xfrm>
          <a:prstGeom prst="rect">
            <a:avLst/>
          </a:prstGeom>
        </p:spPr>
        <p:txBody>
          <a:bodyPr anchor="ctr"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20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04000" y="1769040"/>
            <a:ext cx="4426921" cy="43844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5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 sz="quarter" idx="13"/>
          </p:nvPr>
        </p:nvSpPr>
        <p:spPr>
          <a:xfrm>
            <a:off x="5152680" y="4059359"/>
            <a:ext cx="4426921" cy="20912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1800" spc="0"/>
            </a:pPr>
            <a:endParaRPr/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21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7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18" name="PlaceHolder 4"/>
          <p:cNvSpPr>
            <a:spLocks noGrp="1"/>
          </p:cNvSpPr>
          <p:nvPr>
            <p:ph type="body" sz="half" idx="13"/>
          </p:nvPr>
        </p:nvSpPr>
        <p:spPr>
          <a:xfrm>
            <a:off x="503999" y="4059359"/>
            <a:ext cx="9071642" cy="20912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1800" spc="0"/>
            </a:pPr>
            <a:endParaRPr/>
          </a:p>
        </p:txBody>
      </p:sp>
      <p:sp>
        <p:nvSpPr>
          <p:cNvPr id="21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22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04000" y="1769040"/>
            <a:ext cx="9071641" cy="20912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9" name="PlaceHolder 3"/>
          <p:cNvSpPr>
            <a:spLocks noGrp="1"/>
          </p:cNvSpPr>
          <p:nvPr>
            <p:ph type="body" sz="half" idx="13"/>
          </p:nvPr>
        </p:nvSpPr>
        <p:spPr>
          <a:xfrm>
            <a:off x="503999" y="4059359"/>
            <a:ext cx="9071642" cy="20912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1800" spc="0"/>
            </a:pPr>
            <a:endParaRPr/>
          </a:p>
        </p:txBody>
      </p:sp>
      <p:sp>
        <p:nvSpPr>
          <p:cNvPr id="23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23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0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41" name="PlaceHolder 4"/>
          <p:cNvSpPr/>
          <p:nvPr/>
        </p:nvSpPr>
        <p:spPr>
          <a:xfrm>
            <a:off x="503999" y="4059359"/>
            <a:ext cx="4426922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42" name="PlaceHolder 5"/>
          <p:cNvSpPr>
            <a:spLocks noGrp="1"/>
          </p:cNvSpPr>
          <p:nvPr>
            <p:ph type="body" sz="quarter" idx="13"/>
          </p:nvPr>
        </p:nvSpPr>
        <p:spPr>
          <a:xfrm>
            <a:off x="5152680" y="4059359"/>
            <a:ext cx="4426921" cy="20912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1800" spc="0"/>
            </a:pPr>
            <a:endParaRPr/>
          </a:p>
        </p:txBody>
      </p:sp>
      <p:sp>
        <p:nvSpPr>
          <p:cNvPr id="24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8479"/>
            <a:ext cx="10076761" cy="145116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4000" y="1769040"/>
            <a:ext cx="2920681" cy="20912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3" name="PlaceHolder 3"/>
          <p:cNvSpPr/>
          <p:nvPr/>
        </p:nvSpPr>
        <p:spPr>
          <a:xfrm>
            <a:off x="3571199" y="1769040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54" name="PlaceHolder 4"/>
          <p:cNvSpPr/>
          <p:nvPr/>
        </p:nvSpPr>
        <p:spPr>
          <a:xfrm>
            <a:off x="6638039" y="1769040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55" name="PlaceHolder 5"/>
          <p:cNvSpPr/>
          <p:nvPr/>
        </p:nvSpPr>
        <p:spPr>
          <a:xfrm>
            <a:off x="503999" y="4059359"/>
            <a:ext cx="2920682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56" name="PlaceHolder 6"/>
          <p:cNvSpPr/>
          <p:nvPr/>
        </p:nvSpPr>
        <p:spPr>
          <a:xfrm>
            <a:off x="3571199" y="4059359"/>
            <a:ext cx="292068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57" name="PlaceHolder 7"/>
          <p:cNvSpPr>
            <a:spLocks noGrp="1"/>
          </p:cNvSpPr>
          <p:nvPr>
            <p:ph type="body" sz="quarter" idx="13"/>
          </p:nvPr>
        </p:nvSpPr>
        <p:spPr>
          <a:xfrm>
            <a:off x="6638039" y="4059359"/>
            <a:ext cx="2920681" cy="20912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1800" spc="0"/>
            </a:pPr>
            <a:endParaRPr/>
          </a:p>
        </p:txBody>
      </p:sp>
      <p:sp>
        <p:nvSpPr>
          <p:cNvPr id="25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30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1" cy="438444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3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04000" y="1769040"/>
            <a:ext cx="4426921" cy="438444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 sz="half" idx="13"/>
          </p:nvPr>
        </p:nvSpPr>
        <p:spPr>
          <a:xfrm>
            <a:off x="5152680" y="1769040"/>
            <a:ext cx="4426921" cy="43844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4000" y="301320"/>
            <a:ext cx="9071641" cy="5851801"/>
          </a:xfrm>
          <a:prstGeom prst="rect">
            <a:avLst/>
          </a:prstGeom>
        </p:spPr>
        <p:txBody>
          <a:bodyPr anchor="ctr"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6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6" name="PlaceHolder 3"/>
          <p:cNvSpPr/>
          <p:nvPr/>
        </p:nvSpPr>
        <p:spPr>
          <a:xfrm>
            <a:off x="5152680" y="1769040"/>
            <a:ext cx="4426921" cy="4384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 sz="quarter" idx="13"/>
          </p:nvPr>
        </p:nvSpPr>
        <p:spPr>
          <a:xfrm>
            <a:off x="503999" y="4059359"/>
            <a:ext cx="4426922" cy="20912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6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04000" y="1769040"/>
            <a:ext cx="4426921" cy="438444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7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 sz="quarter" idx="13"/>
          </p:nvPr>
        </p:nvSpPr>
        <p:spPr>
          <a:xfrm>
            <a:off x="5152680" y="4059359"/>
            <a:ext cx="4426921" cy="20912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7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tsikkoteksti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1" cy="1262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Otsikkoteksti</a:t>
            </a:r>
          </a:p>
        </p:txBody>
      </p:sp>
      <p:sp>
        <p:nvSpPr>
          <p:cNvPr id="8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4000" y="1769040"/>
            <a:ext cx="4426921" cy="209124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8" name="PlaceHolder 3"/>
          <p:cNvSpPr/>
          <p:nvPr/>
        </p:nvSpPr>
        <p:spPr>
          <a:xfrm>
            <a:off x="5152680" y="1769040"/>
            <a:ext cx="4426921" cy="2091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pPr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 sz="half" idx="13"/>
          </p:nvPr>
        </p:nvSpPr>
        <p:spPr>
          <a:xfrm>
            <a:off x="503999" y="4059359"/>
            <a:ext cx="9071642" cy="20912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9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image1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0" y="6016680"/>
            <a:ext cx="10076761" cy="154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 descr="image2.png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0" y="0"/>
            <a:ext cx="10077120" cy="16952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tsikkoteksti"/>
          <p:cNvSpPr txBox="1">
            <a:spLocks noGrp="1"/>
          </p:cNvSpPr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Otsikkoteksti</a:t>
            </a:r>
          </a:p>
        </p:txBody>
      </p:sp>
      <p:sp>
        <p:nvSpPr>
          <p:cNvPr id="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4867698" y="7003756"/>
            <a:ext cx="2349924" cy="406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 spc="-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31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10285" marR="0" indent="-370285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92000" marR="0" indent="-3840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57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89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721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53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504359" y="2990702"/>
            <a:ext cx="9071642" cy="96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800" b="1" u="sng" spc="-1">
                <a:solidFill>
                  <a:srgbClr val="FFFFFF"/>
                </a:solidFill>
                <a:latin typeface="Segoe Script"/>
                <a:ea typeface="Segoe Script"/>
                <a:cs typeface="Segoe Script"/>
                <a:sym typeface="Segoe Script"/>
              </a:defRPr>
            </a:lvl1pPr>
          </a:lstStyle>
          <a:p>
            <a:r>
              <a:t>Hej! Kan jag få en glass?</a:t>
            </a:r>
          </a:p>
        </p:txBody>
      </p:sp>
      <p:sp>
        <p:nvSpPr>
          <p:cNvPr id="268" name="TextShape 2"/>
          <p:cNvSpPr txBox="1"/>
          <p:nvPr/>
        </p:nvSpPr>
        <p:spPr>
          <a:xfrm>
            <a:off x="-143641" y="4838949"/>
            <a:ext cx="907164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3200" spc="-1">
                <a:latin typeface="Linux Biolinum G"/>
                <a:ea typeface="Linux Biolinum G"/>
                <a:cs typeface="Linux Biolinum G"/>
                <a:sym typeface="Linux Biolinum G"/>
              </a:defRPr>
            </a:pPr>
            <a:r>
              <a:t>         </a:t>
            </a:r>
            <a:r>
              <a:rPr sz="3600"/>
              <a:t>Hallonbåt 1-2, Del 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503999" y="306540"/>
            <a:ext cx="9071642" cy="125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4. Halusiko Onni jäätelön kuppiin vai vohveliin?</a:t>
            </a:r>
          </a:p>
        </p:txBody>
      </p:sp>
      <p:pic>
        <p:nvPicPr>
          <p:cNvPr id="297" name="image12.jpeg" descr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119" y="1768680"/>
            <a:ext cx="6574682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Vastaus: Vohveliin!</a:t>
            </a:r>
          </a:p>
        </p:txBody>
      </p:sp>
      <p:pic>
        <p:nvPicPr>
          <p:cNvPr id="300" name="image13.jpeg" descr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0679" y="1152000"/>
            <a:ext cx="4999321" cy="4999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503999" y="306540"/>
            <a:ext cx="9071642" cy="125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5. Minkä makuiset jäätelöt pojat halusivat?</a:t>
            </a:r>
          </a:p>
        </p:txBody>
      </p:sp>
      <p:pic>
        <p:nvPicPr>
          <p:cNvPr id="303" name="image14.jpeg" descr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1800" y="1768680"/>
            <a:ext cx="7015320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15.jpeg" descr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601">
            <a:off x="503279" y="2303640"/>
            <a:ext cx="4426922" cy="3315240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Vastaus: Suklaa ja vadelma!</a:t>
            </a:r>
          </a:p>
        </p:txBody>
      </p:sp>
      <p:pic>
        <p:nvPicPr>
          <p:cNvPr id="307" name="image16.jpeg" descr="image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2320" y="2429640"/>
            <a:ext cx="4426921" cy="3062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6. Paljonko jäätelöt maksoivat?</a:t>
            </a:r>
          </a:p>
        </p:txBody>
      </p:sp>
      <p:pic>
        <p:nvPicPr>
          <p:cNvPr id="310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599" y="1768680"/>
            <a:ext cx="6580081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Vastaus: 4,40€ !</a:t>
            </a:r>
          </a:p>
        </p:txBody>
      </p:sp>
      <p:pic>
        <p:nvPicPr>
          <p:cNvPr id="313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5520" y="1768680"/>
            <a:ext cx="6347881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7. Mitä pojat aikoivat syödä illalla?</a:t>
            </a:r>
          </a:p>
        </p:txBody>
      </p:sp>
      <p:pic>
        <p:nvPicPr>
          <p:cNvPr id="316" name="image19.jpeg" descr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9680" y="1768680"/>
            <a:ext cx="4579561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Vastaus: Hampurilaista!</a:t>
            </a:r>
          </a:p>
        </p:txBody>
      </p:sp>
      <p:pic>
        <p:nvPicPr>
          <p:cNvPr id="319" name="image19.jpeg" descr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9680" y="1768680"/>
            <a:ext cx="4579561" cy="4384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21.png" descr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5999" y="2159999"/>
            <a:ext cx="1326961" cy="993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503999" y="306540"/>
            <a:ext cx="9071642" cy="125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8. Minkä nimiset pizzat menussa oli (2) ?</a:t>
            </a:r>
          </a:p>
        </p:txBody>
      </p:sp>
      <p:pic>
        <p:nvPicPr>
          <p:cNvPr id="323" name="image22.jpeg" descr="image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7239" y="1768680"/>
            <a:ext cx="4136761" cy="4136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Vastaus: Margherita ja Romana!</a:t>
            </a:r>
          </a:p>
        </p:txBody>
      </p:sp>
      <p:pic>
        <p:nvPicPr>
          <p:cNvPr id="326" name="image23.jpeg" descr="image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639" y="2802600"/>
            <a:ext cx="4426922" cy="2316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24.jpeg" descr="image2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2320" y="2317319"/>
            <a:ext cx="4426921" cy="3287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503999" y="595849"/>
            <a:ext cx="907164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latin typeface="Linux Biolinum G"/>
                <a:ea typeface="Linux Biolinum G"/>
                <a:cs typeface="Linux Biolinum G"/>
                <a:sym typeface="Linux Biolinum G"/>
              </a:defRPr>
            </a:lvl1pPr>
          </a:lstStyle>
          <a:p>
            <a:r>
              <a:t>Tässä osiossa tulet oppimaan...</a:t>
            </a:r>
          </a:p>
        </p:txBody>
      </p:sp>
      <p:sp>
        <p:nvSpPr>
          <p:cNvPr id="271" name="TextShape 2"/>
          <p:cNvSpPr txBox="1"/>
          <p:nvPr/>
        </p:nvSpPr>
        <p:spPr>
          <a:xfrm>
            <a:off x="503999" y="1769040"/>
            <a:ext cx="4426922" cy="438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800" spc="-100">
                <a:solidFill>
                  <a:srgbClr val="FFFFFF"/>
                </a:solidFill>
              </a:defRPr>
            </a:pPr>
            <a:r>
              <a:t>Ostostilanteen kysymyksiä ja vastauksia</a:t>
            </a:r>
            <a:endParaRPr spc="-1"/>
          </a:p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800" spc="-100">
                <a:solidFill>
                  <a:srgbClr val="FFFFFF"/>
                </a:solidFill>
              </a:defRPr>
            </a:pPr>
            <a:r>
              <a:t>Ruokailuun liittyvää sanastoa</a:t>
            </a:r>
            <a:endParaRPr spc="-1"/>
          </a:p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800" spc="-100">
                <a:solidFill>
                  <a:srgbClr val="FFFFFF"/>
                </a:solidFill>
              </a:defRPr>
            </a:pPr>
            <a:r>
              <a:t>Asioimaan kioskissa ja kahvilassa</a:t>
            </a:r>
            <a:endParaRPr spc="-1"/>
          </a:p>
        </p:txBody>
      </p:sp>
      <p:pic>
        <p:nvPicPr>
          <p:cNvPr id="272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3999" y="1727999"/>
            <a:ext cx="4426921" cy="3319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503999" y="306540"/>
            <a:ext cx="9071642" cy="125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/>
            </a:lvl1pPr>
          </a:lstStyle>
          <a:p>
            <a:r>
              <a:t>Kiitos kovasti kun katsoit, ja toivottavasti opitkin jotain uutta!</a:t>
            </a:r>
          </a:p>
        </p:txBody>
      </p:sp>
      <p:pic>
        <p:nvPicPr>
          <p:cNvPr id="330" name="image25.png" descr="image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000" y="1768680"/>
            <a:ext cx="3346201" cy="2091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26.png" descr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6920" y="1768680"/>
            <a:ext cx="3717721" cy="2091241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TextShape 2"/>
          <p:cNvSpPr txBox="1"/>
          <p:nvPr/>
        </p:nvSpPr>
        <p:spPr>
          <a:xfrm>
            <a:off x="503999" y="4059359"/>
            <a:ext cx="9071642" cy="209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3200" spc="-100"/>
            </a:lvl1pPr>
          </a:lstStyle>
          <a:p>
            <a:r>
              <a:t>BY: Seela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503999" y="306540"/>
            <a:ext cx="9071642" cy="125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Video: Katso ja kuuntele tarkasti tulevia kysymyksiä varten;)</a:t>
            </a:r>
          </a:p>
        </p:txBody>
      </p:sp>
      <p:sp>
        <p:nvSpPr>
          <p:cNvPr id="275" name="TextShape 3"/>
          <p:cNvSpPr txBox="1"/>
          <p:nvPr/>
        </p:nvSpPr>
        <p:spPr>
          <a:xfrm>
            <a:off x="622079" y="1669320"/>
            <a:ext cx="9025922" cy="34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/>
            </a:lvl1pPr>
          </a:lstStyle>
          <a:p>
            <a:r>
              <a:t>https://oppimisymparisto.sanomapro.fi/d2l/le/content/custom/1401920/60129275/Viewer</a:t>
            </a:r>
          </a:p>
        </p:txBody>
      </p:sp>
      <p:pic>
        <p:nvPicPr>
          <p:cNvPr id="276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000" y="2304000"/>
            <a:ext cx="6575401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1. Missä Onni ja Pete olivat?</a:t>
            </a:r>
          </a:p>
        </p:txBody>
      </p:sp>
      <p:pic>
        <p:nvPicPr>
          <p:cNvPr id="279" name="image6.jpeg" descr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519" y="1768680"/>
            <a:ext cx="8832241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Vastaus: Maarianhaminassa!</a:t>
            </a:r>
          </a:p>
        </p:txBody>
      </p:sp>
      <p:pic>
        <p:nvPicPr>
          <p:cNvPr id="282" name="image7.gif" descr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2000" y="1663560"/>
            <a:ext cx="3960001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5520" y="1768680"/>
            <a:ext cx="6347881" cy="438444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2. Mitä pojat halusivat ostaa?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Vastaus: Jäätelöä!</a:t>
            </a:r>
          </a:p>
        </p:txBody>
      </p:sp>
      <p:pic>
        <p:nvPicPr>
          <p:cNvPr id="288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599" y="1768680"/>
            <a:ext cx="6580081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3. Mikä on jäätelö ruotsiksi?</a:t>
            </a:r>
          </a:p>
        </p:txBody>
      </p:sp>
      <p:pic>
        <p:nvPicPr>
          <p:cNvPr id="291" name="image10.jpeg" descr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8400" y="1768680"/>
            <a:ext cx="2922481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503999" y="624040"/>
            <a:ext cx="9071642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spc="-1">
                <a:solidFill>
                  <a:srgbClr val="FFFFFF"/>
                </a:solidFill>
              </a:defRPr>
            </a:lvl1pPr>
          </a:lstStyle>
          <a:p>
            <a:r>
              <a:t>Vastaus: En glass!</a:t>
            </a:r>
          </a:p>
        </p:txBody>
      </p:sp>
      <p:pic>
        <p:nvPicPr>
          <p:cNvPr id="294" name="image11.jpeg" descr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4999" y="1768680"/>
            <a:ext cx="6388922" cy="438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Mukautettu</PresentationFormat>
  <Paragraphs>26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8" baseType="lpstr">
      <vt:lpstr>Arial</vt:lpstr>
      <vt:lpstr>Helvetica</vt:lpstr>
      <vt:lpstr>Helvetica Neue</vt:lpstr>
      <vt:lpstr>Linux Biolinum G</vt:lpstr>
      <vt:lpstr>Segoe Script</vt:lpstr>
      <vt:lpstr>Times New Roman</vt:lpstr>
      <vt:lpstr>Wingdings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Malinen Hanna-Kaisa</dc:creator>
  <cp:lastModifiedBy>Malinen Hanna-Kaisa</cp:lastModifiedBy>
  <cp:revision>1</cp:revision>
  <dcterms:modified xsi:type="dcterms:W3CDTF">2020-03-13T06:47:49Z</dcterms:modified>
</cp:coreProperties>
</file>