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Comfortaa" panose="020B0604020202020204" charset="0"/>
      <p:regular r:id="rId18"/>
      <p:bold r:id="rId19"/>
    </p:embeddedFont>
    <p:embeddedFont>
      <p:font typeface="Comfortaa SemiBold" panose="020B0604020202020204" charset="0"/>
      <p:regular r:id="rId20"/>
      <p:bold r:id="rId21"/>
    </p:embeddedFont>
    <p:embeddedFont>
      <p:font typeface="Tomorrow" panose="020B0604020202020204" charset="0"/>
      <p:regular r:id="rId22"/>
      <p:bold r:id="rId23"/>
      <p:italic r:id="rId24"/>
      <p:boldItalic r:id="rId25"/>
    </p:embeddedFont>
    <p:embeddedFont>
      <p:font typeface="Tomorrow SemiBold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B5x4GzMoEqI1UMgWGFyxc9owx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fad8a629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2fad8a629f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32fad8a629f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fad8a629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2fad8a629f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g32fad8a629f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6e3f0629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36e3f06290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36e3f06290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6e3f0629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6e3f06290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36e3f06290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2fad8a629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g32fad8a629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" name="Google Shape;54;g32fad8a629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fad8a629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32fad8a629f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g32fad8a629f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2fad8a629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2fad8a629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g32fad8a629f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fad8a629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2fad8a629f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32fad8a629f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fad8a629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32fad8a629f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32fad8a629f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0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7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1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2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14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5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16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13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/>
          <p:nvPr/>
        </p:nvSpPr>
        <p:spPr>
          <a:xfrm>
            <a:off x="6280200" y="4683875"/>
            <a:ext cx="81435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450"/>
              <a:buFont typeface="Tomorrow SemiBold"/>
              <a:buNone/>
            </a:pP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50" y="147257"/>
            <a:ext cx="5939526" cy="79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"/>
          <p:cNvSpPr txBox="1"/>
          <p:nvPr/>
        </p:nvSpPr>
        <p:spPr>
          <a:xfrm>
            <a:off x="6609950" y="1181900"/>
            <a:ext cx="80544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Tarina siitä, </a:t>
            </a:r>
            <a:endParaRPr sz="44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kuinka ihan tavallise</a:t>
            </a:r>
            <a:r>
              <a:rPr lang="en-US" sz="4400">
                <a:latin typeface="Comfortaa SemiBold"/>
                <a:ea typeface="Comfortaa SemiBold"/>
                <a:cs typeface="Comfortaa SemiBold"/>
                <a:sym typeface="Comfortaa SemiBold"/>
              </a:rPr>
              <a:t>n </a:t>
            </a:r>
            <a:r>
              <a:rPr lang="en-US" sz="44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perheen kiltistä tytöstä </a:t>
            </a:r>
            <a:endParaRPr sz="44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tuli huumeiden käyttäjä</a:t>
            </a:r>
            <a:endParaRPr sz="44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2fad8a629f_0_35"/>
          <p:cNvSpPr txBox="1"/>
          <p:nvPr/>
        </p:nvSpPr>
        <p:spPr>
          <a:xfrm>
            <a:off x="350200" y="919275"/>
            <a:ext cx="95430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Vainoharhaisuus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Ahdistus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Psykoosi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Äänet päässä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21" name="Google Shape;121;g32fad8a629f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696" y="196575"/>
            <a:ext cx="5877327" cy="7836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/>
          <p:nvPr/>
        </p:nvSpPr>
        <p:spPr>
          <a:xfrm>
            <a:off x="517922" y="407313"/>
            <a:ext cx="3699510" cy="46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00"/>
              <a:buFont typeface="Tomorrow SemiBold"/>
              <a:buNone/>
            </a:pPr>
            <a:r>
              <a:rPr lang="en-US" sz="2900" b="1" i="0" u="none" strike="noStrike" cap="none">
                <a:solidFill>
                  <a:srgbClr val="1D1D1B"/>
                </a:solidFill>
                <a:latin typeface="Tomorrow SemiBold"/>
                <a:ea typeface="Tomorrow SemiBold"/>
                <a:cs typeface="Tomorrow SemiBold"/>
                <a:sym typeface="Tomorrow SemiBold"/>
              </a:rPr>
              <a:t> 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517922" y="1091565"/>
            <a:ext cx="3699510" cy="46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00"/>
              <a:buFont typeface="Tomorrow SemiBold"/>
              <a:buNone/>
            </a:pP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517922" y="1775817"/>
            <a:ext cx="3699510" cy="46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00"/>
              <a:buFont typeface="Tomorrow SemiBold"/>
              <a:buNone/>
            </a:pP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517922" y="2460069"/>
            <a:ext cx="3699510" cy="46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00"/>
              <a:buFont typeface="Tomorrow SemiBold"/>
              <a:buNone/>
            </a:pPr>
            <a:r>
              <a:rPr lang="en-US" sz="2900" b="1" i="0" u="none" strike="noStrike" cap="none">
                <a:solidFill>
                  <a:srgbClr val="1D1D1B"/>
                </a:solidFill>
                <a:latin typeface="Tomorrow SemiBold"/>
                <a:ea typeface="Tomorrow SemiBold"/>
                <a:cs typeface="Tomorrow SemiBold"/>
                <a:sym typeface="Tomorrow SemiBold"/>
              </a:rPr>
              <a:t>  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517922" y="3144322"/>
            <a:ext cx="3699510" cy="46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00"/>
              <a:buFont typeface="Tomorrow SemiBold"/>
              <a:buNone/>
            </a:pP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8425" y="925513"/>
            <a:ext cx="7643724" cy="55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284525" y="1091575"/>
            <a:ext cx="54936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Suljettu osasto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Taulu seinällä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Sumentunut näkö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Päänsärky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/>
          <p:nvPr/>
        </p:nvSpPr>
        <p:spPr>
          <a:xfrm>
            <a:off x="793790" y="3604617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450"/>
              <a:buFont typeface="Tomorrow SemiBold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793790" y="4653558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rial"/>
              <a:buNone/>
            </a:pPr>
            <a:r>
              <a:rPr lang="en-US" sz="44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793790" y="5702498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rial"/>
              <a:buNone/>
            </a:pP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793790" y="6751439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Arial"/>
              <a:buNone/>
            </a:pP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 txBox="1"/>
          <p:nvPr/>
        </p:nvSpPr>
        <p:spPr>
          <a:xfrm>
            <a:off x="963050" y="963050"/>
            <a:ext cx="48591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Masennus.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Yllätys oven takana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Raskaus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Lapset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Ero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44" name="Google Shape;1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780" y="152400"/>
            <a:ext cx="5943600" cy="79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32fad8a629f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0700" y="-62"/>
            <a:ext cx="6172201" cy="8229601"/>
          </a:xfrm>
          <a:prstGeom prst="rect">
            <a:avLst/>
          </a:prstGeom>
          <a:solidFill>
            <a:srgbClr val="FCFCFC">
              <a:alpha val="84705"/>
            </a:srgbClr>
          </a:solidFill>
          <a:ln>
            <a:noFill/>
          </a:ln>
        </p:spPr>
      </p:pic>
      <p:sp>
        <p:nvSpPr>
          <p:cNvPr id="151" name="Google Shape;151;g32fad8a629f_0_48"/>
          <p:cNvSpPr txBox="1"/>
          <p:nvPr/>
        </p:nvSpPr>
        <p:spPr>
          <a:xfrm>
            <a:off x="306425" y="1926075"/>
            <a:ext cx="76824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Uusi rakkaus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Uusi elämä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Mihin äänet katosivat ?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336e3f06290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43600" cy="79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36e3f06290_0_8"/>
          <p:cNvSpPr txBox="1"/>
          <p:nvPr/>
        </p:nvSpPr>
        <p:spPr>
          <a:xfrm>
            <a:off x="8185825" y="1357000"/>
            <a:ext cx="647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Historia toistaa itseään ?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336e3f06290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8025" y="152400"/>
            <a:ext cx="5943600" cy="79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36e3f06290_0_14"/>
          <p:cNvSpPr txBox="1"/>
          <p:nvPr/>
        </p:nvSpPr>
        <p:spPr>
          <a:xfrm>
            <a:off x="350200" y="2144950"/>
            <a:ext cx="739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Muista, että aina on toivoa !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32fad8a629f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04800"/>
            <a:ext cx="5943602" cy="792480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32fad8a629f_0_1"/>
          <p:cNvSpPr txBox="1"/>
          <p:nvPr/>
        </p:nvSpPr>
        <p:spPr>
          <a:xfrm>
            <a:off x="8733000" y="1969850"/>
            <a:ext cx="5931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Lapsuus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Synnyin 21.11.1976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/>
          <p:nvPr/>
        </p:nvSpPr>
        <p:spPr>
          <a:xfrm>
            <a:off x="793800" y="3852150"/>
            <a:ext cx="7556400" cy="24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450"/>
              <a:buFont typeface="Tomorrow SemiBold"/>
              <a:buNone/>
            </a:pP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793790" y="5166598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61615C"/>
              </a:buClr>
              <a:buSzPts val="1750"/>
              <a:buFont typeface="Tomorrow"/>
              <a:buNone/>
            </a:pPr>
            <a:r>
              <a:rPr lang="en-US" sz="1750" b="0" i="0" u="none" strike="noStrike" cap="none">
                <a:solidFill>
                  <a:srgbClr val="61615C"/>
                </a:solidFill>
                <a:latin typeface="Tomorrow"/>
                <a:ea typeface="Tomorrow"/>
                <a:cs typeface="Tomorrow"/>
                <a:sym typeface="Tomorrow"/>
              </a:rPr>
              <a:t>.</a:t>
            </a:r>
            <a:endParaRPr sz="1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3" y="1426250"/>
            <a:ext cx="7169464" cy="53770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612850" y="1794750"/>
            <a:ext cx="6500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426250"/>
            <a:ext cx="7169475" cy="537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32fad8a629f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00" y="152400"/>
            <a:ext cx="5943602" cy="792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32fad8a629f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4650" y="152399"/>
            <a:ext cx="5943598" cy="792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32fad8a629f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2225" y="292400"/>
            <a:ext cx="5559548" cy="741272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32fad8a629f_0_9"/>
          <p:cNvSpPr txBox="1"/>
          <p:nvPr/>
        </p:nvSpPr>
        <p:spPr>
          <a:xfrm>
            <a:off x="2320050" y="590950"/>
            <a:ext cx="123444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omfortaa"/>
                <a:ea typeface="Comfortaa"/>
                <a:cs typeface="Comfortaa"/>
                <a:sym typeface="Comfortaa"/>
              </a:rPr>
              <a:t>Nuoruus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omfortaa"/>
                <a:ea typeface="Comfortaa"/>
                <a:cs typeface="Comfortaa"/>
                <a:sym typeface="Comfortaa"/>
              </a:rPr>
              <a:t>Alkoholi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omfortaa"/>
                <a:ea typeface="Comfortaa"/>
                <a:cs typeface="Comfortaa"/>
                <a:sym typeface="Comfortaa"/>
              </a:rPr>
              <a:t>Tupakka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32fad8a629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8225" y="152400"/>
            <a:ext cx="5943602" cy="792480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32fad8a629f_0_20"/>
          <p:cNvSpPr txBox="1"/>
          <p:nvPr/>
        </p:nvSpPr>
        <p:spPr>
          <a:xfrm>
            <a:off x="306425" y="1094350"/>
            <a:ext cx="76824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Valmistuminen lähihoitajaksi 19- vuotiaana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Muutto omaan kotiin 20 - vuotiaana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/>
          <p:nvPr/>
        </p:nvSpPr>
        <p:spPr>
          <a:xfrm>
            <a:off x="793790" y="4129088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450"/>
              <a:buFont typeface="Tomorrow SemiBold"/>
              <a:buNone/>
            </a:pP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793790" y="5178028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450"/>
              <a:buFont typeface="Tomorrow SemiBold"/>
              <a:buNone/>
            </a:pP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793790" y="6226969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4450"/>
              <a:buFont typeface="Tomorrow SemiBold"/>
              <a:buNone/>
            </a:pP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1300" y="1389075"/>
            <a:ext cx="8639100" cy="48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350200" y="1006825"/>
            <a:ext cx="54717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Huumeet tulivat elämääni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Pilvi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Ilokaasu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Ekstaasi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Amfetamiini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fad8a629f_0_40"/>
          <p:cNvSpPr txBox="1"/>
          <p:nvPr/>
        </p:nvSpPr>
        <p:spPr>
          <a:xfrm>
            <a:off x="678500" y="1028700"/>
            <a:ext cx="56250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Uusi alku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Muutto uuteen omaan kotiin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Elämän uudelleen järjestäminen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Yllätys oven takana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05" name="Google Shape;105;g32fad8a629f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3850" y="152400"/>
            <a:ext cx="5287161" cy="79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/>
          <p:nvPr/>
        </p:nvSpPr>
        <p:spPr>
          <a:xfrm>
            <a:off x="528944" y="416459"/>
            <a:ext cx="3039818" cy="428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196975" y="1012150"/>
            <a:ext cx="56688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Huumeet tulivat uudestaan kuvioihin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Useammin ja enemmän</a:t>
            </a:r>
            <a:endParaRPr sz="3600" b="0" i="0" u="none" strike="noStrike" cap="none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600">
                <a:latin typeface="Comfortaa SemiBold"/>
                <a:ea typeface="Comfortaa SemiBold"/>
                <a:cs typeface="Comfortaa SemiBold"/>
                <a:sym typeface="Comfortaa SemiBold"/>
              </a:rPr>
              <a:t>Edelleen töissä…</a:t>
            </a:r>
            <a:endParaRPr sz="36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13" name="Google Shape;113;p5"/>
          <p:cNvSpPr txBox="1"/>
          <p:nvPr/>
        </p:nvSpPr>
        <p:spPr>
          <a:xfrm>
            <a:off x="372044" y="2820809"/>
            <a:ext cx="3878904" cy="188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0325" y="1012150"/>
            <a:ext cx="8375575" cy="57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Mukautettu</PresentationFormat>
  <Paragraphs>88</Paragraphs>
  <Slides>15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2" baseType="lpstr">
      <vt:lpstr>Tomorrow SemiBold</vt:lpstr>
      <vt:lpstr>Comfortaa SemiBold</vt:lpstr>
      <vt:lpstr>Tomorrow</vt:lpstr>
      <vt:lpstr>Comfortaa</vt:lpstr>
      <vt:lpstr>Arial</vt:lpstr>
      <vt:lpstr>Calibri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PptxGenJS</dc:creator>
  <cp:lastModifiedBy>Simo Veistola</cp:lastModifiedBy>
  <cp:revision>1</cp:revision>
  <dcterms:created xsi:type="dcterms:W3CDTF">2025-01-16T15:40:01Z</dcterms:created>
  <dcterms:modified xsi:type="dcterms:W3CDTF">2025-11-24T06:57:16Z</dcterms:modified>
</cp:coreProperties>
</file>