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2" r:id="rId7"/>
    <p:sldId id="264" r:id="rId8"/>
    <p:sldId id="265" r:id="rId9"/>
    <p:sldId id="268" r:id="rId10"/>
    <p:sldId id="269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2"/>
            <p14:sldId id="264"/>
            <p14:sldId id="265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31" d="100"/>
          <a:sy n="31" d="100"/>
        </p:scale>
        <p:origin x="96" y="32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23.11.2025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.fi/otava/art-2000006583715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10. Puhutaanko politiikasta?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Videotehtävä: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Kovaa poliittista retoriikkaa!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D06CF-04B6-034C-B4ED-08BD80179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9F1C4F-0DBE-8F4B-AF54-41AECCE4F68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videon tulkitseminen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lähdekritiikki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yhteiskunnallinen ajattelu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tekstin tulkitseminen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27A56A-EF6A-604C-B6FB-0B8661EDA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BF3D83-9043-A047-BBA0-A1265A7D5A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33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A98151-DA18-364C-B4FD-708352A5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Kovaa poliittista retoriikkaa!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10A3D8-9F5C-5043-B566-6AE789BB10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/>
              <a:t>Lue </a:t>
            </a:r>
            <a:r>
              <a:rPr lang="fi-FI" i="1" dirty="0"/>
              <a:t>Helsingin Sanomien </a:t>
            </a:r>
            <a:r>
              <a:rPr lang="fi-FI" dirty="0"/>
              <a:t>politiikan toimituksen esimiehen Jussi Pullisen </a:t>
            </a:r>
            <a:r>
              <a:rPr lang="fi-FI" dirty="0">
                <a:hlinkClick r:id="rId2"/>
              </a:rPr>
              <a:t>kommenttikirjoitus</a:t>
            </a:r>
            <a:r>
              <a:rPr lang="fi-FI" dirty="0"/>
              <a:t> “Perussuomalaisten johdolla politiikan kielen­käyttö kovenee tavalla, josta ei kannata vaieta”.</a:t>
            </a:r>
          </a:p>
          <a:p>
            <a:pPr marL="2514600" lvl="1" indent="-1143000">
              <a:buFont typeface="+mj-lt"/>
              <a:buAutoNum type="alphaLcParenR"/>
            </a:pPr>
            <a:r>
              <a:rPr lang="fi-FI" dirty="0"/>
              <a:t>Luettele kirjoituksen antamat esimerkit poliittisen keskustelun kärjistymisestä.</a:t>
            </a:r>
          </a:p>
          <a:p>
            <a:pPr marL="2514600" lvl="1" indent="-1143000">
              <a:buFont typeface="+mj-lt"/>
              <a:buAutoNum type="alphaLcParenR"/>
            </a:pPr>
            <a:r>
              <a:rPr lang="fi-FI" dirty="0"/>
              <a:t>Miksi poliittinen keskustelu on kärjistynyt?</a:t>
            </a:r>
          </a:p>
          <a:p>
            <a:pPr marL="2514600" lvl="1" indent="-1143000">
              <a:buFont typeface="+mj-lt"/>
              <a:buAutoNum type="alphaLcParenR"/>
            </a:pPr>
            <a:r>
              <a:rPr lang="fi-FI" dirty="0"/>
              <a:t>Mitä seurauksia poliittisen keskustelun kärjistymisestä voi olla?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BAAFE6-6DD8-C14E-AEA5-51E6A6F88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071834-5DFF-B24C-A402-0362853BDC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9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FBD97A-77C0-F644-8884-38BDFE68D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Opettajalle</a:t>
            </a:r>
          </a:p>
        </p:txBody>
      </p:sp>
    </p:spTree>
    <p:extLst>
      <p:ext uri="{BB962C8B-B14F-4D97-AF65-F5344CB8AC3E}">
        <p14:creationId xmlns:p14="http://schemas.microsoft.com/office/powerpoint/2010/main" val="892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3B7D70-A7C0-5447-9BCB-1DF1CEA308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785026"/>
            <a:ext cx="21031200" cy="8145947"/>
          </a:xfrm>
        </p:spPr>
        <p:txBody>
          <a:bodyPr/>
          <a:lstStyle/>
          <a:p>
            <a:r>
              <a:rPr lang="fi-FI" dirty="0"/>
              <a:t>b. Miksi keskustelukulttuuri on kärjistynyt?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sosiaalinen media helpottanut ulostuloja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perussuomalaiset tekevät sitä osin tarkoituksella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ylilyönteihin ei olla reagoitu riittävästi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76C5838-D6A9-B844-B218-2CCA5B46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E34EE2-63C1-C244-AC88-B5340CF238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72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F1C7B5-7B4A-D14C-A958-5A4E5F659C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785026"/>
            <a:ext cx="21031200" cy="8145947"/>
          </a:xfrm>
        </p:spPr>
        <p:txBody>
          <a:bodyPr/>
          <a:lstStyle/>
          <a:p>
            <a:r>
              <a:rPr lang="fi-FI" dirty="0"/>
              <a:t>c. Mitä seurauksia poliittisen keskustelun kärjistymisestä voi olla?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vastustajien kuvaaminen vihollisiksi ja iljettäviksi </a:t>
            </a:r>
            <a:br>
              <a:rPr lang="fi-FI" dirty="0"/>
            </a:br>
            <a:r>
              <a:rPr lang="fi-FI" dirty="0"/>
              <a:t>vie pohjaa pois politiikan teolta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kompromissien tekeminen voi vaikeutua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keskinäinen kunnioitus vähenee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sananvapauden rajat lähestyvät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A0D0C1-A250-8B4B-83FC-C5063511D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91D173-6FC8-6E45-8EA3-B90A29B865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62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148</Words>
  <Application>Microsoft Office PowerPoint</Application>
  <PresentationFormat>Mukautettu</PresentationFormat>
  <Paragraphs>34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10. Puhutaanko politiikasta?</vt:lpstr>
      <vt:lpstr>Videotehtävä:  Kovaa poliittista retoriikkaa!</vt:lpstr>
      <vt:lpstr>Tehtävässä harjoiteltavat taidot</vt:lpstr>
      <vt:lpstr>Kovaa poliittista retoriikkaa!</vt:lpstr>
      <vt:lpstr>Opettajalle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Suomi monikulttuuristuu</dc:title>
  <dc:creator>Tolonen, Hilda M</dc:creator>
  <cp:lastModifiedBy>Kaartinen Minna</cp:lastModifiedBy>
  <cp:revision>16</cp:revision>
  <dcterms:created xsi:type="dcterms:W3CDTF">2020-11-30T15:09:19Z</dcterms:created>
  <dcterms:modified xsi:type="dcterms:W3CDTF">2025-11-23T15:03:24Z</dcterms:modified>
</cp:coreProperties>
</file>