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20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13.9.16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13.9.16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HISTORIAA 1990-luvulle saakka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Pop- ja rockmusiikki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1467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Populaarimusiikki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Populaarimusiikilla tarkoitetaan suosittua, suuren yleisön kuuntelemaa levylistamusiikkia</a:t>
            </a:r>
          </a:p>
          <a:p>
            <a:r>
              <a:rPr lang="fi-FI" sz="2000" dirty="0" smtClean="0"/>
              <a:t>Lähinnä pop-, rock- ja iskelmämusiikki</a:t>
            </a:r>
          </a:p>
          <a:p>
            <a:r>
              <a:rPr lang="fi-FI" sz="2000" dirty="0" smtClean="0"/>
              <a:t>1800-luvun teollistumisen ja kaupungistumisen myötä taidemusiikin ja kansanmusiikin välille syntyi kuilu</a:t>
            </a:r>
          </a:p>
          <a:p>
            <a:pPr lvl="1">
              <a:buFont typeface="Wingdings" charset="2"/>
              <a:buChar char="v"/>
            </a:pPr>
            <a:r>
              <a:rPr lang="fi-FI" sz="2000" dirty="0" smtClean="0"/>
              <a:t> Nykyinen viihdemusiikki</a:t>
            </a:r>
            <a:r>
              <a:rPr lang="fi-FI" sz="2000" dirty="0"/>
              <a:t>	</a:t>
            </a:r>
            <a:endParaRPr lang="fi-FI" sz="2000" dirty="0" smtClean="0"/>
          </a:p>
          <a:p>
            <a:r>
              <a:rPr lang="fi-FI" sz="2000" dirty="0" smtClean="0"/>
              <a:t>Levisi aluksi nuottien, myöhemmin äänitteiden ja television välityksellä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880753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Rockmusiikin synty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2800" dirty="0" smtClean="0"/>
              <a:t>Tulee sanoista ”rock and roll”</a:t>
            </a:r>
          </a:p>
          <a:p>
            <a:r>
              <a:rPr lang="fi-FI" sz="2800" dirty="0" smtClean="0"/>
              <a:t>Syntyi 1950-luvulla Yhdysvalloissa</a:t>
            </a:r>
          </a:p>
          <a:p>
            <a:r>
              <a:rPr lang="fi-FI" sz="2800" dirty="0" smtClean="0"/>
              <a:t>Perustui </a:t>
            </a:r>
            <a:r>
              <a:rPr lang="fi-FI" sz="2800" i="1" dirty="0" err="1" smtClean="0"/>
              <a:t>rhythm</a:t>
            </a:r>
            <a:r>
              <a:rPr lang="fi-FI" sz="2800" i="1" dirty="0" smtClean="0"/>
              <a:t> and blues </a:t>
            </a:r>
            <a:r>
              <a:rPr lang="fi-FI" sz="2800" dirty="0" smtClean="0"/>
              <a:t>–musiikin räväköiden tyylien korostamiseen</a:t>
            </a:r>
          </a:p>
          <a:p>
            <a:r>
              <a:rPr lang="fi-FI" sz="2800" dirty="0" smtClean="0"/>
              <a:t>Keskeisimmät soittimet rummut, sähköbasso sekä sähkökitara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0434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1960-luvun muutokset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2800" dirty="0" smtClean="0"/>
              <a:t>Särjetty kitarasoundi </a:t>
            </a:r>
          </a:p>
          <a:p>
            <a:r>
              <a:rPr lang="fi-FI" sz="2800" dirty="0" smtClean="0"/>
              <a:t>Vaikutteita </a:t>
            </a:r>
            <a:r>
              <a:rPr lang="fi-FI" sz="2800" dirty="0" err="1" smtClean="0"/>
              <a:t>rhtyhm</a:t>
            </a:r>
            <a:r>
              <a:rPr lang="fi-FI" sz="2800" dirty="0" smtClean="0"/>
              <a:t> and bluesista, jotkut ottivat vielä kauempaa bluesista</a:t>
            </a:r>
          </a:p>
          <a:p>
            <a:r>
              <a:rPr lang="fi-FI" sz="2800" dirty="0" smtClean="0"/>
              <a:t>The Beatles – </a:t>
            </a:r>
            <a:r>
              <a:rPr lang="fi-FI" sz="2800" dirty="0" err="1" smtClean="0"/>
              <a:t>Hey</a:t>
            </a:r>
            <a:r>
              <a:rPr lang="fi-FI" sz="2800" dirty="0" smtClean="0"/>
              <a:t> Jude (1968)</a:t>
            </a:r>
          </a:p>
          <a:p>
            <a:r>
              <a:rPr lang="fi-FI" sz="2800" dirty="0" smtClean="0"/>
              <a:t>The Rolling Stones – (I </a:t>
            </a:r>
            <a:r>
              <a:rPr lang="fi-FI" sz="2800" dirty="0" err="1" smtClean="0"/>
              <a:t>can´t</a:t>
            </a:r>
            <a:r>
              <a:rPr lang="fi-FI" sz="2800" dirty="0" smtClean="0"/>
              <a:t> </a:t>
            </a:r>
            <a:r>
              <a:rPr lang="fi-FI" sz="2800" dirty="0" err="1" smtClean="0"/>
              <a:t>Get</a:t>
            </a:r>
            <a:r>
              <a:rPr lang="fi-FI" sz="2800" dirty="0" smtClean="0"/>
              <a:t> No) </a:t>
            </a:r>
            <a:r>
              <a:rPr lang="fi-FI" sz="2800" dirty="0" err="1" smtClean="0"/>
              <a:t>Satisfaction</a:t>
            </a:r>
            <a:r>
              <a:rPr lang="fi-FI" sz="2800" dirty="0" smtClean="0"/>
              <a:t> (1965)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4672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Folk rock ja psykedeelinen rock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2000" i="1" dirty="0" smtClean="0"/>
              <a:t>Folk rock </a:t>
            </a:r>
            <a:r>
              <a:rPr lang="fi-FI" sz="2000" dirty="0" smtClean="0"/>
              <a:t>otti vaikutteita folkmusiikista</a:t>
            </a:r>
          </a:p>
          <a:p>
            <a:pPr lvl="1">
              <a:buFont typeface="Wingdings" charset="2"/>
              <a:buChar char="v"/>
            </a:pPr>
            <a:r>
              <a:rPr lang="fi-FI" sz="2000" dirty="0"/>
              <a:t>	</a:t>
            </a:r>
            <a:r>
              <a:rPr lang="fi-FI" sz="2000" dirty="0" smtClean="0"/>
              <a:t>Bob Dylan</a:t>
            </a:r>
          </a:p>
          <a:p>
            <a:pPr lvl="1">
              <a:buFont typeface="Wingdings" charset="2"/>
              <a:buChar char="v"/>
            </a:pPr>
            <a:r>
              <a:rPr lang="fi-FI" sz="2000" dirty="0"/>
              <a:t> </a:t>
            </a:r>
            <a:r>
              <a:rPr lang="fi-FI" sz="2000" dirty="0" smtClean="0"/>
              <a:t>Simon &amp; </a:t>
            </a:r>
            <a:r>
              <a:rPr lang="fi-FI" sz="2000" dirty="0" err="1" smtClean="0"/>
              <a:t>Garfunkel</a:t>
            </a:r>
            <a:endParaRPr lang="fi-FI" sz="2000" dirty="0" smtClean="0"/>
          </a:p>
          <a:p>
            <a:r>
              <a:rPr lang="fi-FI" sz="2000" dirty="0" smtClean="0"/>
              <a:t>Blues- ja folkvaikutteisen rockin rinnalle syntyi hippikulttuurin </a:t>
            </a:r>
            <a:r>
              <a:rPr lang="fi-FI" sz="2000" i="1" dirty="0" smtClean="0"/>
              <a:t>psykedeelinen rock</a:t>
            </a:r>
          </a:p>
          <a:p>
            <a:pPr lvl="1">
              <a:buFont typeface="Wingdings" charset="2"/>
              <a:buChar char="v"/>
            </a:pPr>
            <a:r>
              <a:rPr lang="fi-FI" sz="2000" dirty="0" smtClean="0"/>
              <a:t> </a:t>
            </a:r>
            <a:r>
              <a:rPr lang="fi-FI" sz="2000" i="1" dirty="0"/>
              <a:t>	</a:t>
            </a:r>
            <a:r>
              <a:rPr lang="fi-FI" sz="2000" dirty="0" smtClean="0"/>
              <a:t>Jimi Hendrix</a:t>
            </a:r>
          </a:p>
          <a:p>
            <a:pPr lvl="1">
              <a:buFont typeface="Wingdings" charset="2"/>
              <a:buChar char="v"/>
            </a:pPr>
            <a:r>
              <a:rPr lang="fi-FI" sz="2000" dirty="0"/>
              <a:t> </a:t>
            </a:r>
            <a:r>
              <a:rPr lang="fi-FI" sz="2000" dirty="0" smtClean="0"/>
              <a:t>  </a:t>
            </a:r>
            <a:r>
              <a:rPr lang="fi-FI" sz="2000" dirty="0" err="1" smtClean="0"/>
              <a:t>Cream</a:t>
            </a:r>
            <a:endParaRPr lang="fi-FI" sz="2000" dirty="0" smtClean="0"/>
          </a:p>
          <a:p>
            <a:pPr lvl="1">
              <a:buFont typeface="Wingdings" charset="2"/>
              <a:buChar char="Ø"/>
            </a:pPr>
            <a:r>
              <a:rPr lang="fi-FI" sz="2000" dirty="0" smtClean="0"/>
              <a:t>Simon &amp; </a:t>
            </a:r>
            <a:r>
              <a:rPr lang="fi-FI" sz="2000" dirty="0" err="1" smtClean="0"/>
              <a:t>Garfunkel</a:t>
            </a:r>
            <a:r>
              <a:rPr lang="fi-FI" sz="2000" dirty="0" smtClean="0"/>
              <a:t> – Sound of </a:t>
            </a:r>
            <a:r>
              <a:rPr lang="fi-FI" sz="2000" dirty="0" err="1" smtClean="0"/>
              <a:t>Silence</a:t>
            </a:r>
            <a:endParaRPr lang="fi-FI" sz="2000" dirty="0" smtClean="0"/>
          </a:p>
          <a:p>
            <a:pPr lvl="1">
              <a:buFont typeface="Wingdings" charset="2"/>
              <a:buChar char="Ø"/>
            </a:pPr>
            <a:r>
              <a:rPr lang="fi-FI" sz="2000" dirty="0" smtClean="0"/>
              <a:t>Bob Dylan – </a:t>
            </a:r>
            <a:r>
              <a:rPr lang="fi-FI" sz="2000" dirty="0" err="1" smtClean="0"/>
              <a:t>Knockin</a:t>
            </a:r>
            <a:r>
              <a:rPr lang="fi-FI" sz="2000" dirty="0" smtClean="0"/>
              <a:t>´ On </a:t>
            </a:r>
            <a:r>
              <a:rPr lang="fi-FI" sz="2000" dirty="0" err="1" smtClean="0"/>
              <a:t>Heaven´s</a:t>
            </a:r>
            <a:r>
              <a:rPr lang="fi-FI" sz="2000" dirty="0" smtClean="0"/>
              <a:t> </a:t>
            </a:r>
            <a:r>
              <a:rPr lang="fi-FI" sz="2000" dirty="0" err="1" smtClean="0"/>
              <a:t>Door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409232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Progressiivinen rock, </a:t>
            </a:r>
            <a:r>
              <a:rPr lang="fi-FI" dirty="0" err="1" smtClean="0"/>
              <a:t>glam</a:t>
            </a:r>
            <a:r>
              <a:rPr lang="fi-FI" dirty="0" smtClean="0"/>
              <a:t> rock ja heavy </a:t>
            </a:r>
            <a:r>
              <a:rPr lang="fi-FI" dirty="0" err="1" smtClean="0"/>
              <a:t>metal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fi-FI" i="1" dirty="0" smtClean="0"/>
              <a:t>Progressiivinen rock </a:t>
            </a:r>
            <a:r>
              <a:rPr lang="fi-FI" dirty="0" smtClean="0"/>
              <a:t>syntyi psykedeelisen rockin </a:t>
            </a:r>
            <a:r>
              <a:rPr lang="fi-FI" dirty="0" smtClean="0"/>
              <a:t>seurauksena</a:t>
            </a:r>
          </a:p>
          <a:p>
            <a:pPr lvl="1">
              <a:buFont typeface="Wingdings" charset="2"/>
              <a:buChar char="v"/>
            </a:pPr>
            <a:r>
              <a:rPr lang="fi-FI" dirty="0" smtClean="0"/>
              <a:t> Pink Floyd</a:t>
            </a:r>
          </a:p>
          <a:p>
            <a:pPr lvl="1">
              <a:buFont typeface="Wingdings" charset="2"/>
              <a:buChar char="v"/>
            </a:pPr>
            <a:r>
              <a:rPr lang="fi-FI" dirty="0" smtClean="0"/>
              <a:t>Genesis</a:t>
            </a:r>
            <a:r>
              <a:rPr lang="fi-FI" dirty="0"/>
              <a:t>	</a:t>
            </a:r>
            <a:endParaRPr lang="fi-FI" dirty="0" smtClean="0"/>
          </a:p>
          <a:p>
            <a:r>
              <a:rPr lang="fi-FI" dirty="0" smtClean="0"/>
              <a:t> </a:t>
            </a:r>
            <a:r>
              <a:rPr lang="fi-FI" i="1" dirty="0" smtClean="0"/>
              <a:t>Heavy </a:t>
            </a:r>
            <a:r>
              <a:rPr lang="fi-FI" i="1" dirty="0" err="1" smtClean="0"/>
              <a:t>metal</a:t>
            </a:r>
            <a:r>
              <a:rPr lang="fi-FI" i="1" dirty="0" smtClean="0"/>
              <a:t> </a:t>
            </a:r>
            <a:r>
              <a:rPr lang="fi-FI" dirty="0" smtClean="0"/>
              <a:t>myös psykedeelisen rockin aikaansaama </a:t>
            </a:r>
            <a:r>
              <a:rPr lang="fi-FI" dirty="0" smtClean="0"/>
              <a:t>suuntaus</a:t>
            </a:r>
          </a:p>
          <a:p>
            <a:pPr lvl="1">
              <a:buFont typeface="Wingdings" charset="2"/>
              <a:buChar char="v"/>
            </a:pPr>
            <a:r>
              <a:rPr lang="fi-FI" dirty="0"/>
              <a:t>	</a:t>
            </a:r>
            <a:r>
              <a:rPr lang="fi-FI" dirty="0" smtClean="0"/>
              <a:t>Raskas </a:t>
            </a:r>
            <a:r>
              <a:rPr lang="fi-FI" dirty="0" smtClean="0"/>
              <a:t>soundi korostui </a:t>
            </a:r>
            <a:r>
              <a:rPr lang="fi-FI" dirty="0" smtClean="0"/>
              <a:t>voimakkaasti</a:t>
            </a:r>
          </a:p>
          <a:p>
            <a:pPr lvl="1">
              <a:buFont typeface="Wingdings" charset="2"/>
              <a:buChar char="v"/>
            </a:pPr>
            <a:r>
              <a:rPr lang="fi-FI" i="1" dirty="0" smtClean="0"/>
              <a:t>Led Zeppelin</a:t>
            </a:r>
          </a:p>
          <a:p>
            <a:pPr lvl="1">
              <a:buFont typeface="Wingdings" charset="2"/>
              <a:buChar char="v"/>
            </a:pPr>
            <a:r>
              <a:rPr lang="fi-FI" i="1" dirty="0" smtClean="0"/>
              <a:t>Black </a:t>
            </a:r>
            <a:r>
              <a:rPr lang="fi-FI" i="1" dirty="0" err="1" smtClean="0"/>
              <a:t>Sabbath</a:t>
            </a:r>
            <a:endParaRPr lang="fi-FI" i="1" dirty="0" smtClean="0"/>
          </a:p>
          <a:p>
            <a:r>
              <a:rPr lang="fi-FI" i="1" dirty="0" err="1" smtClean="0"/>
              <a:t>Glam</a:t>
            </a:r>
            <a:r>
              <a:rPr lang="fi-FI" i="1" dirty="0" smtClean="0"/>
              <a:t> rock </a:t>
            </a:r>
            <a:r>
              <a:rPr lang="fi-FI" dirty="0" smtClean="0"/>
              <a:t>korosti rockin visuaalisuutta ja </a:t>
            </a:r>
            <a:r>
              <a:rPr lang="fi-FI" dirty="0" smtClean="0"/>
              <a:t>tähtikulttia</a:t>
            </a:r>
          </a:p>
          <a:p>
            <a:pPr lvl="1">
              <a:buFont typeface="Wingdings" charset="2"/>
              <a:buChar char="v"/>
            </a:pPr>
            <a:r>
              <a:rPr lang="fi-FI" i="1" dirty="0" smtClean="0"/>
              <a:t> </a:t>
            </a:r>
            <a:r>
              <a:rPr lang="fi-FI" dirty="0" smtClean="0"/>
              <a:t>1960-luvun edelläkävijä </a:t>
            </a:r>
            <a:r>
              <a:rPr lang="fi-FI" i="1" dirty="0" smtClean="0"/>
              <a:t>Alice Cooper</a:t>
            </a:r>
          </a:p>
          <a:p>
            <a:pPr lvl="1">
              <a:buFont typeface="Wingdings" charset="2"/>
              <a:buChar char="Ø"/>
            </a:pPr>
            <a:r>
              <a:rPr lang="fi-FI" dirty="0" smtClean="0"/>
              <a:t>Pink Floyd – </a:t>
            </a:r>
            <a:r>
              <a:rPr lang="fi-FI" dirty="0" err="1" smtClean="0"/>
              <a:t>Another</a:t>
            </a:r>
            <a:r>
              <a:rPr lang="fi-FI" dirty="0" smtClean="0"/>
              <a:t> </a:t>
            </a:r>
            <a:r>
              <a:rPr lang="fi-FI" dirty="0" err="1" smtClean="0"/>
              <a:t>Brick</a:t>
            </a:r>
            <a:r>
              <a:rPr lang="fi-FI" dirty="0" smtClean="0"/>
              <a:t> In The Wall</a:t>
            </a:r>
          </a:p>
          <a:p>
            <a:pPr lvl="1">
              <a:buFont typeface="Wingdings" charset="2"/>
              <a:buChar char="Ø"/>
            </a:pPr>
            <a:r>
              <a:rPr lang="fi-FI" dirty="0" smtClean="0"/>
              <a:t>Black </a:t>
            </a:r>
            <a:r>
              <a:rPr lang="fi-FI" dirty="0" err="1" smtClean="0"/>
              <a:t>Sabbath</a:t>
            </a:r>
            <a:r>
              <a:rPr lang="fi-FI" dirty="0" smtClean="0"/>
              <a:t> - </a:t>
            </a:r>
            <a:r>
              <a:rPr lang="fi-FI" dirty="0" err="1" smtClean="0"/>
              <a:t>Paranoid</a:t>
            </a:r>
            <a:endParaRPr lang="fi-FI" dirty="0" smtClean="0"/>
          </a:p>
          <a:p>
            <a:pPr lvl="1">
              <a:buFont typeface="Wingdings" charset="2"/>
              <a:buChar char="Ø"/>
            </a:pPr>
            <a:endParaRPr lang="fi-FI" dirty="0" smtClean="0"/>
          </a:p>
          <a:p>
            <a:pPr marL="457200" lvl="1" indent="0">
              <a:buNone/>
            </a:pP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3501495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1970-luku ja punkin nousu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Progressiivinen rock menetti suosiotaan </a:t>
            </a:r>
          </a:p>
          <a:p>
            <a:r>
              <a:rPr lang="fi-FI" dirty="0" smtClean="0"/>
              <a:t>Tilalle nousi </a:t>
            </a:r>
            <a:r>
              <a:rPr lang="fi-FI" i="1" dirty="0" smtClean="0"/>
              <a:t>punk </a:t>
            </a:r>
          </a:p>
          <a:p>
            <a:pPr lvl="1">
              <a:buFont typeface="Wingdings" charset="2"/>
              <a:buChar char="v"/>
            </a:pPr>
            <a:r>
              <a:rPr lang="fi-FI" dirty="0" smtClean="0"/>
              <a:t> Vaikutteita perinteisestä rock and rollista sekä yhdysvaltalaisesta underground-musiikista</a:t>
            </a:r>
          </a:p>
          <a:p>
            <a:pPr lvl="1">
              <a:buFont typeface="Wingdings" charset="2"/>
              <a:buChar char="v"/>
            </a:pPr>
            <a:r>
              <a:rPr lang="fi-FI" dirty="0" smtClean="0"/>
              <a:t>Enemmän asenne kuin musiikin tyylilaji</a:t>
            </a:r>
          </a:p>
          <a:p>
            <a:pPr lvl="1">
              <a:buFont typeface="Wingdings" charset="2"/>
              <a:buChar char="v"/>
            </a:pPr>
            <a:r>
              <a:rPr lang="fi-FI" dirty="0" smtClean="0"/>
              <a:t>Ramones</a:t>
            </a:r>
          </a:p>
          <a:p>
            <a:pPr lvl="1">
              <a:buFont typeface="Wingdings" charset="2"/>
              <a:buChar char="v"/>
            </a:pPr>
            <a:r>
              <a:rPr lang="fi-FI" dirty="0" smtClean="0"/>
              <a:t>Sex Pistols</a:t>
            </a:r>
          </a:p>
          <a:p>
            <a:r>
              <a:rPr lang="fi-FI" i="1" dirty="0" err="1" smtClean="0"/>
              <a:t>Hard</a:t>
            </a:r>
            <a:r>
              <a:rPr lang="fi-FI" i="1" dirty="0" smtClean="0"/>
              <a:t> rock</a:t>
            </a:r>
          </a:p>
          <a:p>
            <a:pPr lvl="1">
              <a:buFont typeface="Wingdings" charset="2"/>
              <a:buChar char="v"/>
            </a:pPr>
            <a:r>
              <a:rPr lang="fi-FI" i="1" dirty="0" smtClean="0"/>
              <a:t> </a:t>
            </a:r>
            <a:r>
              <a:rPr lang="fi-FI" dirty="0" smtClean="0"/>
              <a:t>AC/DC</a:t>
            </a:r>
            <a:r>
              <a:rPr lang="fi-FI" i="1" dirty="0"/>
              <a:t>	</a:t>
            </a:r>
            <a:endParaRPr lang="fi-FI" i="1" dirty="0" smtClean="0"/>
          </a:p>
          <a:p>
            <a:pPr lvl="1">
              <a:buFont typeface="Wingdings" charset="2"/>
              <a:buChar char="Ø"/>
            </a:pPr>
            <a:r>
              <a:rPr lang="fi-FI" dirty="0" smtClean="0"/>
              <a:t>Ramones – </a:t>
            </a:r>
            <a:r>
              <a:rPr lang="fi-FI" dirty="0" err="1" smtClean="0"/>
              <a:t>Blitzkrieg</a:t>
            </a:r>
            <a:r>
              <a:rPr lang="fi-FI" dirty="0" smtClean="0"/>
              <a:t> </a:t>
            </a:r>
            <a:r>
              <a:rPr lang="fi-FI" dirty="0" err="1" smtClean="0"/>
              <a:t>Bop</a:t>
            </a:r>
            <a:endParaRPr lang="fi-FI" dirty="0" smtClean="0"/>
          </a:p>
          <a:p>
            <a:pPr lvl="1">
              <a:buFont typeface="Wingdings" charset="2"/>
              <a:buChar char="Ø"/>
            </a:pPr>
            <a:r>
              <a:rPr lang="fi-FI" dirty="0" smtClean="0"/>
              <a:t>AC/DC – </a:t>
            </a:r>
            <a:r>
              <a:rPr lang="fi-FI" dirty="0" err="1" smtClean="0"/>
              <a:t>You</a:t>
            </a:r>
            <a:r>
              <a:rPr lang="fi-FI" dirty="0" smtClean="0"/>
              <a:t> </a:t>
            </a:r>
            <a:r>
              <a:rPr lang="fi-FI" dirty="0" err="1" smtClean="0"/>
              <a:t>Shook</a:t>
            </a:r>
            <a:r>
              <a:rPr lang="fi-FI" dirty="0" smtClean="0"/>
              <a:t> Me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Night</a:t>
            </a:r>
            <a:r>
              <a:rPr lang="fi-FI" dirty="0" smtClean="0"/>
              <a:t> Long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5998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popmusiikki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Syntyi 1950-luvulla pehmeämmäksi vaihtoehdoksi rockille</a:t>
            </a:r>
          </a:p>
          <a:p>
            <a:r>
              <a:rPr lang="fi-FI" sz="3200" dirty="0" smtClean="0"/>
              <a:t>Tavoitteena yleisön miellyttävyys ja suuret rahalliset voitot</a:t>
            </a:r>
          </a:p>
          <a:p>
            <a:r>
              <a:rPr lang="fi-FI" sz="3200" dirty="0" smtClean="0"/>
              <a:t>Vaikutteita etnomusiikista, taidemusiikista, jazzista, countrysta ja </a:t>
            </a:r>
            <a:r>
              <a:rPr lang="fi-FI" sz="3200" dirty="0" err="1" smtClean="0"/>
              <a:t>R&amp;Bstä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532017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Horisontti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Horisontti.thmx</Template>
  <TotalTime>857</TotalTime>
  <Words>205</Words>
  <Application>Microsoft Macintosh PowerPoint</Application>
  <PresentationFormat>Näytössä katseltava diaesitys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Horisontti</vt:lpstr>
      <vt:lpstr>Pop- ja rockmusiikki</vt:lpstr>
      <vt:lpstr>Populaarimusiikki</vt:lpstr>
      <vt:lpstr>Rockmusiikin synty</vt:lpstr>
      <vt:lpstr>1960-luvun muutokset</vt:lpstr>
      <vt:lpstr>Folk rock ja psykedeelinen rock</vt:lpstr>
      <vt:lpstr>Progressiivinen rock, glam rock ja heavy metal</vt:lpstr>
      <vt:lpstr>1970-luku ja punkin nousu</vt:lpstr>
      <vt:lpstr>popmusiikki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Pop- rock- ja iskelmämusiikki</dc:title>
  <dc:creator>Panu Puputti</dc:creator>
  <cp:lastModifiedBy>Panu Puputti</cp:lastModifiedBy>
  <cp:revision>54</cp:revision>
  <dcterms:created xsi:type="dcterms:W3CDTF">2016-09-12T15:11:12Z</dcterms:created>
  <dcterms:modified xsi:type="dcterms:W3CDTF">2016-09-13T05:30:27Z</dcterms:modified>
</cp:coreProperties>
</file>