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32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10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77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102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300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413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62504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03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20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1BE4249-C0D0-4B06-8692-E8BB871AF643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5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864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9/21/2018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127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TVT koulukäsityössä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683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ajatuksia ennestään?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Kaavojen tulostaminen</a:t>
            </a:r>
          </a:p>
          <a:p>
            <a:r>
              <a:rPr lang="fi-FI" dirty="0" smtClean="0"/>
              <a:t>Kuvanmuokkausohjelmien käyttäminen</a:t>
            </a:r>
          </a:p>
          <a:p>
            <a:r>
              <a:rPr lang="fi-FI" dirty="0" err="1" smtClean="0"/>
              <a:t>Tutorialit</a:t>
            </a:r>
            <a:r>
              <a:rPr lang="fi-FI" dirty="0" smtClean="0"/>
              <a:t> </a:t>
            </a:r>
            <a:r>
              <a:rPr lang="fi-FI" dirty="0" err="1" smtClean="0"/>
              <a:t>youtubessa</a:t>
            </a:r>
            <a:endParaRPr lang="fi-FI" dirty="0" smtClean="0"/>
          </a:p>
          <a:p>
            <a:r>
              <a:rPr lang="fi-FI" dirty="0" smtClean="0"/>
              <a:t>Blogit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7103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sovellat muista oppiaineista?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Explain</a:t>
            </a:r>
            <a:r>
              <a:rPr lang="fi-FI" dirty="0" smtClean="0"/>
              <a:t> </a:t>
            </a:r>
            <a:r>
              <a:rPr lang="fi-FI" dirty="0" err="1" smtClean="0"/>
              <a:t>everything</a:t>
            </a:r>
            <a:endParaRPr lang="fi-FI" dirty="0" smtClean="0"/>
          </a:p>
          <a:p>
            <a:r>
              <a:rPr lang="fi-FI" dirty="0" err="1" smtClean="0"/>
              <a:t>Kahoot</a:t>
            </a:r>
            <a:endParaRPr lang="fi-FI" dirty="0" smtClean="0"/>
          </a:p>
          <a:p>
            <a:r>
              <a:rPr lang="fi-FI" dirty="0" err="1" smtClean="0"/>
              <a:t>Prezi</a:t>
            </a:r>
            <a:endParaRPr lang="fi-FI" dirty="0" smtClean="0"/>
          </a:p>
          <a:p>
            <a:r>
              <a:rPr lang="fi-FI" dirty="0" err="1" smtClean="0"/>
              <a:t>Book</a:t>
            </a:r>
            <a:r>
              <a:rPr lang="fi-FI" dirty="0" smtClean="0"/>
              <a:t> </a:t>
            </a:r>
            <a:r>
              <a:rPr lang="fi-FI" dirty="0" err="1" smtClean="0"/>
              <a:t>creator</a:t>
            </a:r>
            <a:endParaRPr lang="fi-FI" dirty="0" smtClean="0"/>
          </a:p>
          <a:p>
            <a:r>
              <a:rPr lang="fi-FI" dirty="0" err="1" smtClean="0"/>
              <a:t>Pedanet</a:t>
            </a:r>
            <a:endParaRPr lang="fi-FI" dirty="0" smtClean="0"/>
          </a:p>
          <a:p>
            <a:r>
              <a:rPr lang="fi-FI" dirty="0" smtClean="0"/>
              <a:t>Prosessin tallentaminen = dokumentoiminen</a:t>
            </a:r>
          </a:p>
          <a:p>
            <a:r>
              <a:rPr lang="fi-FI" dirty="0" err="1" smtClean="0"/>
              <a:t>pinterest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252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Käsityöprosessissa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IDEOINNISSA</a:t>
            </a:r>
          </a:p>
          <a:p>
            <a:pPr marL="0" indent="0">
              <a:buNone/>
            </a:pPr>
            <a:r>
              <a:rPr lang="fi-FI" dirty="0" smtClean="0"/>
              <a:t>Pinterest</a:t>
            </a:r>
          </a:p>
          <a:p>
            <a:pPr marL="0" indent="0">
              <a:buNone/>
            </a:pPr>
            <a:r>
              <a:rPr lang="fi-FI" dirty="0" err="1" smtClean="0"/>
              <a:t>Novita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Youtube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Pedanet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Blogi</a:t>
            </a:r>
          </a:p>
          <a:p>
            <a:pPr marL="0" indent="0">
              <a:buNone/>
            </a:pPr>
            <a:r>
              <a:rPr lang="fi-FI" dirty="0" smtClean="0"/>
              <a:t>Ideoiden näkyviin tuominen: puhelin, videot, </a:t>
            </a:r>
            <a:r>
              <a:rPr lang="fi-FI" dirty="0" err="1" smtClean="0"/>
              <a:t>docs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drive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642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Käsityöprosessissa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SUUNNITTELUSSA</a:t>
            </a:r>
          </a:p>
          <a:p>
            <a:pPr marL="0" indent="0">
              <a:buNone/>
            </a:pPr>
            <a:r>
              <a:rPr lang="fi-FI" dirty="0" smtClean="0"/>
              <a:t>Ohjeita netistä</a:t>
            </a:r>
          </a:p>
          <a:p>
            <a:pPr marL="0" indent="0">
              <a:buNone/>
            </a:pPr>
            <a:r>
              <a:rPr lang="fi-FI" dirty="0" err="1" smtClean="0"/>
              <a:t>Pedanet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One </a:t>
            </a:r>
            <a:r>
              <a:rPr lang="fi-FI" dirty="0" err="1" smtClean="0"/>
              <a:t>note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Tinkercad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Piirtotyökalut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483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Käsityöprosessissa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VALMISTUKSESSA</a:t>
            </a:r>
          </a:p>
          <a:p>
            <a:pPr marL="0" indent="0">
              <a:buNone/>
            </a:pPr>
            <a:r>
              <a:rPr lang="fi-FI" dirty="0" err="1" smtClean="0"/>
              <a:t>Youtube</a:t>
            </a:r>
            <a:endParaRPr lang="fi-FI" dirty="0" smtClean="0"/>
          </a:p>
          <a:p>
            <a:pPr marL="0" indent="0">
              <a:buNone/>
            </a:pPr>
            <a:r>
              <a:rPr lang="fi-FI" dirty="0" err="1" smtClean="0"/>
              <a:t>Punomo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Pinterest</a:t>
            </a:r>
          </a:p>
          <a:p>
            <a:pPr marL="0" indent="0">
              <a:buNone/>
            </a:pPr>
            <a:r>
              <a:rPr lang="fi-FI" dirty="0" smtClean="0"/>
              <a:t>Instagram</a:t>
            </a:r>
          </a:p>
          <a:p>
            <a:pPr marL="0" indent="0">
              <a:buNone/>
            </a:pPr>
            <a:r>
              <a:rPr lang="fi-FI" dirty="0" smtClean="0"/>
              <a:t>Blogit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6501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Käsityöprosessissa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DOKUMENTOINNISSA</a:t>
            </a:r>
          </a:p>
          <a:p>
            <a:pPr marL="0" indent="0">
              <a:buNone/>
            </a:pPr>
            <a:r>
              <a:rPr lang="fi-FI" dirty="0" smtClean="0"/>
              <a:t>Kuvausohjelmat, esim. </a:t>
            </a:r>
            <a:r>
              <a:rPr lang="fi-FI" dirty="0" err="1" smtClean="0"/>
              <a:t>iMovie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Äänitys</a:t>
            </a:r>
          </a:p>
          <a:p>
            <a:pPr marL="0" indent="0">
              <a:buNone/>
            </a:pPr>
            <a:r>
              <a:rPr lang="fi-FI" dirty="0" smtClean="0"/>
              <a:t>Kirjoittaminen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9545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Käsityöprosessissa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ARVIOINNISSA</a:t>
            </a:r>
          </a:p>
          <a:p>
            <a:pPr marL="0" indent="0">
              <a:buNone/>
            </a:pPr>
            <a:r>
              <a:rPr lang="fi-FI" dirty="0" smtClean="0"/>
              <a:t>Lomakkeet</a:t>
            </a:r>
          </a:p>
          <a:p>
            <a:pPr marL="0" indent="0">
              <a:buNone/>
            </a:pPr>
            <a:r>
              <a:rPr lang="fi-FI" dirty="0" smtClean="0"/>
              <a:t>Äänitykset, videot jne.</a:t>
            </a:r>
          </a:p>
          <a:p>
            <a:pPr marL="0" indent="0">
              <a:buNone/>
            </a:pPr>
            <a:r>
              <a:rPr lang="fi-FI" dirty="0" smtClean="0"/>
              <a:t>Vilma </a:t>
            </a:r>
            <a:r>
              <a:rPr lang="fi-FI" dirty="0" smtClean="0">
                <a:sym typeface="Wingdings" panose="05000000000000000000" pitchFamily="2" charset="2"/>
              </a:rPr>
              <a:t> linkki </a:t>
            </a:r>
            <a:r>
              <a:rPr lang="fi-FI" dirty="0" err="1" smtClean="0">
                <a:sym typeface="Wingdings" panose="05000000000000000000" pitchFamily="2" charset="2"/>
              </a:rPr>
              <a:t>pedanetiin</a:t>
            </a:r>
            <a:endParaRPr lang="fi-FI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Videot, huom. tietosuoja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20956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OPETTAJAN TVT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Ideat: </a:t>
            </a:r>
            <a:r>
              <a:rPr lang="fi-FI" dirty="0" err="1" smtClean="0"/>
              <a:t>pinterest</a:t>
            </a:r>
            <a:r>
              <a:rPr lang="fi-FI" dirty="0" smtClean="0"/>
              <a:t>, </a:t>
            </a:r>
            <a:r>
              <a:rPr lang="fi-FI" dirty="0" err="1" smtClean="0"/>
              <a:t>fb</a:t>
            </a:r>
            <a:r>
              <a:rPr lang="fi-FI" dirty="0" smtClean="0"/>
              <a:t>, blogit</a:t>
            </a:r>
          </a:p>
          <a:p>
            <a:r>
              <a:rPr lang="fi-FI" dirty="0" smtClean="0"/>
              <a:t>Apua kollegoilta: </a:t>
            </a:r>
            <a:r>
              <a:rPr lang="fi-FI" dirty="0" err="1" smtClean="0"/>
              <a:t>fb</a:t>
            </a:r>
            <a:r>
              <a:rPr lang="fi-FI" dirty="0" smtClean="0"/>
              <a:t>, </a:t>
            </a:r>
            <a:r>
              <a:rPr lang="fi-FI" dirty="0" err="1" smtClean="0"/>
              <a:t>punomo</a:t>
            </a:r>
            <a:endParaRPr lang="fi-FI" dirty="0" smtClean="0"/>
          </a:p>
          <a:p>
            <a:r>
              <a:rPr lang="fi-FI" dirty="0" smtClean="0"/>
              <a:t>Materiaalitilaukset</a:t>
            </a:r>
          </a:p>
          <a:p>
            <a:r>
              <a:rPr lang="fi-FI" dirty="0" smtClean="0"/>
              <a:t>Muistiinpanot</a:t>
            </a:r>
          </a:p>
          <a:p>
            <a:r>
              <a:rPr lang="fi-FI" smtClean="0"/>
              <a:t>Tuntisuunnitelmat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260824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</TotalTime>
  <Words>107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TVT koulukäsityössä</vt:lpstr>
      <vt:lpstr>Mitä ajatuksia ennestään?</vt:lpstr>
      <vt:lpstr>Mitä sovellat muista oppiaineista? </vt:lpstr>
      <vt:lpstr>Käsityöprosessissa</vt:lpstr>
      <vt:lpstr>Käsityöprosessissa</vt:lpstr>
      <vt:lpstr>Käsityöprosessissa</vt:lpstr>
      <vt:lpstr>Käsityöprosessissa</vt:lpstr>
      <vt:lpstr>Käsityöprosessissa</vt:lpstr>
      <vt:lpstr>OPETTAJAN TVT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TVT koulukäsityössä</dc:title>
  <dc:creator>Rautio, Riitta</dc:creator>
  <cp:lastModifiedBy>Rautio, Riitta</cp:lastModifiedBy>
  <cp:revision>5</cp:revision>
  <dcterms:created xsi:type="dcterms:W3CDTF">2018-09-21T05:00:05Z</dcterms:created>
  <dcterms:modified xsi:type="dcterms:W3CDTF">2018-09-21T05:54:01Z</dcterms:modified>
</cp:coreProperties>
</file>