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1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18189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3913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3988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945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3665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8616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018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7275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3881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8669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95536" y="476672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Kestoperfekti</a:t>
            </a: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4"/>
          </p:nvPr>
        </p:nvSpPr>
        <p:spPr>
          <a:xfrm>
            <a:off x="395536" y="1700808"/>
            <a:ext cx="8435279" cy="4425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2015.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happen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SzPct val="25000"/>
              <a:buNone/>
            </a:pPr>
            <a:r>
              <a:rPr lang="fi-FI" sz="2800" i="1" dirty="0"/>
              <a:t>	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Kestoperfekti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pidempikestoista 	tapahtumaa. Sen tekeminen on vielä 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käynnissä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on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jäänyt kesken.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85191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Kestoperfekti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179511" y="1698171"/>
            <a:ext cx="8640960" cy="45391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Nora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silently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all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400" b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110000"/>
              </a:lnSpc>
              <a:spcBef>
                <a:spcPts val="3000"/>
              </a:spcBef>
            </a:pPr>
            <a:r>
              <a:rPr lang="fi-FI" sz="28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Kestoperfektin muodostus</a:t>
            </a:r>
          </a:p>
          <a:p>
            <a:pPr marL="0" marR="0" lvl="0" indent="0" algn="ctr" rtl="0">
              <a:lnSpc>
                <a:spcPct val="110000"/>
              </a:lnSpc>
              <a:spcBef>
                <a:spcPts val="6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200" b="1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pääverbin 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87531" y="41346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chemeClr val="accent1"/>
                </a:solidFill>
              </a:rPr>
              <a:t>Kestoperfekti </a:t>
            </a:r>
            <a:br>
              <a:rPr lang="fi-FI" sz="4000" b="1" dirty="0">
                <a:solidFill>
                  <a:schemeClr val="accent1"/>
                </a:solidFill>
              </a:rPr>
            </a:br>
            <a:r>
              <a:rPr lang="fi-FI" sz="4000" dirty="0">
                <a:solidFill>
                  <a:schemeClr val="accent1"/>
                </a:solidFill>
              </a:rPr>
              <a:t>Muodostus</a:t>
            </a:r>
            <a:endParaRPr lang="fi-FI" sz="40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323528" y="1412775"/>
            <a:ext cx="7914334" cy="4924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215516" y="1700155"/>
            <a:ext cx="8928484" cy="4138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kestoperfektin kieltomuoto muodostetaan?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Hazel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him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all.</a:t>
            </a:r>
          </a:p>
          <a:p>
            <a:pPr lvl="2">
              <a:lnSpc>
                <a:spcPct val="110000"/>
              </a:lnSpc>
              <a:buSzPct val="25000"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Andy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twenty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minutes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8">
              <a:lnSpc>
                <a:spcPct val="110000"/>
              </a:lnSpc>
            </a:pPr>
            <a:endParaRPr lang="fi-FI" sz="2000" b="1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8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Kielteinen muoto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580"/>
              </a:spcBef>
              <a:buClr>
                <a:srgbClr val="2DA2BF"/>
              </a:buClr>
              <a:buSzPct val="25000"/>
              <a:buFont typeface="Arial" panose="020B0604020202020204" pitchFamily="34" charset="0"/>
              <a:buChar char="•"/>
            </a:pP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pääverbin -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marL="457200" lvl="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n’t</a:t>
            </a: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yleinen.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88810" y="39040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Kestoperfekti 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215516" y="1646616"/>
            <a:ext cx="8928484" cy="42392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kestoperfektin kysymys muodostetaan?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Miriam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Matt and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Jill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problems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relationship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outside playing at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How 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me</a:t>
            </a:r>
            <a:r>
              <a:rPr lang="fi-FI" sz="240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fi-FI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18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Kysymysmuoto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25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Kysymyksen alussa voi olla myös kysymyssana</a:t>
            </a:r>
          </a:p>
          <a:p>
            <a:pPr>
              <a:lnSpc>
                <a:spcPct val="110000"/>
              </a:lnSpc>
              <a:buSzPct val="25000"/>
            </a:pPr>
            <a:endParaRPr lang="fi-FI"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95536" y="692695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297868" y="1124742"/>
            <a:ext cx="8424935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Me emme ole vaellelleet vuorilla.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mountains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Koirani on haukkunut jo tunnin.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Opiskelijat ovat työskennelleet hyvin ahkerasti tänään.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On satanut lunta aamukuudesta lähtien.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snowing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six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Miksi et ole opiskellut tänään yhtään?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95536" y="579761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800" dirty="0">
                <a:solidFill>
                  <a:schemeClr val="dk1"/>
                </a:solidFill>
              </a:rPr>
              <a:t/>
            </a:r>
            <a:br>
              <a:rPr lang="fi-FI" sz="2800" dirty="0">
                <a:solidFill>
                  <a:schemeClr val="dk1"/>
                </a:solidFill>
              </a:rPr>
            </a:br>
            <a:endParaRPr lang="fi-FI" sz="28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278179" y="1111814"/>
            <a:ext cx="8865821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600"/>
              </a:spcBef>
              <a:buSzPct val="25000"/>
              <a:buNone/>
            </a:pPr>
            <a:r>
              <a:rPr lang="fi-FI" sz="2400" dirty="0" err="1"/>
              <a:t>Yleis</a:t>
            </a:r>
            <a:r>
              <a:rPr lang="fi-FI" sz="2400" dirty="0"/>
              <a:t>- vai kestoperfekti</a:t>
            </a:r>
            <a:r>
              <a:rPr lang="fi-FI" sz="2400" dirty="0" smtClean="0"/>
              <a:t>?</a:t>
            </a:r>
          </a:p>
          <a:p>
            <a:pPr marL="0" lvl="0" indent="0">
              <a:spcBef>
                <a:spcPts val="600"/>
              </a:spcBef>
              <a:buSzPct val="25000"/>
              <a:buNone/>
            </a:pPr>
            <a:r>
              <a:rPr lang="fi-FI" sz="2400" dirty="0"/>
              <a:t/>
            </a:r>
            <a:br>
              <a:rPr lang="fi-FI" sz="2400" dirty="0"/>
            </a:b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. 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Minulla 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on ollut sama auto jo viisi vuotta.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same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five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years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2. Olen harkinnut </a:t>
            </a:r>
            <a:r>
              <a:rPr lang="fi-FI" sz="2400" b="0" u="none" strike="noStrike" cap="none" dirty="0" err="1">
                <a:solidFill>
                  <a:srgbClr val="2DA2BF"/>
                </a:solidFill>
                <a:sym typeface="Calibri"/>
              </a:rPr>
              <a:t>uden</a:t>
            </a: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 auton ostamista.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of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buying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new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car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 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3. Kuinka kauan olet asunut täällä?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How long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lived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/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living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4. Olen opiskellut yliopistossa nyt vuoden.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university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for a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year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7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95536" y="764704"/>
            <a:ext cx="8684896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Olemme odotelleet täällä jo ikuisuuden!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Mitä ihmettä olet puuhannut?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earth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Olen kävellyt ympäriinsä, </a:t>
            </a:r>
            <a:r>
              <a:rPr lang="fi-FI" sz="24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sillä olen 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ollut täällä jo tunnin.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walking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around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an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Emme ole tavanneet tätiämme vuoteen, mutta olemme soitelleet paljon toisillemme.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aunt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73142" y="847109"/>
            <a:ext cx="8723311" cy="57606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Harry on rikkonut tämän maljakon.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Harry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Hän on yrittänyt liimailla sitä kokoon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together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Hänellä ei ole koskaan ollut paljon onnea.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12. Me olemme katselleet pilviä taivaalla ja keskustelleet tulevasta.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clouds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future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86</Words>
  <Application>Microsoft Office PowerPoint</Application>
  <PresentationFormat>Näytössä katseltava diaesitys (4:3)</PresentationFormat>
  <Paragraphs>74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PowerPoint-esitys</vt:lpstr>
      <vt:lpstr>Kestoperfekti  Käyttö</vt:lpstr>
      <vt:lpstr>Kestoperfekti  Muodostus</vt:lpstr>
      <vt:lpstr>Kestoperfekti  Muodostus</vt:lpstr>
      <vt:lpstr>Kestoperfekti  Muodostus</vt:lpstr>
      <vt:lpstr>Activate </vt:lpstr>
      <vt:lpstr> Activate 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Kaasinen Kaija</cp:lastModifiedBy>
  <cp:revision>6</cp:revision>
  <dcterms:modified xsi:type="dcterms:W3CDTF">2016-09-07T14:15:23Z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1658900690</vt:i4>
  </property>
  <property fmtid="{D5CDD505-2E9C-101B-9397-08002B2CF9AE}" pid="3" name="_NewReviewCycle">
    <vt:lpwstr/>
  </property>
  <property fmtid="{D5CDD505-2E9C-101B-9397-08002B2CF9AE}" pid="4" name="_EmailSubject">
    <vt:lpwstr>ja viel ykkösen PUUTTUNEET slaidit</vt:lpwstr>
  </property>
  <property fmtid="{D5CDD505-2E9C-101B-9397-08002B2CF9AE}" pid="5" name="_AuthorEmailDisplayName">
    <vt:lpwstr>Karapalo Elina</vt:lpwstr>
  </property>
</Properties>
</file>