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2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3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5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1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3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2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0742"/>
          </a:xfrm>
        </p:spPr>
        <p:txBody>
          <a:bodyPr/>
          <a:lstStyle/>
          <a:p>
            <a:pPr algn="ctr"/>
            <a:r>
              <a:rPr lang="en-GB" sz="6000" b="1" err="1"/>
              <a:t>Elämäni</a:t>
            </a:r>
            <a:r>
              <a:rPr lang="en-GB" sz="6000" b="1"/>
              <a:t> </a:t>
            </a:r>
            <a:r>
              <a:rPr lang="en-GB" sz="6000" b="1" err="1"/>
              <a:t>Thaimaassa</a:t>
            </a:r>
            <a:endParaRPr lang="en-GB" sz="6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0754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r>
              <a:rPr lang="en-GB"/>
              <a:t>                                                                                      </a:t>
            </a:r>
            <a:r>
              <a:rPr lang="en-GB" b="1" err="1"/>
              <a:t>Suttiwa</a:t>
            </a:r>
            <a:r>
              <a:rPr lang="en-GB" b="1"/>
              <a:t> </a:t>
            </a:r>
            <a:r>
              <a:rPr lang="en-GB" b="1" err="1"/>
              <a:t>Chotaptim</a:t>
            </a:r>
            <a:r>
              <a:rPr lang="en-GB" b="1"/>
              <a:t> 1 A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7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4F9F79B-A093-478E-96B5-EE02BC93A8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C22394-EBC2-4FAF-A555-6C02D589EED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7194F93-1F71-4A70-9DF1-28F1837711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3A5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BC0C84-DC2A-43AE-9576-0A44295E8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6FA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 rotWithShape="1">
          <a:blip r:embed="rId3"/>
          <a:srcRect r="18559" b="2"/>
          <a:stretch/>
        </p:blipFill>
        <p:spPr>
          <a:xfrm>
            <a:off x="4550968" y="0"/>
            <a:ext cx="7641032" cy="5438938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4526280"/>
            <a:ext cx="7410681" cy="1737360"/>
          </a:xfrm>
        </p:spPr>
        <p:txBody>
          <a:bodyPr>
            <a:normAutofit/>
          </a:bodyPr>
          <a:lstStyle/>
          <a:p>
            <a:r>
              <a:rPr lang="en-GB" sz="4800" b="1">
                <a:latin typeface="SimSun-ExtB"/>
                <a:ea typeface="SimSun-ExtB"/>
              </a:rPr>
              <a:t>Nonthaburi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640080" y="595293"/>
            <a:ext cx="5676637" cy="3463951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7880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4F9F79B-A093-478E-96B5-EE02BC93A8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C22394-EBC2-4FAF-A555-6C02D589EED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7194F93-1F71-4A70-9DF1-28F1837711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3D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BC0C84-DC2A-43AE-9576-0A44295E8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1B7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3"/>
          <a:srcRect l="21015"/>
          <a:stretch/>
        </p:blipFill>
        <p:spPr>
          <a:xfrm>
            <a:off x="5194927" y="3175"/>
            <a:ext cx="7017711" cy="4999465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4526280"/>
            <a:ext cx="7410681" cy="1737360"/>
          </a:xfrm>
        </p:spPr>
        <p:txBody>
          <a:bodyPr>
            <a:normAutofit/>
          </a:bodyPr>
          <a:lstStyle/>
          <a:p>
            <a:r>
              <a:rPr lang="en-GB" sz="4800" b="1" err="1">
                <a:latin typeface="PMingLiU-ExtB"/>
                <a:ea typeface="PMingLiU-ExtB"/>
                <a:cs typeface="Segoe UI Light"/>
              </a:rPr>
              <a:t>Surin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0080" y="595293"/>
            <a:ext cx="5676637" cy="3463951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6090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2F3C71-C981-4614-98EA-D6C494F809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2D0006-6CEF-4ADA-935D-1623F7D4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498" y="2828925"/>
            <a:ext cx="2304516" cy="338899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5" y="306909"/>
            <a:ext cx="2912101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GB" sz="2800" b="1"/>
              <a:t>โรงเรียนอนุบาลรัตนะบุรี</a:t>
            </a:r>
            <a:br>
              <a:rPr lang="en-US" sz="2800">
                <a:latin typeface="+mj-ea"/>
                <a:cs typeface="+mj-ea"/>
              </a:rPr>
            </a:br>
            <a:r>
              <a:rPr lang="en-GB" sz="2800" b="1"/>
              <a:t>Anubalrattanaburi</a:t>
            </a:r>
            <a:br>
              <a:rPr lang="en-US" sz="2800">
                <a:latin typeface="+mj-ea"/>
                <a:cs typeface="+mj-ea"/>
              </a:rPr>
            </a:br>
            <a:r>
              <a:rPr lang="en-GB" sz="2800"/>
              <a:t>(Rattanaburi Kindergarten)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en-US" sz="2400"/>
              <a:t>615 Oppilasta</a:t>
            </a:r>
          </a:p>
        </p:txBody>
      </p:sp>
    </p:spTree>
    <p:extLst>
      <p:ext uri="{BB962C8B-B14F-4D97-AF65-F5344CB8AC3E}">
        <p14:creationId xmlns:p14="http://schemas.microsoft.com/office/powerpoint/2010/main" val="221677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2E0AFE-704B-4CB8-AB9D-D447278759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CD260B8-92F8-4A90-B87E-D60F41AE9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438732" y="2986244"/>
            <a:ext cx="5433229" cy="305619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3F4C932-9B5A-474A-979E-AB9F1947F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438900" y="457200"/>
            <a:ext cx="3316573" cy="248716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6DDD9FC-4561-4993-9148-DF0A01020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212" y="697794"/>
            <a:ext cx="2555747" cy="1437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4620F-748F-40AB-8078-F37D9843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fi-FI" sz="4000"/>
              <a:t>Liikunta lajeja </a:t>
            </a:r>
            <a:endParaRPr lang="en-US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BAB157-01C5-461C-9531-AA741FE48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400"/>
          </a:p>
          <a:p>
            <a:pPr>
              <a:buFont typeface="Arial"/>
            </a:pPr>
            <a:r>
              <a:rPr lang="en-US" sz="2400"/>
              <a:t>rattan ball (Ta Koo)</a:t>
            </a:r>
          </a:p>
          <a:p>
            <a:pPr>
              <a:buFont typeface="Arial"/>
            </a:pPr>
            <a:r>
              <a:rPr lang="en-US" sz="2400"/>
              <a:t>Lentopallo</a:t>
            </a:r>
          </a:p>
          <a:p>
            <a:pPr>
              <a:buFont typeface="Arial"/>
            </a:pPr>
            <a:r>
              <a:rPr lang="en-US" sz="2400"/>
              <a:t>Jalkkapallo</a:t>
            </a:r>
          </a:p>
          <a:p>
            <a:pPr>
              <a:buFont typeface="Arial"/>
            </a:pPr>
            <a:r>
              <a:rPr lang="en-US" sz="2400"/>
              <a:t>Pesäpallo</a:t>
            </a:r>
          </a:p>
          <a:p>
            <a:pPr>
              <a:buFont typeface="Arial"/>
            </a:pPr>
            <a:endParaRPr lang="en-US" sz="2400"/>
          </a:p>
          <a:p>
            <a:pPr>
              <a:buFont typeface="Arial"/>
            </a:pP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5974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t="28181" r="-3" b="21321"/>
          <a:stretch/>
        </p:blipFill>
        <p:spPr>
          <a:xfrm>
            <a:off x="5919564" y="10422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t="12409" b="27617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1" name="Picture 8"/>
          <p:cNvPicPr>
            <a:picLocks noChangeAspect="1"/>
          </p:cNvPicPr>
          <p:nvPr/>
        </p:nvPicPr>
        <p:blipFill rotWithShape="1">
          <a:blip r:embed="rId5"/>
          <a:srcRect t="600" b="1340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661" y="11430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err="1">
                <a:latin typeface="Calibri"/>
                <a:ea typeface="MS Gothic"/>
                <a:cs typeface="Angsana New"/>
              </a:rPr>
              <a:t>Suosittuimmat</a:t>
            </a:r>
            <a:r>
              <a:rPr lang="en-GB" b="1">
                <a:latin typeface="Calibri"/>
                <a:ea typeface="MS Gothic"/>
                <a:cs typeface="Angsana New"/>
              </a:rPr>
              <a:t> </a:t>
            </a:r>
            <a:r>
              <a:rPr lang="en-GB" b="1" err="1">
                <a:latin typeface="Calibri"/>
                <a:ea typeface="MS Gothic"/>
                <a:cs typeface="Angsana New"/>
              </a:rPr>
              <a:t>ruuat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AAB24E-F507-441F-8BAA-FE7277ADF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>
              <a:buFont typeface="Arial"/>
            </a:pPr>
            <a:r>
              <a:rPr lang="en-US"/>
              <a:t>Chicken Soup</a:t>
            </a:r>
          </a:p>
          <a:p>
            <a:pPr>
              <a:buFont typeface="Arial"/>
              <a:buChar char="•"/>
            </a:pPr>
            <a:r>
              <a:rPr lang="en-US"/>
              <a:t>hot and sour soup</a:t>
            </a:r>
          </a:p>
          <a:p>
            <a:pPr>
              <a:buFont typeface="Arial"/>
            </a:pPr>
            <a:r>
              <a:rPr lang="en-US"/>
              <a:t>papaya salad</a:t>
            </a:r>
          </a:p>
          <a:p>
            <a:pPr>
              <a:buFont typeface="Arial"/>
            </a:pPr>
            <a:endParaRPr lang="en-US"/>
          </a:p>
          <a:p>
            <a:pPr>
              <a:buFont typeface="Arial"/>
            </a:pPr>
            <a:endParaRPr lang="en-US"/>
          </a:p>
          <a:p>
            <a:pPr>
              <a:buFont typeface="Arial"/>
            </a:pPr>
            <a:endParaRPr lang="en-US"/>
          </a:p>
          <a:p>
            <a:pPr>
              <a:buFont typeface="Arial"/>
            </a:pPr>
            <a:endParaRPr lang="en-US"/>
          </a:p>
          <a:p>
            <a:pPr>
              <a:buFont typeface="Arial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/>
          </p:cNvPicPr>
          <p:nvPr/>
        </p:nvPicPr>
        <p:blipFill rotWithShape="1">
          <a:blip r:embed="rId3"/>
          <a:srcRect t="17573" r="-3" b="27769"/>
          <a:stretch/>
        </p:blipFill>
        <p:spPr>
          <a:xfrm>
            <a:off x="5949985" y="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4"/>
          <a:srcRect t="25694" b="8491"/>
          <a:stretch/>
        </p:blipFill>
        <p:spPr>
          <a:xfrm>
            <a:off x="7009024" y="2275578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5"/>
          <a:srcRect t="13814"/>
          <a:stretch/>
        </p:blipFill>
        <p:spPr>
          <a:xfrm>
            <a:off x="8094079" y="4560965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485900" y="2374329"/>
            <a:ext cx="5707063" cy="3743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Bangkok</a:t>
            </a:r>
          </a:p>
          <a:p>
            <a:r>
              <a:rPr lang="en-US" sz="3200"/>
              <a:t>Wat </a:t>
            </a:r>
            <a:r>
              <a:rPr lang="en-US" sz="3200" err="1"/>
              <a:t>Pra</a:t>
            </a:r>
            <a:r>
              <a:rPr lang="en-US" sz="3200"/>
              <a:t> </a:t>
            </a:r>
            <a:r>
              <a:rPr lang="en-US" sz="3200" err="1"/>
              <a:t>khew</a:t>
            </a:r>
            <a:endParaRPr lang="en-US" sz="3200"/>
          </a:p>
          <a:p>
            <a:r>
              <a:rPr lang="en-US" sz="3200"/>
              <a:t>Phuket</a:t>
            </a:r>
          </a:p>
        </p:txBody>
      </p:sp>
    </p:spTree>
    <p:extLst>
      <p:ext uri="{BB962C8B-B14F-4D97-AF65-F5344CB8AC3E}">
        <p14:creationId xmlns:p14="http://schemas.microsoft.com/office/powerpoint/2010/main" val="392133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019B-EB7C-49E8-A1A8-6E421E37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1250C-C24E-46E8-8395-240B8875E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err="1"/>
              <a:t>สวัสดี</a:t>
            </a:r>
            <a:r>
              <a:rPr lang="en-GB"/>
              <a:t> (Sa wat dii) --&gt; Moi, </a:t>
            </a:r>
            <a:r>
              <a:rPr lang="en-GB" err="1"/>
              <a:t>Hei</a:t>
            </a:r>
            <a:endParaRPr lang="en-US" err="1"/>
          </a:p>
          <a:p>
            <a:pPr>
              <a:buFont typeface="Arial"/>
            </a:pPr>
            <a:r>
              <a:rPr lang="en-GB" err="1"/>
              <a:t>สบายดีไหม</a:t>
            </a:r>
            <a:r>
              <a:rPr lang="en-GB"/>
              <a:t> (Sa bai dii </a:t>
            </a:r>
            <a:r>
              <a:rPr lang="en-GB" err="1"/>
              <a:t>mai</a:t>
            </a:r>
            <a:r>
              <a:rPr lang="en-GB"/>
              <a:t>) --&gt; Miten </a:t>
            </a:r>
            <a:r>
              <a:rPr lang="en-GB" err="1"/>
              <a:t>menee</a:t>
            </a:r>
            <a:endParaRPr lang="en-US" err="1"/>
          </a:p>
          <a:p>
            <a:pPr>
              <a:buFont typeface="Arial"/>
            </a:pPr>
            <a:r>
              <a:rPr lang="th-TH"/>
              <a:t>คุณชื่ออะไร</a:t>
            </a:r>
            <a:r>
              <a:rPr lang="en-GB"/>
              <a:t> (</a:t>
            </a:r>
            <a:r>
              <a:rPr lang="en-GB" err="1"/>
              <a:t>Khun</a:t>
            </a:r>
            <a:r>
              <a:rPr lang="en-GB"/>
              <a:t> Chu A Rai) </a:t>
            </a:r>
            <a:r>
              <a:rPr lang="en-GB" err="1"/>
              <a:t>Mikä</a:t>
            </a:r>
            <a:r>
              <a:rPr lang="en-GB"/>
              <a:t> </a:t>
            </a:r>
            <a:r>
              <a:rPr lang="en-GB" err="1"/>
              <a:t>sinun</a:t>
            </a:r>
            <a:r>
              <a:rPr lang="en-GB"/>
              <a:t> </a:t>
            </a:r>
            <a:r>
              <a:rPr lang="en-GB" err="1"/>
              <a:t>nimesi</a:t>
            </a:r>
            <a:r>
              <a:rPr lang="en-GB"/>
              <a:t> on)</a:t>
            </a:r>
            <a:endParaRPr lang="en-US"/>
          </a:p>
          <a:p>
            <a:pPr>
              <a:buFont typeface="Arial"/>
            </a:pPr>
            <a:r>
              <a:rPr lang="en-GB" err="1"/>
              <a:t>ยินดีที่ได้รู้จัก</a:t>
            </a:r>
            <a:r>
              <a:rPr lang="en-GB"/>
              <a:t>(</a:t>
            </a:r>
            <a:r>
              <a:rPr lang="en-GB" err="1"/>
              <a:t>Jin</a:t>
            </a:r>
            <a:r>
              <a:rPr lang="en-GB"/>
              <a:t> dii </a:t>
            </a:r>
            <a:r>
              <a:rPr lang="en-GB" err="1"/>
              <a:t>tii</a:t>
            </a:r>
            <a:r>
              <a:rPr lang="en-GB"/>
              <a:t> </a:t>
            </a:r>
            <a:r>
              <a:rPr lang="en-GB" err="1"/>
              <a:t>dai</a:t>
            </a:r>
            <a:r>
              <a:rPr lang="en-GB"/>
              <a:t> </a:t>
            </a:r>
            <a:r>
              <a:rPr lang="en-GB" err="1"/>
              <a:t>ru</a:t>
            </a:r>
            <a:r>
              <a:rPr lang="en-GB"/>
              <a:t> </a:t>
            </a:r>
            <a:r>
              <a:rPr lang="en-GB" err="1"/>
              <a:t>jak</a:t>
            </a:r>
            <a:r>
              <a:rPr lang="en-GB"/>
              <a:t>) --&gt; </a:t>
            </a:r>
            <a:r>
              <a:rPr lang="en-GB" err="1"/>
              <a:t>Hauska</a:t>
            </a:r>
            <a:r>
              <a:rPr lang="en-GB"/>
              <a:t> </a:t>
            </a:r>
            <a:r>
              <a:rPr lang="en-GB" err="1"/>
              <a:t>tutustua</a:t>
            </a:r>
            <a:endParaRPr lang="en-US" err="1"/>
          </a:p>
          <a:p>
            <a:pPr>
              <a:buFont typeface="Arial"/>
            </a:pPr>
            <a:r>
              <a:rPr lang="en-GB" err="1"/>
              <a:t>ผมรักคุณ</a:t>
            </a:r>
            <a:r>
              <a:rPr lang="en-GB"/>
              <a:t> (Phom </a:t>
            </a:r>
            <a:r>
              <a:rPr lang="en-GB" err="1"/>
              <a:t>rak</a:t>
            </a:r>
            <a:r>
              <a:rPr lang="en-GB"/>
              <a:t> </a:t>
            </a:r>
            <a:r>
              <a:rPr lang="en-GB" err="1"/>
              <a:t>khun</a:t>
            </a:r>
            <a:r>
              <a:rPr lang="en-GB"/>
              <a:t>) --&gt; </a:t>
            </a:r>
            <a:r>
              <a:rPr lang="en-GB" err="1"/>
              <a:t>Rakastan</a:t>
            </a:r>
            <a:r>
              <a:rPr lang="en-GB"/>
              <a:t> </a:t>
            </a:r>
            <a:r>
              <a:rPr lang="en-GB" err="1"/>
              <a:t>sua</a:t>
            </a:r>
            <a:endParaRPr lang="en-US" err="1"/>
          </a:p>
          <a:p>
            <a:pPr>
              <a:buFont typeface="Arial"/>
            </a:pPr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4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Elämäni Thaimaassa</vt:lpstr>
      <vt:lpstr>Nonthaburi</vt:lpstr>
      <vt:lpstr>Surin</vt:lpstr>
      <vt:lpstr>โรงเรียนอนุบาลรัตนะบุรี Anubalrattanaburi (Rattanaburi Kindergarten)</vt:lpstr>
      <vt:lpstr>Liikunta lajeja </vt:lpstr>
      <vt:lpstr>Suosittuimmat ruuat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Elämäni Thaimaassa</dc:title>
  <cp:revision>1</cp:revision>
  <dcterms:modified xsi:type="dcterms:W3CDTF">2017-10-31T06:01:39Z</dcterms:modified>
</cp:coreProperties>
</file>