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5-2.svg" ContentType="image/svg+xml"/>
  <Override PartName="/ppt/media/image-5-4.svg" ContentType="image/svg+xml"/>
  <Override PartName="/ppt/media/image-5-6.svg" ContentType="image/svg+xml"/>
  <Override PartName="/ppt/media/image-6-2.svg" ContentType="image/svg+xml"/>
  <Override PartName="/ppt/media/image-7-2.svg" ContentType="image/svg+xml"/>
  <Override PartName="/ppt/media/image-9-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/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image" Target="../media/image-5-5.png"/><Relationship Id="rId6" Type="http://schemas.openxmlformats.org/officeDocument/2006/relationships/image" Target="../media/image-5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389120" y="365760"/>
            <a:ext cx="4572000" cy="44119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5760" y="1828800"/>
            <a:ext cx="45720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030A18"/>
                </a:solidFill>
              </a:rPr>
              <a:t>Digipalvelut ja verkkoasioinnin perusteet
</a:t>
            </a:r>
            <a:pPr algn="l" indent="0" marL="0">
              <a:buNone/>
            </a:pPr>
            <a:r>
              <a:rPr lang="en-US" sz="1200" i="1" dirty="0">
                <a:solidFill>
                  <a:srgbClr val="030A18"/>
                </a:solidFill>
              </a:rPr>
              <a:t>Kurssimoduuli senioreille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65760" y="441198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7B1DF"/>
                </a:solidFill>
              </a:rPr>
              <a:t>20.10.2025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Yhteenveto ja kysymykset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48640" y="1188720"/>
            <a:ext cx="768096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Digipalvelut helpottavat arkea: hoida terveydestä, taloudesta ja yhteydenpidosta verkossa.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Laitteen valinta ja esteettömyys ovat tärkeitä: valitse sinulle sopiva laite ja säädä asetukset.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Muista turvallinen yhteys ja selaaminen: käytä suojattua verkkoa ja luotettavia sivuja.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Sähköposti ja viestintä pitävät yhteyden perheeseen ja ystäviin.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Harjoittele rohkeasti ja hyödynnä digitukea – kysy apua, jos tarvitset.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4389120"/>
            <a:ext cx="7680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97B1DF"/>
                </a:solidFill>
              </a:rPr>
              <a:t>Onko sinulla kysymyksiä? Ota yhteyttä digitukeen tai kysy kurssin vetäjältä.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Oppimistavoitteet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77724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Ymmärrät, mitä digipalvelut ja verkkoasiointi tarkoittavat.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Tunnistat sopivan laitteen ja huomioit esteettömyyden.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Osaat muodostaa turvallisen internet‑yhteyden ja selata verkkoa.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Opit luomaan sähköpostin ja käyttämään viestintäsovelluksia.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Tiedät, mistä löydät tukea ja lisäresursseja.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Sisältö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48640" y="1371600"/>
            <a:ext cx="73152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Mitä digipalvelut ovat?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Laitteet ja esteettömyys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Internet‑yhteys ja selailu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Sähköposti ja viestintä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Digituki ja oppimisen resurssit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Mitä digipalvelut ovat?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48640" y="1188720"/>
            <a:ext cx="64008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Digipalvelut ovat sähköisiä palveluja, jotka helpottavat arkea ja mahdollistavat asioiden hoitamisen kotona tai liikkeellä ollessa.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Terveys‑ ja sosiaalipalvelut: lääkärin vastaanotto videolla tai chatissa, reseptien uusinta ja ajanvaraus.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Pankki‑ ja viranomaisasiointi: verokortti, eläkehakemukset, asumistuki – kaikki onnistuvat verkossa.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Ostokset ja viihde: ruokaostosten tilaaminen, laskujen maksu, TV‑kanavat ja musiikki.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Yhteydenpito: sähköpostit, videopuhelut ja sosiaalinen media pitävät yhteydessä perheeseen ja ystäviin.</a:t>
            </a:r>
            <a:endParaRPr lang="en-US" sz="1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040880" y="1188720"/>
            <a:ext cx="1920240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Laitteet ja esteettömyys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48640" y="1188720"/>
            <a:ext cx="6583680" cy="3474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Älypuhelin: monipuolinen laite, jolla voi surffata, soittaa ja asioida verkossa. Sovelluksia voi zoomata ja fonttikokoja suurentaa.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Peruspuhelin: sopii puheluihin ja tekstiviesteihin, mutta sillä ei voi käyttää nettiä. Helppokäyttöinen ja edullinen.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Tabletti: suurempi näyttö helpottaa lukemista ja videoita. Kevyempi kuin tietokone.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Tietokone: paras vaihtoehto, jos tarvitset isoa näyttöä ja näppäimistöä. Voit käyttää virtuaalisia suurennuslaseja ja näytönlukuohjelmia.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Esteettömyys: säädä fontin koko, käytä zoomausta, puheentunnistusta ja lisälaitteita oman tarpeen mukaan.</a:t>
            </a:r>
            <a:endParaRPr lang="en-US" sz="1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0" y="1371600"/>
            <a:ext cx="457200" cy="4572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63840" y="1371600"/>
            <a:ext cx="1188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30A18"/>
                </a:solidFill>
              </a:rPr>
              <a:t>Älypuhelin</a:t>
            </a:r>
            <a:endParaRPr lang="en-US" sz="8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2286000"/>
            <a:ext cx="457200" cy="4572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863840" y="2286000"/>
            <a:ext cx="1188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30A18"/>
                </a:solidFill>
              </a:rPr>
              <a:t>Tabletti</a:t>
            </a:r>
            <a:endParaRPr lang="en-US" sz="8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3200400"/>
            <a:ext cx="457200" cy="45720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863840" y="3200400"/>
            <a:ext cx="1188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030A18"/>
                </a:solidFill>
              </a:rPr>
              <a:t>Tietokone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Internet‑yhteys ja selailu</a:t>
            </a:r>
            <a:endParaRPr lang="en-US" sz="2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80960" y="27432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188720"/>
            <a:ext cx="768096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Yhdistä langattomaan verkkoon: Avaa laitteen asetukset, valitse Wi‑Fi ja kirjoita verkon salasana.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Mobiilidata: jos Wi‑Fi puuttuu, voit käyttää puhelimesi liittymään sisältyvää dataa, mutta tarkista maksu ja rajat.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Avaa selaimen ja kirjoita osoite: verkkosivun osoite alkaa usein https:// ja sivun nimen perässä on .fi tai .com.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Hakukoneet: Kirjoita hakusana osoiteriville tai hakukenttään ja paina Enter. Vertaile tuloksia ja valitse luotettava sivu.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Sulje ikkuna, jos jokin tuntuu epäilyttävältä ja palaa edelliselle sivulle selaimen nuolella.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Sähköposti ja viestintä</a:t>
            </a:r>
            <a:endParaRPr lang="en-US" sz="2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80960" y="27432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188720"/>
            <a:ext cx="768096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Luo sähköpostitili: Valitse palvelu (esim. gmail.com), täytä nimi, syntymäaika ja vahva salasana.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Kirjoita ja lähetä viesti: Syötä vastaanottajan osoite, otsikko ja viestin sisältö, liitä tiedosto tarvittaessa ja paina Lähetä.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Lue viestit: Avaa Saapuneet-kansio, klikkaa viestin otsikkoa ja vastaa, jos tarvitsee.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Viestisovellukset: WhatsApp, Signal ja Facebook Messenger mahdollistavat tekstiviestit, ääniviestit ja videopuhelut.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Pidä yhteyttä perheeseen ja ystäviin – digipalvelut tuovat ihmiset lähelle vaikka asuisit kaukana.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Harjoituksia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48640" y="1188720"/>
            <a:ext cx="768096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Harjoitus 1: Yhdistä oma laitteesi kotisi Wi‑Fi-verkkoon. Kirjoita ylös verkon nimi ja salasana. Kysy apua, jos tarvitset tukea.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Harjoitus 2: Luo itsellesi sähköpostiosoite tai avaa nykyinen tilisi. Lähetä viesti ystävälle ja liitä mukaan valokuva.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Harjoitus 3: Etsi hakukoneella lähin kirjasto tai virastotalo. Kirjoita osoite muistiin.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Harjoitus 4: Tutustu Ylen Digitreenit-sivustoon (http://yle.fi/digitreenit) ja tee jokin harjoitus.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Digituki ja lisäresurssit</a:t>
            </a:r>
            <a:endParaRPr lang="en-US" sz="2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80960" y="274320"/>
            <a:ext cx="457200" cy="4572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188720"/>
            <a:ext cx="768096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buSzPct val="100000"/>
              <a:buChar char="•"/>
            </a:pP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 ry:n digineuvonta: maksuton tuki senioreille (http://www.enteryhdistys.fi).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SeniorSurf (Valli ry): tapahtumia ja oppaita verkon käyttöön (http://www.valli.fi/seniorsurf).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Kuntien digituki: monissa kirjastoissa ja palvelupisteissä on digiohjausta – tarkista kunnan verkkosivuilta.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Ylen Digitreenit: harjoituksia ja opetusvideoita (http://yle.fi/digitreenit).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 ry:n digitaidot-listat: itsearviointilista omien taitojen kartoittamiseen.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2025-10-20T06:45:21Z</dcterms:created>
  <dcterms:modified xsi:type="dcterms:W3CDTF">2025-10-20T06:45:21Z</dcterms:modified>
</cp:coreProperties>
</file>